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311" r:id="rId3"/>
    <p:sldId id="314" r:id="rId4"/>
    <p:sldId id="312" r:id="rId5"/>
    <p:sldId id="315" r:id="rId6"/>
    <p:sldId id="317" r:id="rId7"/>
    <p:sldId id="320" r:id="rId8"/>
    <p:sldId id="319" r:id="rId9"/>
    <p:sldId id="321" r:id="rId10"/>
    <p:sldId id="322" r:id="rId11"/>
    <p:sldId id="323" r:id="rId12"/>
    <p:sldId id="324" r:id="rId13"/>
    <p:sldId id="325" r:id="rId14"/>
    <p:sldId id="326" r:id="rId15"/>
    <p:sldId id="257" r:id="rId16"/>
    <p:sldId id="327" r:id="rId17"/>
    <p:sldId id="328" r:id="rId18"/>
    <p:sldId id="329" r:id="rId19"/>
    <p:sldId id="330" r:id="rId20"/>
    <p:sldId id="331" r:id="rId21"/>
    <p:sldId id="264" r:id="rId22"/>
    <p:sldId id="332" r:id="rId23"/>
    <p:sldId id="333" r:id="rId24"/>
    <p:sldId id="335" r:id="rId25"/>
    <p:sldId id="3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25" userDrawn="1">
          <p15:clr>
            <a:srgbClr val="A4A3A4"/>
          </p15:clr>
        </p15:guide>
        <p15:guide id="2" pos="7355" userDrawn="1">
          <p15:clr>
            <a:srgbClr val="A4A3A4"/>
          </p15:clr>
        </p15:guide>
        <p15:guide id="3" orient="horz" pos="346"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00144F"/>
    <a:srgbClr val="F3BE94"/>
    <a:srgbClr val="F5AE18"/>
    <a:srgbClr val="9F9F9F"/>
    <a:srgbClr val="D9D9D9"/>
    <a:srgbClr val="795505"/>
    <a:srgbClr val="C48A08"/>
    <a:srgbClr val="ED4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7370" autoAdjust="0"/>
  </p:normalViewPr>
  <p:slideViewPr>
    <p:cSldViewPr snapToGrid="0">
      <p:cViewPr varScale="1">
        <p:scale>
          <a:sx n="66" d="100"/>
          <a:sy n="66" d="100"/>
        </p:scale>
        <p:origin x="1330" y="53"/>
      </p:cViewPr>
      <p:guideLst>
        <p:guide pos="325"/>
        <p:guide pos="7355"/>
        <p:guide orient="horz" pos="346"/>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337D8-273C-4656-8F43-746990AD8846}"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7BF8F-C65D-4008-89A1-8791DA968920}" type="slidenum">
              <a:rPr lang="en-US" smtClean="0"/>
              <a:t>‹#›</a:t>
            </a:fld>
            <a:endParaRPr lang="en-US"/>
          </a:p>
        </p:txBody>
      </p:sp>
    </p:spTree>
    <p:extLst>
      <p:ext uri="{BB962C8B-B14F-4D97-AF65-F5344CB8AC3E}">
        <p14:creationId xmlns:p14="http://schemas.microsoft.com/office/powerpoint/2010/main" val="216543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a:t>
            </a:fld>
            <a:endParaRPr lang="en-US"/>
          </a:p>
        </p:txBody>
      </p:sp>
    </p:spTree>
    <p:extLst>
      <p:ext uri="{BB962C8B-B14F-4D97-AF65-F5344CB8AC3E}">
        <p14:creationId xmlns:p14="http://schemas.microsoft.com/office/powerpoint/2010/main" val="406736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14</a:t>
            </a:fld>
            <a:endParaRPr lang="en-US"/>
          </a:p>
        </p:txBody>
      </p:sp>
    </p:spTree>
    <p:extLst>
      <p:ext uri="{BB962C8B-B14F-4D97-AF65-F5344CB8AC3E}">
        <p14:creationId xmlns:p14="http://schemas.microsoft.com/office/powerpoint/2010/main" val="187601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15</a:t>
            </a:fld>
            <a:endParaRPr lang="en-US"/>
          </a:p>
        </p:txBody>
      </p:sp>
    </p:spTree>
    <p:extLst>
      <p:ext uri="{BB962C8B-B14F-4D97-AF65-F5344CB8AC3E}">
        <p14:creationId xmlns:p14="http://schemas.microsoft.com/office/powerpoint/2010/main" val="223546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16</a:t>
            </a:fld>
            <a:endParaRPr lang="en-US"/>
          </a:p>
        </p:txBody>
      </p:sp>
    </p:spTree>
    <p:extLst>
      <p:ext uri="{BB962C8B-B14F-4D97-AF65-F5344CB8AC3E}">
        <p14:creationId xmlns:p14="http://schemas.microsoft.com/office/powerpoint/2010/main" val="159491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19</a:t>
            </a:fld>
            <a:endParaRPr lang="en-US"/>
          </a:p>
        </p:txBody>
      </p:sp>
    </p:spTree>
    <p:extLst>
      <p:ext uri="{BB962C8B-B14F-4D97-AF65-F5344CB8AC3E}">
        <p14:creationId xmlns:p14="http://schemas.microsoft.com/office/powerpoint/2010/main" val="280000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21</a:t>
            </a:fld>
            <a:endParaRPr lang="en-US"/>
          </a:p>
        </p:txBody>
      </p:sp>
    </p:spTree>
    <p:extLst>
      <p:ext uri="{BB962C8B-B14F-4D97-AF65-F5344CB8AC3E}">
        <p14:creationId xmlns:p14="http://schemas.microsoft.com/office/powerpoint/2010/main" val="312941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22</a:t>
            </a:fld>
            <a:endParaRPr lang="en-US"/>
          </a:p>
        </p:txBody>
      </p:sp>
    </p:spTree>
    <p:extLst>
      <p:ext uri="{BB962C8B-B14F-4D97-AF65-F5344CB8AC3E}">
        <p14:creationId xmlns:p14="http://schemas.microsoft.com/office/powerpoint/2010/main" val="335984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23</a:t>
            </a:fld>
            <a:endParaRPr lang="en-US"/>
          </a:p>
        </p:txBody>
      </p:sp>
    </p:spTree>
    <p:extLst>
      <p:ext uri="{BB962C8B-B14F-4D97-AF65-F5344CB8AC3E}">
        <p14:creationId xmlns:p14="http://schemas.microsoft.com/office/powerpoint/2010/main" val="1353802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D97BF8F-C65D-4008-89A1-8791DA968920}" type="slidenum">
              <a:rPr lang="en-US" smtClean="0"/>
              <a:t>24</a:t>
            </a:fld>
            <a:endParaRPr lang="en-US"/>
          </a:p>
        </p:txBody>
      </p:sp>
    </p:spTree>
    <p:extLst>
      <p:ext uri="{BB962C8B-B14F-4D97-AF65-F5344CB8AC3E}">
        <p14:creationId xmlns:p14="http://schemas.microsoft.com/office/powerpoint/2010/main" val="417488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AC2757-8C26-4D9A-B99F-3CE9EA4266D1}" type="slidenum">
              <a:rPr lang="en-US" smtClean="0"/>
              <a:t>25</a:t>
            </a:fld>
            <a:endParaRPr lang="en-US"/>
          </a:p>
        </p:txBody>
      </p:sp>
    </p:spTree>
    <p:extLst>
      <p:ext uri="{BB962C8B-B14F-4D97-AF65-F5344CB8AC3E}">
        <p14:creationId xmlns:p14="http://schemas.microsoft.com/office/powerpoint/2010/main" val="34245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2757-8C26-4D9A-B99F-3CE9EA426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3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6</a:t>
            </a:fld>
            <a:endParaRPr lang="en-US"/>
          </a:p>
        </p:txBody>
      </p:sp>
    </p:spTree>
    <p:extLst>
      <p:ext uri="{BB962C8B-B14F-4D97-AF65-F5344CB8AC3E}">
        <p14:creationId xmlns:p14="http://schemas.microsoft.com/office/powerpoint/2010/main" val="103571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2757-8C26-4D9A-B99F-3CE9EA426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63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2757-8C26-4D9A-B99F-3CE9EA426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31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2757-8C26-4D9A-B99F-3CE9EA426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202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11</a:t>
            </a:fld>
            <a:endParaRPr lang="en-US"/>
          </a:p>
        </p:txBody>
      </p:sp>
    </p:spTree>
    <p:extLst>
      <p:ext uri="{BB962C8B-B14F-4D97-AF65-F5344CB8AC3E}">
        <p14:creationId xmlns:p14="http://schemas.microsoft.com/office/powerpoint/2010/main" val="405026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C2757-8C26-4D9A-B99F-3CE9EA426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20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AC2757-8C26-4D9A-B99F-3CE9EA4266D1}" type="slidenum">
              <a:rPr lang="en-US" smtClean="0"/>
              <a:t>13</a:t>
            </a:fld>
            <a:endParaRPr lang="en-US"/>
          </a:p>
        </p:txBody>
      </p:sp>
    </p:spTree>
    <p:extLst>
      <p:ext uri="{BB962C8B-B14F-4D97-AF65-F5344CB8AC3E}">
        <p14:creationId xmlns:p14="http://schemas.microsoft.com/office/powerpoint/2010/main" val="427885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1CD28-E1C5-29A2-031C-A75E60012E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9D90D-E114-B804-C50E-A4D4E530A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F17BE3-8E24-93B3-19E5-7E800D38B9B0}"/>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C0301F05-4543-0D81-CE9C-92A2AA099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C5F3F-A019-79B1-A6F9-9A7164D6D3BD}"/>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389388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92F6-1115-1A2B-30FF-4E33D2D49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B1E4F-3EDF-A0F0-C62A-3E12B3C422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8D447F-0F13-DF7C-8A4C-FC1C1812C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ACA12-EE37-BD2E-0881-DFF31C62F509}"/>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6" name="Footer Placeholder 5">
            <a:extLst>
              <a:ext uri="{FF2B5EF4-FFF2-40B4-BE49-F238E27FC236}">
                <a16:creationId xmlns:a16="http://schemas.microsoft.com/office/drawing/2014/main" id="{8DCC38B8-B1D6-2150-CE35-3D9415582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4E38E7-51C9-251B-CCE7-87BE45FBA0D2}"/>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295353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B038F-66AF-879D-1DE1-394DF215A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68AEC4-8592-66D8-0C06-58522A2552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2DD2D-EDD9-785A-ABF9-C9623FCDB8B9}"/>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3D2740A7-6D96-C766-0A12-DD68D2EA1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4B61E-9E6D-3A67-E9A0-A58F6BBF78FE}"/>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377406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89192-1308-4D6D-082B-24F2AF95A9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64AF6-3C2C-4FE1-FD2F-FAFC17D24A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C2259-38FA-5E48-3270-C41829CC840D}"/>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DC3025C8-9B02-2CEB-8407-82CC66D47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DD1C-5528-FE17-BDCF-D279920F47E8}"/>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157113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6CB4B29-5FEF-4FC5-71BA-BF49A05157E8}"/>
              </a:ext>
            </a:extLst>
          </p:cNvPr>
          <p:cNvGrpSpPr/>
          <p:nvPr userDrawn="1"/>
        </p:nvGrpSpPr>
        <p:grpSpPr>
          <a:xfrm>
            <a:off x="9145475" y="6185154"/>
            <a:ext cx="2849880" cy="540000"/>
            <a:chOff x="9342120" y="6185154"/>
            <a:chExt cx="2849880" cy="540000"/>
          </a:xfrm>
          <a:gradFill>
            <a:gsLst>
              <a:gs pos="30000">
                <a:srgbClr val="3E658E">
                  <a:alpha val="0"/>
                </a:srgbClr>
              </a:gs>
              <a:gs pos="0">
                <a:srgbClr val="E3E9E9">
                  <a:alpha val="36000"/>
                </a:srgbClr>
              </a:gs>
            </a:gsLst>
            <a:lin ang="0" scaled="0"/>
          </a:gradFill>
        </p:grpSpPr>
        <p:sp>
          <p:nvSpPr>
            <p:cNvPr id="12" name="Hexagon 11">
              <a:extLst>
                <a:ext uri="{FF2B5EF4-FFF2-40B4-BE49-F238E27FC236}">
                  <a16:creationId xmlns:a16="http://schemas.microsoft.com/office/drawing/2014/main" id="{4038FB35-1096-BBB1-06F4-C6D192B820B5}"/>
                </a:ext>
              </a:extLst>
            </p:cNvPr>
            <p:cNvSpPr/>
            <p:nvPr userDrawn="1"/>
          </p:nvSpPr>
          <p:spPr>
            <a:xfrm>
              <a:off x="9342120" y="6185154"/>
              <a:ext cx="2849880"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8B8CC1-40EF-990B-47E0-78302E17948E}"/>
                </a:ext>
              </a:extLst>
            </p:cNvPr>
            <p:cNvSpPr/>
            <p:nvPr userDrawn="1"/>
          </p:nvSpPr>
          <p:spPr>
            <a:xfrm>
              <a:off x="11490960" y="6185154"/>
              <a:ext cx="70104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9696F6-E418-58E7-0D13-D127C8F9770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128E8B3-081B-B978-0BD4-BC049E9A5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88A478F6-DC3C-FC4E-CCA5-C5709FEF0F29}"/>
              </a:ext>
            </a:extLst>
          </p:cNvPr>
          <p:cNvGrpSpPr/>
          <p:nvPr userDrawn="1"/>
        </p:nvGrpSpPr>
        <p:grpSpPr>
          <a:xfrm>
            <a:off x="9342120" y="6185154"/>
            <a:ext cx="2849880" cy="540000"/>
            <a:chOff x="9342120" y="6185154"/>
            <a:chExt cx="2849880" cy="540000"/>
          </a:xfrm>
        </p:grpSpPr>
        <p:sp>
          <p:nvSpPr>
            <p:cNvPr id="7" name="Hexagon 6">
              <a:extLst>
                <a:ext uri="{FF2B5EF4-FFF2-40B4-BE49-F238E27FC236}">
                  <a16:creationId xmlns:a16="http://schemas.microsoft.com/office/drawing/2014/main" id="{22B83CB7-5201-6F45-2CED-C3CE0D8A29D4}"/>
                </a:ext>
              </a:extLst>
            </p:cNvPr>
            <p:cNvSpPr/>
            <p:nvPr userDrawn="1"/>
          </p:nvSpPr>
          <p:spPr>
            <a:xfrm>
              <a:off x="9342120" y="6185154"/>
              <a:ext cx="2849880" cy="540000"/>
            </a:xfrm>
            <a:prstGeom prst="hexagon">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EFF2CF-9C0A-606C-1714-0914833D57CE}"/>
                </a:ext>
              </a:extLst>
            </p:cNvPr>
            <p:cNvSpPr/>
            <p:nvPr userDrawn="1"/>
          </p:nvSpPr>
          <p:spPr>
            <a:xfrm>
              <a:off x="11490960" y="6185154"/>
              <a:ext cx="701040" cy="540000"/>
            </a:xfrm>
            <a:prstGeom prst="rect">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F1A26708-EC97-D02F-1F42-277B3BD6FC8A}"/>
              </a:ext>
            </a:extLst>
          </p:cNvPr>
          <p:cNvCxnSpPr>
            <a:cxnSpLocks/>
          </p:cNvCxnSpPr>
          <p:nvPr userDrawn="1"/>
        </p:nvCxnSpPr>
        <p:spPr>
          <a:xfrm flipH="1">
            <a:off x="1052052" y="6455154"/>
            <a:ext cx="7973961" cy="0"/>
          </a:xfrm>
          <a:prstGeom prst="line">
            <a:avLst/>
          </a:prstGeom>
          <a:ln>
            <a:gradFill>
              <a:gsLst>
                <a:gs pos="0">
                  <a:srgbClr val="E3E9E9"/>
                </a:gs>
                <a:gs pos="90000">
                  <a:srgbClr val="3E658E"/>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392D26AD-9059-7E2C-CEBE-2E559CAC64B9}"/>
              </a:ext>
            </a:extLst>
          </p:cNvPr>
          <p:cNvSpPr>
            <a:spLocks noGrp="1"/>
          </p:cNvSpPr>
          <p:nvPr>
            <p:ph type="dt" sz="half" idx="10"/>
          </p:nvPr>
        </p:nvSpPr>
        <p:spPr>
          <a:xfrm>
            <a:off x="838200" y="6248198"/>
            <a:ext cx="2743200" cy="365125"/>
          </a:xfrm>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0F87F16A-E80D-4A01-2F04-2AAC7F505955}"/>
              </a:ext>
            </a:extLst>
          </p:cNvPr>
          <p:cNvSpPr>
            <a:spLocks noGrp="1"/>
          </p:cNvSpPr>
          <p:nvPr>
            <p:ph type="ftr" sz="quarter" idx="11"/>
          </p:nvPr>
        </p:nvSpPr>
        <p:spPr>
          <a:xfrm>
            <a:off x="4038600" y="6248198"/>
            <a:ext cx="4114800" cy="365125"/>
          </a:xfrm>
        </p:spPr>
        <p:txBody>
          <a:bodyPr/>
          <a:lstStyle/>
          <a:p>
            <a:endParaRPr lang="en-US"/>
          </a:p>
        </p:txBody>
      </p:sp>
      <p:sp>
        <p:nvSpPr>
          <p:cNvPr id="6" name="Slide Number Placeholder 5">
            <a:extLst>
              <a:ext uri="{FF2B5EF4-FFF2-40B4-BE49-F238E27FC236}">
                <a16:creationId xmlns:a16="http://schemas.microsoft.com/office/drawing/2014/main" id="{620DCBE3-BAAC-7D90-4AE7-5185C15C84E0}"/>
              </a:ext>
            </a:extLst>
          </p:cNvPr>
          <p:cNvSpPr>
            <a:spLocks noGrp="1"/>
          </p:cNvSpPr>
          <p:nvPr>
            <p:ph type="sldNum" sz="quarter" idx="12"/>
          </p:nvPr>
        </p:nvSpPr>
        <p:spPr>
          <a:xfrm>
            <a:off x="8610600" y="6248198"/>
            <a:ext cx="2743200" cy="365125"/>
          </a:xfrm>
        </p:spPr>
        <p:txBody>
          <a:bodyPr/>
          <a:lstStyle>
            <a:lvl1pPr>
              <a:defRPr sz="1600" b="1">
                <a:solidFill>
                  <a:srgbClr val="3E658E"/>
                </a:solidFill>
                <a:latin typeface="Segoe UI" panose="020B0502040204020203" pitchFamily="34" charset="0"/>
                <a:cs typeface="Segoe UI" panose="020B0502040204020203" pitchFamily="34" charset="0"/>
              </a:defRPr>
            </a:lvl1pPr>
          </a:lstStyle>
          <a:p>
            <a:fld id="{A05D3B11-39C3-4683-A14A-EC6FA835B777}" type="slidenum">
              <a:rPr lang="en-US" smtClean="0"/>
              <a:pPr/>
              <a:t>‹#›</a:t>
            </a:fld>
            <a:endParaRPr lang="en-US" dirty="0"/>
          </a:p>
        </p:txBody>
      </p:sp>
    </p:spTree>
    <p:extLst>
      <p:ext uri="{BB962C8B-B14F-4D97-AF65-F5344CB8AC3E}">
        <p14:creationId xmlns:p14="http://schemas.microsoft.com/office/powerpoint/2010/main" val="11891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2A8A5146-0533-AADD-67A3-5E576E8528CB}"/>
              </a:ext>
            </a:extLst>
          </p:cNvPr>
          <p:cNvSpPr/>
          <p:nvPr userDrawn="1"/>
        </p:nvSpPr>
        <p:spPr>
          <a:xfrm>
            <a:off x="838201" y="2743990"/>
            <a:ext cx="6645644" cy="3084053"/>
          </a:xfrm>
          <a:prstGeom prst="roundRect">
            <a:avLst>
              <a:gd name="adj" fmla="val 4581"/>
            </a:avLst>
          </a:prstGeom>
          <a:gradFill flip="none" rotWithShape="1">
            <a:gsLst>
              <a:gs pos="100000">
                <a:srgbClr val="44535B">
                  <a:alpha val="5000"/>
                </a:srgbClr>
              </a:gs>
              <a:gs pos="0">
                <a:srgbClr val="44535B">
                  <a:alpha val="75000"/>
                </a:srgbClr>
              </a:gs>
            </a:gsLst>
            <a:lin ang="16200000" scaled="1"/>
            <a:tileRect/>
          </a:gradFill>
          <a:ln w="12700">
            <a:gradFill flip="none" rotWithShape="1">
              <a:gsLst>
                <a:gs pos="0">
                  <a:schemeClr val="accent1">
                    <a:lumMod val="5000"/>
                    <a:lumOff val="95000"/>
                    <a:alpha val="0"/>
                  </a:schemeClr>
                </a:gs>
                <a:gs pos="100000">
                  <a:schemeClr val="bg1">
                    <a:alpha val="50000"/>
                  </a:schemeClr>
                </a:gs>
              </a:gsLst>
              <a:lin ang="16200000" scaled="1"/>
              <a:tileRect/>
            </a:gradFill>
          </a:ln>
          <a:effectLst>
            <a:outerShdw blurRad="127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CB4B29-5FEF-4FC5-71BA-BF49A05157E8}"/>
              </a:ext>
            </a:extLst>
          </p:cNvPr>
          <p:cNvGrpSpPr/>
          <p:nvPr userDrawn="1"/>
        </p:nvGrpSpPr>
        <p:grpSpPr>
          <a:xfrm>
            <a:off x="9145475" y="6185154"/>
            <a:ext cx="2849880" cy="540000"/>
            <a:chOff x="9342120" y="6185154"/>
            <a:chExt cx="2849880" cy="540000"/>
          </a:xfrm>
          <a:gradFill>
            <a:gsLst>
              <a:gs pos="30000">
                <a:srgbClr val="3E658E">
                  <a:alpha val="0"/>
                </a:srgbClr>
              </a:gs>
              <a:gs pos="0">
                <a:srgbClr val="E3E9E9">
                  <a:alpha val="36000"/>
                </a:srgbClr>
              </a:gs>
            </a:gsLst>
            <a:lin ang="0" scaled="0"/>
          </a:gradFill>
        </p:grpSpPr>
        <p:sp>
          <p:nvSpPr>
            <p:cNvPr id="12" name="Hexagon 11">
              <a:extLst>
                <a:ext uri="{FF2B5EF4-FFF2-40B4-BE49-F238E27FC236}">
                  <a16:creationId xmlns:a16="http://schemas.microsoft.com/office/drawing/2014/main" id="{4038FB35-1096-BBB1-06F4-C6D192B820B5}"/>
                </a:ext>
              </a:extLst>
            </p:cNvPr>
            <p:cNvSpPr/>
            <p:nvPr userDrawn="1"/>
          </p:nvSpPr>
          <p:spPr>
            <a:xfrm>
              <a:off x="9342120" y="6185154"/>
              <a:ext cx="2849880"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8B8CC1-40EF-990B-47E0-78302E17948E}"/>
                </a:ext>
              </a:extLst>
            </p:cNvPr>
            <p:cNvSpPr/>
            <p:nvPr userDrawn="1"/>
          </p:nvSpPr>
          <p:spPr>
            <a:xfrm>
              <a:off x="11490960" y="6185154"/>
              <a:ext cx="70104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9696F6-E418-58E7-0D13-D127C8F9770C}"/>
              </a:ext>
            </a:extLst>
          </p:cNvPr>
          <p:cNvSpPr>
            <a:spLocks noGrp="1"/>
          </p:cNvSpPr>
          <p:nvPr>
            <p:ph type="title"/>
          </p:nvPr>
        </p:nvSpPr>
        <p:spPr/>
        <p:txBody>
          <a:bodyPr/>
          <a:lstStyle/>
          <a:p>
            <a:r>
              <a:rPr lang="en-US" dirty="0"/>
              <a:t>Click to edit Master title style</a:t>
            </a:r>
          </a:p>
        </p:txBody>
      </p:sp>
      <p:grpSp>
        <p:nvGrpSpPr>
          <p:cNvPr id="10" name="Group 9">
            <a:extLst>
              <a:ext uri="{FF2B5EF4-FFF2-40B4-BE49-F238E27FC236}">
                <a16:creationId xmlns:a16="http://schemas.microsoft.com/office/drawing/2014/main" id="{88A478F6-DC3C-FC4E-CCA5-C5709FEF0F29}"/>
              </a:ext>
            </a:extLst>
          </p:cNvPr>
          <p:cNvGrpSpPr/>
          <p:nvPr userDrawn="1"/>
        </p:nvGrpSpPr>
        <p:grpSpPr>
          <a:xfrm>
            <a:off x="9342120" y="6185154"/>
            <a:ext cx="2849880" cy="540000"/>
            <a:chOff x="9342120" y="6185154"/>
            <a:chExt cx="2849880" cy="540000"/>
          </a:xfrm>
        </p:grpSpPr>
        <p:sp>
          <p:nvSpPr>
            <p:cNvPr id="7" name="Hexagon 6">
              <a:extLst>
                <a:ext uri="{FF2B5EF4-FFF2-40B4-BE49-F238E27FC236}">
                  <a16:creationId xmlns:a16="http://schemas.microsoft.com/office/drawing/2014/main" id="{22B83CB7-5201-6F45-2CED-C3CE0D8A29D4}"/>
                </a:ext>
              </a:extLst>
            </p:cNvPr>
            <p:cNvSpPr/>
            <p:nvPr userDrawn="1"/>
          </p:nvSpPr>
          <p:spPr>
            <a:xfrm>
              <a:off x="9342120" y="6185154"/>
              <a:ext cx="2849880" cy="540000"/>
            </a:xfrm>
            <a:prstGeom prst="hexagon">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EFF2CF-9C0A-606C-1714-0914833D57CE}"/>
                </a:ext>
              </a:extLst>
            </p:cNvPr>
            <p:cNvSpPr/>
            <p:nvPr userDrawn="1"/>
          </p:nvSpPr>
          <p:spPr>
            <a:xfrm>
              <a:off x="11490960" y="6185154"/>
              <a:ext cx="701040" cy="540000"/>
            </a:xfrm>
            <a:prstGeom prst="rect">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F1A26708-EC97-D02F-1F42-277B3BD6FC8A}"/>
              </a:ext>
            </a:extLst>
          </p:cNvPr>
          <p:cNvCxnSpPr>
            <a:cxnSpLocks/>
          </p:cNvCxnSpPr>
          <p:nvPr userDrawn="1"/>
        </p:nvCxnSpPr>
        <p:spPr>
          <a:xfrm flipH="1">
            <a:off x="1052052" y="6455154"/>
            <a:ext cx="7973961" cy="0"/>
          </a:xfrm>
          <a:prstGeom prst="line">
            <a:avLst/>
          </a:prstGeom>
          <a:ln>
            <a:gradFill>
              <a:gsLst>
                <a:gs pos="0">
                  <a:srgbClr val="E3E9E9"/>
                </a:gs>
                <a:gs pos="90000">
                  <a:srgbClr val="3E658E"/>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392D26AD-9059-7E2C-CEBE-2E559CAC64B9}"/>
              </a:ext>
            </a:extLst>
          </p:cNvPr>
          <p:cNvSpPr>
            <a:spLocks noGrp="1"/>
          </p:cNvSpPr>
          <p:nvPr>
            <p:ph type="dt" sz="half" idx="10"/>
          </p:nvPr>
        </p:nvSpPr>
        <p:spPr>
          <a:xfrm>
            <a:off x="838200" y="6248198"/>
            <a:ext cx="2743200" cy="365125"/>
          </a:xfrm>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0F87F16A-E80D-4A01-2F04-2AAC7F505955}"/>
              </a:ext>
            </a:extLst>
          </p:cNvPr>
          <p:cNvSpPr>
            <a:spLocks noGrp="1"/>
          </p:cNvSpPr>
          <p:nvPr>
            <p:ph type="ftr" sz="quarter" idx="11"/>
          </p:nvPr>
        </p:nvSpPr>
        <p:spPr>
          <a:xfrm>
            <a:off x="4038600" y="6248198"/>
            <a:ext cx="4114800" cy="365125"/>
          </a:xfrm>
        </p:spPr>
        <p:txBody>
          <a:bodyPr/>
          <a:lstStyle/>
          <a:p>
            <a:endParaRPr lang="en-US"/>
          </a:p>
        </p:txBody>
      </p:sp>
      <p:sp>
        <p:nvSpPr>
          <p:cNvPr id="6" name="Slide Number Placeholder 5">
            <a:extLst>
              <a:ext uri="{FF2B5EF4-FFF2-40B4-BE49-F238E27FC236}">
                <a16:creationId xmlns:a16="http://schemas.microsoft.com/office/drawing/2014/main" id="{620DCBE3-BAAC-7D90-4AE7-5185C15C84E0}"/>
              </a:ext>
            </a:extLst>
          </p:cNvPr>
          <p:cNvSpPr>
            <a:spLocks noGrp="1"/>
          </p:cNvSpPr>
          <p:nvPr>
            <p:ph type="sldNum" sz="quarter" idx="12"/>
          </p:nvPr>
        </p:nvSpPr>
        <p:spPr>
          <a:xfrm>
            <a:off x="8610600" y="6248198"/>
            <a:ext cx="2743200" cy="365125"/>
          </a:xfrm>
        </p:spPr>
        <p:txBody>
          <a:bodyPr/>
          <a:lstStyle>
            <a:lvl1pPr>
              <a:defRPr sz="1600" b="1">
                <a:solidFill>
                  <a:srgbClr val="3E658E"/>
                </a:solidFill>
                <a:latin typeface="Segoe UI" panose="020B0502040204020203" pitchFamily="34" charset="0"/>
                <a:cs typeface="Segoe UI" panose="020B0502040204020203" pitchFamily="34" charset="0"/>
              </a:defRPr>
            </a:lvl1pPr>
          </a:lstStyle>
          <a:p>
            <a:fld id="{A05D3B11-39C3-4683-A14A-EC6FA835B777}" type="slidenum">
              <a:rPr lang="en-US" smtClean="0"/>
              <a:pPr/>
              <a:t>‹#›</a:t>
            </a:fld>
            <a:endParaRPr lang="en-US" dirty="0"/>
          </a:p>
        </p:txBody>
      </p:sp>
      <p:grpSp>
        <p:nvGrpSpPr>
          <p:cNvPr id="14" name="Graphic 5">
            <a:extLst>
              <a:ext uri="{FF2B5EF4-FFF2-40B4-BE49-F238E27FC236}">
                <a16:creationId xmlns:a16="http://schemas.microsoft.com/office/drawing/2014/main" id="{DAC1481E-67FF-601C-B5AB-A24CFB501CEE}"/>
              </a:ext>
            </a:extLst>
          </p:cNvPr>
          <p:cNvGrpSpPr/>
          <p:nvPr userDrawn="1"/>
        </p:nvGrpSpPr>
        <p:grpSpPr>
          <a:xfrm>
            <a:off x="4446721" y="1676093"/>
            <a:ext cx="7462168" cy="1911373"/>
            <a:chOff x="976174" y="1635728"/>
            <a:chExt cx="6451473" cy="1652492"/>
          </a:xfrm>
        </p:grpSpPr>
        <p:sp>
          <p:nvSpPr>
            <p:cNvPr id="16" name="Freeform: Shape 15">
              <a:extLst>
                <a:ext uri="{FF2B5EF4-FFF2-40B4-BE49-F238E27FC236}">
                  <a16:creationId xmlns:a16="http://schemas.microsoft.com/office/drawing/2014/main" id="{AE04A9A1-3C9D-AD6A-B05D-3538F65C6650}"/>
                </a:ext>
              </a:extLst>
            </p:cNvPr>
            <p:cNvSpPr/>
            <p:nvPr/>
          </p:nvSpPr>
          <p:spPr>
            <a:xfrm>
              <a:off x="6429332" y="1635728"/>
              <a:ext cx="998315" cy="1652492"/>
            </a:xfrm>
            <a:custGeom>
              <a:avLst/>
              <a:gdLst>
                <a:gd name="connsiteX0" fmla="*/ 0 w 998315"/>
                <a:gd name="connsiteY0" fmla="*/ 0 h 1652492"/>
                <a:gd name="connsiteX1" fmla="*/ 998315 w 998315"/>
                <a:gd name="connsiteY1" fmla="*/ 0 h 1652492"/>
                <a:gd name="connsiteX2" fmla="*/ 998315 w 998315"/>
                <a:gd name="connsiteY2" fmla="*/ 1652492 h 1652492"/>
                <a:gd name="connsiteX3" fmla="*/ 0 w 998315"/>
                <a:gd name="connsiteY3" fmla="*/ 1652492 h 1652492"/>
              </a:gdLst>
              <a:ahLst/>
              <a:cxnLst>
                <a:cxn ang="0">
                  <a:pos x="connsiteX0" y="connsiteY0"/>
                </a:cxn>
                <a:cxn ang="0">
                  <a:pos x="connsiteX1" y="connsiteY1"/>
                </a:cxn>
                <a:cxn ang="0">
                  <a:pos x="connsiteX2" y="connsiteY2"/>
                </a:cxn>
                <a:cxn ang="0">
                  <a:pos x="connsiteX3" y="connsiteY3"/>
                </a:cxn>
              </a:cxnLst>
              <a:rect l="l" t="t" r="r" b="b"/>
              <a:pathLst>
                <a:path w="998315" h="1652492">
                  <a:moveTo>
                    <a:pt x="0" y="0"/>
                  </a:moveTo>
                  <a:lnTo>
                    <a:pt x="998315" y="0"/>
                  </a:lnTo>
                  <a:lnTo>
                    <a:pt x="998315" y="1652492"/>
                  </a:lnTo>
                  <a:lnTo>
                    <a:pt x="0" y="1652492"/>
                  </a:lnTo>
                  <a:close/>
                </a:path>
              </a:pathLst>
            </a:custGeom>
            <a:solidFill>
              <a:srgbClr val="32507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4454CBD-546E-9D13-A68C-010377F302EB}"/>
                </a:ext>
              </a:extLst>
            </p:cNvPr>
            <p:cNvSpPr/>
            <p:nvPr/>
          </p:nvSpPr>
          <p:spPr>
            <a:xfrm>
              <a:off x="6396185" y="1635728"/>
              <a:ext cx="998315" cy="1652492"/>
            </a:xfrm>
            <a:custGeom>
              <a:avLst/>
              <a:gdLst>
                <a:gd name="connsiteX0" fmla="*/ 0 w 998315"/>
                <a:gd name="connsiteY0" fmla="*/ 0 h 1652492"/>
                <a:gd name="connsiteX1" fmla="*/ 998315 w 998315"/>
                <a:gd name="connsiteY1" fmla="*/ 0 h 1652492"/>
                <a:gd name="connsiteX2" fmla="*/ 998315 w 998315"/>
                <a:gd name="connsiteY2" fmla="*/ 1652492 h 1652492"/>
                <a:gd name="connsiteX3" fmla="*/ 0 w 998315"/>
                <a:gd name="connsiteY3" fmla="*/ 1652492 h 1652492"/>
              </a:gdLst>
              <a:ahLst/>
              <a:cxnLst>
                <a:cxn ang="0">
                  <a:pos x="connsiteX0" y="connsiteY0"/>
                </a:cxn>
                <a:cxn ang="0">
                  <a:pos x="connsiteX1" y="connsiteY1"/>
                </a:cxn>
                <a:cxn ang="0">
                  <a:pos x="connsiteX2" y="connsiteY2"/>
                </a:cxn>
                <a:cxn ang="0">
                  <a:pos x="connsiteX3" y="connsiteY3"/>
                </a:cxn>
              </a:cxnLst>
              <a:rect l="l" t="t" r="r" b="b"/>
              <a:pathLst>
                <a:path w="998315" h="1652492">
                  <a:moveTo>
                    <a:pt x="0" y="0"/>
                  </a:moveTo>
                  <a:lnTo>
                    <a:pt x="998315" y="0"/>
                  </a:lnTo>
                  <a:lnTo>
                    <a:pt x="998315" y="1652492"/>
                  </a:lnTo>
                  <a:lnTo>
                    <a:pt x="0" y="1652492"/>
                  </a:lnTo>
                  <a:close/>
                </a:path>
              </a:pathLst>
            </a:custGeom>
            <a:solidFill>
              <a:srgbClr val="AD594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F9CB26A-1FF4-3E6B-94F6-47AB164AB533}"/>
                </a:ext>
              </a:extLst>
            </p:cNvPr>
            <p:cNvSpPr/>
            <p:nvPr/>
          </p:nvSpPr>
          <p:spPr>
            <a:xfrm>
              <a:off x="6438666" y="1669256"/>
              <a:ext cx="913257" cy="1585436"/>
            </a:xfrm>
            <a:custGeom>
              <a:avLst/>
              <a:gdLst>
                <a:gd name="connsiteX0" fmla="*/ 0 w 913257"/>
                <a:gd name="connsiteY0" fmla="*/ 0 h 1585436"/>
                <a:gd name="connsiteX1" fmla="*/ 913257 w 913257"/>
                <a:gd name="connsiteY1" fmla="*/ 0 h 1585436"/>
                <a:gd name="connsiteX2" fmla="*/ 913257 w 913257"/>
                <a:gd name="connsiteY2" fmla="*/ 1585436 h 1585436"/>
                <a:gd name="connsiteX3" fmla="*/ 0 w 913257"/>
                <a:gd name="connsiteY3" fmla="*/ 1585436 h 1585436"/>
              </a:gdLst>
              <a:ahLst/>
              <a:cxnLst>
                <a:cxn ang="0">
                  <a:pos x="connsiteX0" y="connsiteY0"/>
                </a:cxn>
                <a:cxn ang="0">
                  <a:pos x="connsiteX1" y="connsiteY1"/>
                </a:cxn>
                <a:cxn ang="0">
                  <a:pos x="connsiteX2" y="connsiteY2"/>
                </a:cxn>
                <a:cxn ang="0">
                  <a:pos x="connsiteX3" y="connsiteY3"/>
                </a:cxn>
              </a:cxnLst>
              <a:rect l="l" t="t" r="r" b="b"/>
              <a:pathLst>
                <a:path w="913257" h="1585436">
                  <a:moveTo>
                    <a:pt x="0" y="0"/>
                  </a:moveTo>
                  <a:lnTo>
                    <a:pt x="913257" y="0"/>
                  </a:lnTo>
                  <a:lnTo>
                    <a:pt x="913257" y="1585436"/>
                  </a:lnTo>
                  <a:lnTo>
                    <a:pt x="0" y="1585436"/>
                  </a:lnTo>
                  <a:close/>
                </a:path>
              </a:pathLst>
            </a:custGeom>
            <a:solidFill>
              <a:srgbClr val="3E658E"/>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F087B2-C3F0-0ED1-D00B-A0B32F9F8DF1}"/>
                </a:ext>
              </a:extLst>
            </p:cNvPr>
            <p:cNvSpPr/>
            <p:nvPr/>
          </p:nvSpPr>
          <p:spPr>
            <a:xfrm>
              <a:off x="6612498" y="1875282"/>
              <a:ext cx="561594" cy="1173480"/>
            </a:xfrm>
            <a:custGeom>
              <a:avLst/>
              <a:gdLst>
                <a:gd name="connsiteX0" fmla="*/ 0 w 561594"/>
                <a:gd name="connsiteY0" fmla="*/ 0 h 1173480"/>
                <a:gd name="connsiteX1" fmla="*/ 561594 w 561594"/>
                <a:gd name="connsiteY1" fmla="*/ 0 h 1173480"/>
                <a:gd name="connsiteX2" fmla="*/ 561594 w 561594"/>
                <a:gd name="connsiteY2" fmla="*/ 1173480 h 1173480"/>
                <a:gd name="connsiteX3" fmla="*/ 0 w 561594"/>
                <a:gd name="connsiteY3" fmla="*/ 1173480 h 1173480"/>
              </a:gdLst>
              <a:ahLst/>
              <a:cxnLst>
                <a:cxn ang="0">
                  <a:pos x="connsiteX0" y="connsiteY0"/>
                </a:cxn>
                <a:cxn ang="0">
                  <a:pos x="connsiteX1" y="connsiteY1"/>
                </a:cxn>
                <a:cxn ang="0">
                  <a:pos x="connsiteX2" y="connsiteY2"/>
                </a:cxn>
                <a:cxn ang="0">
                  <a:pos x="connsiteX3" y="connsiteY3"/>
                </a:cxn>
              </a:cxnLst>
              <a:rect l="l" t="t" r="r" b="b"/>
              <a:pathLst>
                <a:path w="561594" h="1173480">
                  <a:moveTo>
                    <a:pt x="0" y="0"/>
                  </a:moveTo>
                  <a:lnTo>
                    <a:pt x="561594" y="0"/>
                  </a:lnTo>
                  <a:lnTo>
                    <a:pt x="561594" y="1173480"/>
                  </a:lnTo>
                  <a:lnTo>
                    <a:pt x="0" y="1173480"/>
                  </a:lnTo>
                  <a:close/>
                </a:path>
              </a:pathLst>
            </a:custGeom>
            <a:solidFill>
              <a:srgbClr val="32507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DC2E87B-0CC6-87E4-6F60-560B0BC4E7A4}"/>
                </a:ext>
              </a:extLst>
            </p:cNvPr>
            <p:cNvSpPr/>
            <p:nvPr/>
          </p:nvSpPr>
          <p:spPr>
            <a:xfrm>
              <a:off x="6612486" y="2200560"/>
              <a:ext cx="565606" cy="848201"/>
            </a:xfrm>
            <a:custGeom>
              <a:avLst/>
              <a:gdLst>
                <a:gd name="connsiteX0" fmla="*/ 12 w 565606"/>
                <a:gd name="connsiteY0" fmla="*/ 432911 h 848201"/>
                <a:gd name="connsiteX1" fmla="*/ 205847 w 565606"/>
                <a:gd name="connsiteY1" fmla="*/ 200978 h 848201"/>
                <a:gd name="connsiteX2" fmla="*/ 361009 w 565606"/>
                <a:gd name="connsiteY2" fmla="*/ 184118 h 848201"/>
                <a:gd name="connsiteX3" fmla="*/ 561606 w 565606"/>
                <a:gd name="connsiteY3" fmla="*/ 0 h 848201"/>
                <a:gd name="connsiteX4" fmla="*/ 565606 w 565606"/>
                <a:gd name="connsiteY4" fmla="*/ 848201 h 848201"/>
                <a:gd name="connsiteX5" fmla="*/ 12 w 565606"/>
                <a:gd name="connsiteY5" fmla="*/ 848201 h 84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6" h="848201">
                  <a:moveTo>
                    <a:pt x="12" y="432911"/>
                  </a:moveTo>
                  <a:cubicBezTo>
                    <a:pt x="-1226" y="323279"/>
                    <a:pt x="97357" y="216313"/>
                    <a:pt x="205847" y="200978"/>
                  </a:cubicBezTo>
                  <a:cubicBezTo>
                    <a:pt x="257663" y="193738"/>
                    <a:pt x="312622" y="203930"/>
                    <a:pt x="361009" y="184118"/>
                  </a:cubicBezTo>
                  <a:cubicBezTo>
                    <a:pt x="447306" y="148780"/>
                    <a:pt x="474738" y="34004"/>
                    <a:pt x="561606" y="0"/>
                  </a:cubicBezTo>
                  <a:lnTo>
                    <a:pt x="565606" y="848201"/>
                  </a:lnTo>
                  <a:lnTo>
                    <a:pt x="12" y="848201"/>
                  </a:lnTo>
                  <a:close/>
                </a:path>
              </a:pathLst>
            </a:custGeom>
            <a:solidFill>
              <a:schemeClr val="tx1">
                <a:alpha val="25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2F6EC6-2096-C65B-4535-C6A9619ACF08}"/>
                </a:ext>
              </a:extLst>
            </p:cNvPr>
            <p:cNvSpPr/>
            <p:nvPr/>
          </p:nvSpPr>
          <p:spPr>
            <a:xfrm>
              <a:off x="1009512" y="1887569"/>
              <a:ext cx="665416" cy="964501"/>
            </a:xfrm>
            <a:custGeom>
              <a:avLst/>
              <a:gdLst>
                <a:gd name="connsiteX0" fmla="*/ 0 w 665416"/>
                <a:gd name="connsiteY0" fmla="*/ 0 h 964501"/>
                <a:gd name="connsiteX1" fmla="*/ 665416 w 665416"/>
                <a:gd name="connsiteY1" fmla="*/ 0 h 964501"/>
                <a:gd name="connsiteX2" fmla="*/ 665416 w 665416"/>
                <a:gd name="connsiteY2" fmla="*/ 964501 h 964501"/>
                <a:gd name="connsiteX3" fmla="*/ 0 w 665416"/>
                <a:gd name="connsiteY3" fmla="*/ 964501 h 964501"/>
              </a:gdLst>
              <a:ahLst/>
              <a:cxnLst>
                <a:cxn ang="0">
                  <a:pos x="connsiteX0" y="connsiteY0"/>
                </a:cxn>
                <a:cxn ang="0">
                  <a:pos x="connsiteX1" y="connsiteY1"/>
                </a:cxn>
                <a:cxn ang="0">
                  <a:pos x="connsiteX2" y="connsiteY2"/>
                </a:cxn>
                <a:cxn ang="0">
                  <a:pos x="connsiteX3" y="connsiteY3"/>
                </a:cxn>
              </a:cxnLst>
              <a:rect l="l" t="t" r="r" b="b"/>
              <a:pathLst>
                <a:path w="665416" h="964501">
                  <a:moveTo>
                    <a:pt x="0" y="0"/>
                  </a:moveTo>
                  <a:lnTo>
                    <a:pt x="665416" y="0"/>
                  </a:lnTo>
                  <a:lnTo>
                    <a:pt x="665416" y="964501"/>
                  </a:lnTo>
                  <a:lnTo>
                    <a:pt x="0" y="964501"/>
                  </a:lnTo>
                  <a:close/>
                </a:path>
              </a:pathLst>
            </a:custGeom>
            <a:solidFill>
              <a:srgbClr val="32507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970EC92-6F95-B305-42F0-B4FE09D272AD}"/>
                </a:ext>
              </a:extLst>
            </p:cNvPr>
            <p:cNvSpPr/>
            <p:nvPr/>
          </p:nvSpPr>
          <p:spPr>
            <a:xfrm>
              <a:off x="976174" y="1887569"/>
              <a:ext cx="665416" cy="964501"/>
            </a:xfrm>
            <a:custGeom>
              <a:avLst/>
              <a:gdLst>
                <a:gd name="connsiteX0" fmla="*/ 0 w 665416"/>
                <a:gd name="connsiteY0" fmla="*/ 0 h 964501"/>
                <a:gd name="connsiteX1" fmla="*/ 665416 w 665416"/>
                <a:gd name="connsiteY1" fmla="*/ 0 h 964501"/>
                <a:gd name="connsiteX2" fmla="*/ 665416 w 665416"/>
                <a:gd name="connsiteY2" fmla="*/ 964501 h 964501"/>
                <a:gd name="connsiteX3" fmla="*/ 0 w 665416"/>
                <a:gd name="connsiteY3" fmla="*/ 964501 h 964501"/>
              </a:gdLst>
              <a:ahLst/>
              <a:cxnLst>
                <a:cxn ang="0">
                  <a:pos x="connsiteX0" y="connsiteY0"/>
                </a:cxn>
                <a:cxn ang="0">
                  <a:pos x="connsiteX1" y="connsiteY1"/>
                </a:cxn>
                <a:cxn ang="0">
                  <a:pos x="connsiteX2" y="connsiteY2"/>
                </a:cxn>
                <a:cxn ang="0">
                  <a:pos x="connsiteX3" y="connsiteY3"/>
                </a:cxn>
              </a:cxnLst>
              <a:rect l="l" t="t" r="r" b="b"/>
              <a:pathLst>
                <a:path w="665416" h="964501">
                  <a:moveTo>
                    <a:pt x="0" y="0"/>
                  </a:moveTo>
                  <a:lnTo>
                    <a:pt x="665416" y="0"/>
                  </a:lnTo>
                  <a:lnTo>
                    <a:pt x="665416" y="964501"/>
                  </a:lnTo>
                  <a:lnTo>
                    <a:pt x="0" y="964501"/>
                  </a:lnTo>
                  <a:close/>
                </a:path>
              </a:pathLst>
            </a:custGeom>
            <a:solidFill>
              <a:srgbClr val="AD594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C72B35-A162-D9CD-EA99-848EB3DC2995}"/>
                </a:ext>
              </a:extLst>
            </p:cNvPr>
            <p:cNvSpPr/>
            <p:nvPr/>
          </p:nvSpPr>
          <p:spPr>
            <a:xfrm>
              <a:off x="1058851" y="1991963"/>
              <a:ext cx="500062" cy="755618"/>
            </a:xfrm>
            <a:custGeom>
              <a:avLst/>
              <a:gdLst>
                <a:gd name="connsiteX0" fmla="*/ 0 w 500062"/>
                <a:gd name="connsiteY0" fmla="*/ 0 h 755618"/>
                <a:gd name="connsiteX1" fmla="*/ 500063 w 500062"/>
                <a:gd name="connsiteY1" fmla="*/ 0 h 755618"/>
                <a:gd name="connsiteX2" fmla="*/ 500063 w 500062"/>
                <a:gd name="connsiteY2" fmla="*/ 755618 h 755618"/>
                <a:gd name="connsiteX3" fmla="*/ 0 w 500062"/>
                <a:gd name="connsiteY3" fmla="*/ 755618 h 755618"/>
              </a:gdLst>
              <a:ahLst/>
              <a:cxnLst>
                <a:cxn ang="0">
                  <a:pos x="connsiteX0" y="connsiteY0"/>
                </a:cxn>
                <a:cxn ang="0">
                  <a:pos x="connsiteX1" y="connsiteY1"/>
                </a:cxn>
                <a:cxn ang="0">
                  <a:pos x="connsiteX2" y="connsiteY2"/>
                </a:cxn>
                <a:cxn ang="0">
                  <a:pos x="connsiteX3" y="connsiteY3"/>
                </a:cxn>
              </a:cxnLst>
              <a:rect l="l" t="t" r="r" b="b"/>
              <a:pathLst>
                <a:path w="500062" h="755618">
                  <a:moveTo>
                    <a:pt x="0" y="0"/>
                  </a:moveTo>
                  <a:lnTo>
                    <a:pt x="500063" y="0"/>
                  </a:lnTo>
                  <a:lnTo>
                    <a:pt x="500063" y="755618"/>
                  </a:lnTo>
                  <a:lnTo>
                    <a:pt x="0" y="755618"/>
                  </a:lnTo>
                  <a:close/>
                </a:path>
              </a:pathLst>
            </a:custGeom>
            <a:solidFill>
              <a:srgbClr val="3E658E"/>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E362981-A2AC-36D3-3440-3FD450E1C2BD}"/>
                </a:ext>
              </a:extLst>
            </p:cNvPr>
            <p:cNvSpPr/>
            <p:nvPr/>
          </p:nvSpPr>
          <p:spPr>
            <a:xfrm>
              <a:off x="1058089" y="1988629"/>
              <a:ext cx="503586" cy="758952"/>
            </a:xfrm>
            <a:custGeom>
              <a:avLst/>
              <a:gdLst>
                <a:gd name="connsiteX0" fmla="*/ 500920 w 503586"/>
                <a:gd name="connsiteY0" fmla="*/ 758952 h 758952"/>
                <a:gd name="connsiteX1" fmla="*/ 500920 w 503586"/>
                <a:gd name="connsiteY1" fmla="*/ 755333 h 758952"/>
                <a:gd name="connsiteX2" fmla="*/ 500920 w 503586"/>
                <a:gd name="connsiteY2" fmla="*/ 744569 h 758952"/>
                <a:gd name="connsiteX3" fmla="*/ 500920 w 503586"/>
                <a:gd name="connsiteY3" fmla="*/ 703136 h 758952"/>
                <a:gd name="connsiteX4" fmla="*/ 500920 w 503586"/>
                <a:gd name="connsiteY4" fmla="*/ 547497 h 758952"/>
                <a:gd name="connsiteX5" fmla="*/ 500063 w 503586"/>
                <a:gd name="connsiteY5" fmla="*/ 3334 h 758952"/>
                <a:gd name="connsiteX6" fmla="*/ 501777 w 503586"/>
                <a:gd name="connsiteY6" fmla="*/ 5048 h 758952"/>
                <a:gd name="connsiteX7" fmla="*/ 762 w 503586"/>
                <a:gd name="connsiteY7" fmla="*/ 5048 h 758952"/>
                <a:gd name="connsiteX8" fmla="*/ 2572 w 503586"/>
                <a:gd name="connsiteY8" fmla="*/ 3239 h 758952"/>
                <a:gd name="connsiteX9" fmla="*/ 2572 w 503586"/>
                <a:gd name="connsiteY9" fmla="*/ 758857 h 758952"/>
                <a:gd name="connsiteX10" fmla="*/ 1048 w 503586"/>
                <a:gd name="connsiteY10" fmla="*/ 757428 h 758952"/>
                <a:gd name="connsiteX11" fmla="*/ 365093 w 503586"/>
                <a:gd name="connsiteY11" fmla="*/ 758190 h 758952"/>
                <a:gd name="connsiteX12" fmla="*/ 465677 w 503586"/>
                <a:gd name="connsiteY12" fmla="*/ 758190 h 758952"/>
                <a:gd name="connsiteX13" fmla="*/ 492061 w 503586"/>
                <a:gd name="connsiteY13" fmla="*/ 758190 h 758952"/>
                <a:gd name="connsiteX14" fmla="*/ 501586 w 503586"/>
                <a:gd name="connsiteY14" fmla="*/ 758190 h 758952"/>
                <a:gd name="connsiteX15" fmla="*/ 492728 w 503586"/>
                <a:gd name="connsiteY15" fmla="*/ 758190 h 758952"/>
                <a:gd name="connsiteX16" fmla="*/ 466630 w 503586"/>
                <a:gd name="connsiteY16" fmla="*/ 758190 h 758952"/>
                <a:gd name="connsiteX17" fmla="*/ 366332 w 503586"/>
                <a:gd name="connsiteY17" fmla="*/ 758190 h 758952"/>
                <a:gd name="connsiteX18" fmla="*/ 1429 w 503586"/>
                <a:gd name="connsiteY18" fmla="*/ 758952 h 758952"/>
                <a:gd name="connsiteX19" fmla="*/ 0 w 503586"/>
                <a:gd name="connsiteY19" fmla="*/ 758952 h 758952"/>
                <a:gd name="connsiteX20" fmla="*/ 0 w 503586"/>
                <a:gd name="connsiteY20" fmla="*/ 757428 h 758952"/>
                <a:gd name="connsiteX21" fmla="*/ 0 w 503586"/>
                <a:gd name="connsiteY21" fmla="*/ 1810 h 758952"/>
                <a:gd name="connsiteX22" fmla="*/ 0 w 503586"/>
                <a:gd name="connsiteY22" fmla="*/ 0 h 758952"/>
                <a:gd name="connsiteX23" fmla="*/ 1905 w 503586"/>
                <a:gd name="connsiteY23" fmla="*/ 0 h 758952"/>
                <a:gd name="connsiteX24" fmla="*/ 501967 w 503586"/>
                <a:gd name="connsiteY24" fmla="*/ 0 h 758952"/>
                <a:gd name="connsiteX25" fmla="*/ 503587 w 503586"/>
                <a:gd name="connsiteY25" fmla="*/ 0 h 758952"/>
                <a:gd name="connsiteX26" fmla="*/ 503587 w 503586"/>
                <a:gd name="connsiteY26" fmla="*/ 1619 h 758952"/>
                <a:gd name="connsiteX27" fmla="*/ 502825 w 503586"/>
                <a:gd name="connsiteY27" fmla="*/ 546830 h 758952"/>
                <a:gd name="connsiteX28" fmla="*/ 502348 w 503586"/>
                <a:gd name="connsiteY28" fmla="*/ 702183 h 758952"/>
                <a:gd name="connsiteX29" fmla="*/ 502348 w 503586"/>
                <a:gd name="connsiteY29" fmla="*/ 743236 h 758952"/>
                <a:gd name="connsiteX30" fmla="*/ 502348 w 503586"/>
                <a:gd name="connsiteY30" fmla="*/ 753809 h 758952"/>
                <a:gd name="connsiteX31" fmla="*/ 500920 w 503586"/>
                <a:gd name="connsiteY31" fmla="*/ 758952 h 75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03586" h="758952">
                  <a:moveTo>
                    <a:pt x="500920" y="758952"/>
                  </a:moveTo>
                  <a:cubicBezTo>
                    <a:pt x="500920" y="758952"/>
                    <a:pt x="500920" y="757714"/>
                    <a:pt x="500920" y="755333"/>
                  </a:cubicBezTo>
                  <a:cubicBezTo>
                    <a:pt x="500920" y="752951"/>
                    <a:pt x="500920" y="749237"/>
                    <a:pt x="500920" y="744569"/>
                  </a:cubicBezTo>
                  <a:cubicBezTo>
                    <a:pt x="500920" y="735044"/>
                    <a:pt x="500920" y="721233"/>
                    <a:pt x="500920" y="703136"/>
                  </a:cubicBezTo>
                  <a:cubicBezTo>
                    <a:pt x="500920" y="666941"/>
                    <a:pt x="500920" y="614172"/>
                    <a:pt x="500920" y="547497"/>
                  </a:cubicBezTo>
                  <a:cubicBezTo>
                    <a:pt x="500920" y="414147"/>
                    <a:pt x="500920" y="225552"/>
                    <a:pt x="500063" y="3334"/>
                  </a:cubicBezTo>
                  <a:lnTo>
                    <a:pt x="501777" y="5048"/>
                  </a:lnTo>
                  <a:lnTo>
                    <a:pt x="762" y="5048"/>
                  </a:lnTo>
                  <a:lnTo>
                    <a:pt x="2572" y="3239"/>
                  </a:lnTo>
                  <a:cubicBezTo>
                    <a:pt x="2572" y="288322"/>
                    <a:pt x="2572" y="551117"/>
                    <a:pt x="2572" y="758857"/>
                  </a:cubicBezTo>
                  <a:lnTo>
                    <a:pt x="1048" y="757428"/>
                  </a:lnTo>
                  <a:lnTo>
                    <a:pt x="365093" y="758190"/>
                  </a:lnTo>
                  <a:lnTo>
                    <a:pt x="465677" y="758190"/>
                  </a:lnTo>
                  <a:lnTo>
                    <a:pt x="492061" y="758190"/>
                  </a:lnTo>
                  <a:lnTo>
                    <a:pt x="501586" y="758190"/>
                  </a:lnTo>
                  <a:cubicBezTo>
                    <a:pt x="501586" y="758190"/>
                    <a:pt x="498634" y="758190"/>
                    <a:pt x="492728" y="758190"/>
                  </a:cubicBezTo>
                  <a:lnTo>
                    <a:pt x="466630" y="758190"/>
                  </a:lnTo>
                  <a:lnTo>
                    <a:pt x="366332" y="758190"/>
                  </a:lnTo>
                  <a:lnTo>
                    <a:pt x="1429" y="758952"/>
                  </a:lnTo>
                  <a:lnTo>
                    <a:pt x="0" y="758952"/>
                  </a:lnTo>
                  <a:lnTo>
                    <a:pt x="0" y="757428"/>
                  </a:lnTo>
                  <a:cubicBezTo>
                    <a:pt x="0" y="549688"/>
                    <a:pt x="0" y="286893"/>
                    <a:pt x="0" y="1810"/>
                  </a:cubicBezTo>
                  <a:lnTo>
                    <a:pt x="0" y="0"/>
                  </a:lnTo>
                  <a:lnTo>
                    <a:pt x="1905" y="0"/>
                  </a:lnTo>
                  <a:lnTo>
                    <a:pt x="501967" y="0"/>
                  </a:lnTo>
                  <a:lnTo>
                    <a:pt x="503587" y="0"/>
                  </a:lnTo>
                  <a:lnTo>
                    <a:pt x="503587" y="1619"/>
                  </a:lnTo>
                  <a:cubicBezTo>
                    <a:pt x="503587" y="224314"/>
                    <a:pt x="503015" y="413385"/>
                    <a:pt x="502825" y="546830"/>
                  </a:cubicBezTo>
                  <a:cubicBezTo>
                    <a:pt x="502825" y="613505"/>
                    <a:pt x="502825" y="665988"/>
                    <a:pt x="502348" y="702183"/>
                  </a:cubicBezTo>
                  <a:cubicBezTo>
                    <a:pt x="502348" y="719995"/>
                    <a:pt x="502348" y="733806"/>
                    <a:pt x="502348" y="743236"/>
                  </a:cubicBezTo>
                  <a:cubicBezTo>
                    <a:pt x="502348" y="747808"/>
                    <a:pt x="502348" y="751332"/>
                    <a:pt x="502348" y="753809"/>
                  </a:cubicBezTo>
                  <a:cubicBezTo>
                    <a:pt x="502348" y="756285"/>
                    <a:pt x="500920" y="758952"/>
                    <a:pt x="500920" y="758952"/>
                  </a:cubicBezTo>
                  <a:close/>
                </a:path>
              </a:pathLst>
            </a:custGeom>
            <a:solidFill>
              <a:srgbClr val="7A3E2E"/>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80B8648-8F38-A216-E267-C42EC1AB9F2B}"/>
                </a:ext>
              </a:extLst>
            </p:cNvPr>
            <p:cNvSpPr/>
            <p:nvPr/>
          </p:nvSpPr>
          <p:spPr>
            <a:xfrm>
              <a:off x="1552913" y="1887569"/>
              <a:ext cx="90201" cy="110013"/>
            </a:xfrm>
            <a:custGeom>
              <a:avLst/>
              <a:gdLst>
                <a:gd name="connsiteX0" fmla="*/ 90202 w 90201"/>
                <a:gd name="connsiteY0" fmla="*/ 0 h 110013"/>
                <a:gd name="connsiteX1" fmla="*/ 78772 w 90201"/>
                <a:gd name="connsiteY1" fmla="*/ 17431 h 110013"/>
                <a:gd name="connsiteX2" fmla="*/ 47530 w 90201"/>
                <a:gd name="connsiteY2" fmla="*/ 56960 h 110013"/>
                <a:gd name="connsiteX3" fmla="*/ 14669 w 90201"/>
                <a:gd name="connsiteY3" fmla="*/ 95060 h 110013"/>
                <a:gd name="connsiteX4" fmla="*/ 0 w 90201"/>
                <a:gd name="connsiteY4" fmla="*/ 110014 h 110013"/>
                <a:gd name="connsiteX5" fmla="*/ 12668 w 90201"/>
                <a:gd name="connsiteY5" fmla="*/ 93631 h 110013"/>
                <a:gd name="connsiteX6" fmla="*/ 44768 w 90201"/>
                <a:gd name="connsiteY6" fmla="*/ 54769 h 110013"/>
                <a:gd name="connsiteX7" fmla="*/ 76771 w 90201"/>
                <a:gd name="connsiteY7" fmla="*/ 15907 h 110013"/>
                <a:gd name="connsiteX8" fmla="*/ 90202 w 90201"/>
                <a:gd name="connsiteY8" fmla="*/ 0 h 11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01" h="110013">
                  <a:moveTo>
                    <a:pt x="90202" y="0"/>
                  </a:moveTo>
                  <a:cubicBezTo>
                    <a:pt x="86916" y="6137"/>
                    <a:pt x="83087" y="11969"/>
                    <a:pt x="78772" y="17431"/>
                  </a:cubicBezTo>
                  <a:cubicBezTo>
                    <a:pt x="71056" y="27718"/>
                    <a:pt x="59722" y="41815"/>
                    <a:pt x="47530" y="56960"/>
                  </a:cubicBezTo>
                  <a:cubicBezTo>
                    <a:pt x="35338" y="72104"/>
                    <a:pt x="23336" y="85535"/>
                    <a:pt x="14669" y="95060"/>
                  </a:cubicBezTo>
                  <a:cubicBezTo>
                    <a:pt x="10220" y="100457"/>
                    <a:pt x="5315" y="105461"/>
                    <a:pt x="0" y="110014"/>
                  </a:cubicBezTo>
                  <a:cubicBezTo>
                    <a:pt x="3761" y="104211"/>
                    <a:pt x="8001" y="98731"/>
                    <a:pt x="12668" y="93631"/>
                  </a:cubicBezTo>
                  <a:lnTo>
                    <a:pt x="44768" y="54769"/>
                  </a:lnTo>
                  <a:lnTo>
                    <a:pt x="76771" y="15907"/>
                  </a:lnTo>
                  <a:cubicBezTo>
                    <a:pt x="80772" y="10220"/>
                    <a:pt x="85268" y="4898"/>
                    <a:pt x="90202" y="0"/>
                  </a:cubicBezTo>
                  <a:close/>
                </a:path>
              </a:pathLst>
            </a:custGeom>
            <a:solidFill>
              <a:srgbClr val="7A3E2E"/>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25AAFEC-F105-2631-BE91-781958F44A39}"/>
                </a:ext>
              </a:extLst>
            </p:cNvPr>
            <p:cNvSpPr/>
            <p:nvPr/>
          </p:nvSpPr>
          <p:spPr>
            <a:xfrm>
              <a:off x="1561581" y="2745200"/>
              <a:ext cx="87153" cy="109061"/>
            </a:xfrm>
            <a:custGeom>
              <a:avLst/>
              <a:gdLst>
                <a:gd name="connsiteX0" fmla="*/ 0 w 87153"/>
                <a:gd name="connsiteY0" fmla="*/ 0 h 109061"/>
                <a:gd name="connsiteX1" fmla="*/ 87154 w 87153"/>
                <a:gd name="connsiteY1" fmla="*/ 109061 h 109061"/>
              </a:gdLst>
              <a:ahLst/>
              <a:cxnLst>
                <a:cxn ang="0">
                  <a:pos x="connsiteX0" y="connsiteY0"/>
                </a:cxn>
                <a:cxn ang="0">
                  <a:pos x="connsiteX1" y="connsiteY1"/>
                </a:cxn>
              </a:cxnLst>
              <a:rect l="l" t="t" r="r" b="b"/>
              <a:pathLst>
                <a:path w="87153" h="109061">
                  <a:moveTo>
                    <a:pt x="0" y="0"/>
                  </a:moveTo>
                  <a:cubicBezTo>
                    <a:pt x="24803" y="39557"/>
                    <a:pt x="54045" y="76143"/>
                    <a:pt x="87154" y="109061"/>
                  </a:cubicBezTo>
                </a:path>
              </a:pathLst>
            </a:custGeom>
            <a:solidFill>
              <a:srgbClr val="FFFFFF"/>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FB6BBA4-BF1E-709B-8831-1E0646EBE596}"/>
                </a:ext>
              </a:extLst>
            </p:cNvPr>
            <p:cNvSpPr/>
            <p:nvPr/>
          </p:nvSpPr>
          <p:spPr>
            <a:xfrm>
              <a:off x="1561962" y="2745200"/>
              <a:ext cx="86772" cy="109061"/>
            </a:xfrm>
            <a:custGeom>
              <a:avLst/>
              <a:gdLst>
                <a:gd name="connsiteX0" fmla="*/ 86773 w 86772"/>
                <a:gd name="connsiteY0" fmla="*/ 109061 h 109061"/>
                <a:gd name="connsiteX1" fmla="*/ 71628 w 86772"/>
                <a:gd name="connsiteY1" fmla="*/ 95250 h 109061"/>
                <a:gd name="connsiteX2" fmla="*/ 38671 w 86772"/>
                <a:gd name="connsiteY2" fmla="*/ 58102 h 109061"/>
                <a:gd name="connsiteX3" fmla="*/ 10096 w 86772"/>
                <a:gd name="connsiteY3" fmla="*/ 17907 h 109061"/>
                <a:gd name="connsiteX4" fmla="*/ 0 w 86772"/>
                <a:gd name="connsiteY4" fmla="*/ 0 h 109061"/>
                <a:gd name="connsiteX5" fmla="*/ 12192 w 86772"/>
                <a:gd name="connsiteY5" fmla="*/ 16478 h 109061"/>
                <a:gd name="connsiteX6" fmla="*/ 41910 w 86772"/>
                <a:gd name="connsiteY6" fmla="*/ 55912 h 109061"/>
                <a:gd name="connsiteX7" fmla="*/ 73819 w 86772"/>
                <a:gd name="connsiteY7" fmla="*/ 93535 h 109061"/>
                <a:gd name="connsiteX8" fmla="*/ 86773 w 86772"/>
                <a:gd name="connsiteY8" fmla="*/ 109061 h 10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2" h="109061">
                  <a:moveTo>
                    <a:pt x="86773" y="109061"/>
                  </a:moveTo>
                  <a:cubicBezTo>
                    <a:pt x="81229" y="105032"/>
                    <a:pt x="76152" y="100403"/>
                    <a:pt x="71628" y="95250"/>
                  </a:cubicBezTo>
                  <a:cubicBezTo>
                    <a:pt x="60007" y="83439"/>
                    <a:pt x="49006" y="71047"/>
                    <a:pt x="38671" y="58102"/>
                  </a:cubicBezTo>
                  <a:cubicBezTo>
                    <a:pt x="26575" y="42958"/>
                    <a:pt x="16573" y="28575"/>
                    <a:pt x="10096" y="17907"/>
                  </a:cubicBezTo>
                  <a:cubicBezTo>
                    <a:pt x="6077" y="12335"/>
                    <a:pt x="2686" y="6324"/>
                    <a:pt x="0" y="0"/>
                  </a:cubicBezTo>
                  <a:cubicBezTo>
                    <a:pt x="4448" y="5201"/>
                    <a:pt x="8525" y="10706"/>
                    <a:pt x="12192" y="16478"/>
                  </a:cubicBezTo>
                  <a:cubicBezTo>
                    <a:pt x="19526" y="26765"/>
                    <a:pt x="29908" y="40767"/>
                    <a:pt x="41910" y="55912"/>
                  </a:cubicBezTo>
                  <a:cubicBezTo>
                    <a:pt x="53911" y="71056"/>
                    <a:pt x="65437" y="84487"/>
                    <a:pt x="73819" y="93535"/>
                  </a:cubicBezTo>
                  <a:cubicBezTo>
                    <a:pt x="78553" y="98355"/>
                    <a:pt x="82887" y="103546"/>
                    <a:pt x="86773" y="109061"/>
                  </a:cubicBezTo>
                  <a:close/>
                </a:path>
              </a:pathLst>
            </a:custGeom>
            <a:solidFill>
              <a:srgbClr val="E0E0E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A90C15F-978E-E995-1155-CB69F4FA1B67}"/>
                </a:ext>
              </a:extLst>
            </p:cNvPr>
            <p:cNvSpPr/>
            <p:nvPr/>
          </p:nvSpPr>
          <p:spPr>
            <a:xfrm>
              <a:off x="976365" y="2743771"/>
              <a:ext cx="87153" cy="107537"/>
            </a:xfrm>
            <a:custGeom>
              <a:avLst/>
              <a:gdLst>
                <a:gd name="connsiteX0" fmla="*/ 0 w 87153"/>
                <a:gd name="connsiteY0" fmla="*/ 107537 h 107537"/>
                <a:gd name="connsiteX1" fmla="*/ 87154 w 87153"/>
                <a:gd name="connsiteY1" fmla="*/ 0 h 107537"/>
              </a:gdLst>
              <a:ahLst/>
              <a:cxnLst>
                <a:cxn ang="0">
                  <a:pos x="connsiteX0" y="connsiteY0"/>
                </a:cxn>
                <a:cxn ang="0">
                  <a:pos x="connsiteX1" y="connsiteY1"/>
                </a:cxn>
              </a:cxnLst>
              <a:rect l="l" t="t" r="r" b="b"/>
              <a:pathLst>
                <a:path w="87153" h="107537">
                  <a:moveTo>
                    <a:pt x="0" y="107537"/>
                  </a:moveTo>
                  <a:lnTo>
                    <a:pt x="87154" y="0"/>
                  </a:lnTo>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D068C3E-80CB-AB46-FBC4-9C53D89C732B}"/>
                </a:ext>
              </a:extLst>
            </p:cNvPr>
            <p:cNvSpPr/>
            <p:nvPr/>
          </p:nvSpPr>
          <p:spPr>
            <a:xfrm>
              <a:off x="976365" y="2743761"/>
              <a:ext cx="86867" cy="107547"/>
            </a:xfrm>
            <a:custGeom>
              <a:avLst/>
              <a:gdLst>
                <a:gd name="connsiteX0" fmla="*/ 86868 w 86867"/>
                <a:gd name="connsiteY0" fmla="*/ 10 h 107547"/>
                <a:gd name="connsiteX1" fmla="*/ 44768 w 86867"/>
                <a:gd name="connsiteY1" fmla="*/ 54969 h 107547"/>
                <a:gd name="connsiteX2" fmla="*/ 0 w 86867"/>
                <a:gd name="connsiteY2" fmla="*/ 107548 h 107547"/>
                <a:gd name="connsiteX3" fmla="*/ 42196 w 86867"/>
                <a:gd name="connsiteY3" fmla="*/ 52683 h 107547"/>
                <a:gd name="connsiteX4" fmla="*/ 86868 w 86867"/>
                <a:gd name="connsiteY4" fmla="*/ 10 h 10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67" h="107547">
                  <a:moveTo>
                    <a:pt x="86868" y="10"/>
                  </a:moveTo>
                  <a:cubicBezTo>
                    <a:pt x="73835" y="19079"/>
                    <a:pt x="59782" y="37424"/>
                    <a:pt x="44768" y="54969"/>
                  </a:cubicBezTo>
                  <a:cubicBezTo>
                    <a:pt x="30796" y="73286"/>
                    <a:pt x="15852" y="90831"/>
                    <a:pt x="0" y="107548"/>
                  </a:cubicBezTo>
                  <a:cubicBezTo>
                    <a:pt x="13129" y="88555"/>
                    <a:pt x="27213" y="70248"/>
                    <a:pt x="42196" y="52683"/>
                  </a:cubicBezTo>
                  <a:cubicBezTo>
                    <a:pt x="66008" y="22965"/>
                    <a:pt x="85725" y="-561"/>
                    <a:pt x="86868" y="10"/>
                  </a:cubicBezTo>
                  <a:close/>
                </a:path>
              </a:pathLst>
            </a:custGeom>
            <a:solidFill>
              <a:srgbClr val="7A3E2E"/>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7E00454-8B84-D941-F949-A29F03FC942C}"/>
                </a:ext>
              </a:extLst>
            </p:cNvPr>
            <p:cNvSpPr/>
            <p:nvPr/>
          </p:nvSpPr>
          <p:spPr>
            <a:xfrm>
              <a:off x="976365" y="1887569"/>
              <a:ext cx="81629" cy="103155"/>
            </a:xfrm>
            <a:custGeom>
              <a:avLst/>
              <a:gdLst>
                <a:gd name="connsiteX0" fmla="*/ 0 w 81629"/>
                <a:gd name="connsiteY0" fmla="*/ 0 h 103155"/>
                <a:gd name="connsiteX1" fmla="*/ 42386 w 81629"/>
                <a:gd name="connsiteY1" fmla="*/ 50578 h 103155"/>
                <a:gd name="connsiteX2" fmla="*/ 81629 w 81629"/>
                <a:gd name="connsiteY2" fmla="*/ 103156 h 103155"/>
                <a:gd name="connsiteX3" fmla="*/ 39338 w 81629"/>
                <a:gd name="connsiteY3" fmla="*/ 52578 h 103155"/>
                <a:gd name="connsiteX4" fmla="*/ 0 w 81629"/>
                <a:gd name="connsiteY4" fmla="*/ 0 h 103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9" h="103155">
                  <a:moveTo>
                    <a:pt x="0" y="0"/>
                  </a:moveTo>
                  <a:cubicBezTo>
                    <a:pt x="15072" y="16046"/>
                    <a:pt x="29224" y="32932"/>
                    <a:pt x="42386" y="50578"/>
                  </a:cubicBezTo>
                  <a:cubicBezTo>
                    <a:pt x="56384" y="67400"/>
                    <a:pt x="69484" y="84951"/>
                    <a:pt x="81629" y="103156"/>
                  </a:cubicBezTo>
                  <a:cubicBezTo>
                    <a:pt x="66605" y="87093"/>
                    <a:pt x="52488" y="70208"/>
                    <a:pt x="39338" y="52578"/>
                  </a:cubicBezTo>
                  <a:cubicBezTo>
                    <a:pt x="25303" y="35762"/>
                    <a:pt x="12172" y="18211"/>
                    <a:pt x="0" y="0"/>
                  </a:cubicBezTo>
                  <a:close/>
                </a:path>
              </a:pathLst>
            </a:custGeom>
            <a:solidFill>
              <a:srgbClr val="7A3E2E"/>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EF3CC7-D8AC-69D6-9072-2D2EE0A84128}"/>
                </a:ext>
              </a:extLst>
            </p:cNvPr>
            <p:cNvSpPr/>
            <p:nvPr/>
          </p:nvSpPr>
          <p:spPr>
            <a:xfrm>
              <a:off x="1235730" y="2145411"/>
              <a:ext cx="167449" cy="475488"/>
            </a:xfrm>
            <a:custGeom>
              <a:avLst/>
              <a:gdLst>
                <a:gd name="connsiteX0" fmla="*/ 0 w 167449"/>
                <a:gd name="connsiteY0" fmla="*/ 0 h 475488"/>
                <a:gd name="connsiteX1" fmla="*/ 167450 w 167449"/>
                <a:gd name="connsiteY1" fmla="*/ 0 h 475488"/>
                <a:gd name="connsiteX2" fmla="*/ 167450 w 167449"/>
                <a:gd name="connsiteY2" fmla="*/ 475488 h 475488"/>
                <a:gd name="connsiteX3" fmla="*/ 0 w 167449"/>
                <a:gd name="connsiteY3" fmla="*/ 475488 h 475488"/>
              </a:gdLst>
              <a:ahLst/>
              <a:cxnLst>
                <a:cxn ang="0">
                  <a:pos x="connsiteX0" y="connsiteY0"/>
                </a:cxn>
                <a:cxn ang="0">
                  <a:pos x="connsiteX1" y="connsiteY1"/>
                </a:cxn>
                <a:cxn ang="0">
                  <a:pos x="connsiteX2" y="connsiteY2"/>
                </a:cxn>
                <a:cxn ang="0">
                  <a:pos x="connsiteX3" y="connsiteY3"/>
                </a:cxn>
              </a:cxnLst>
              <a:rect l="l" t="t" r="r" b="b"/>
              <a:pathLst>
                <a:path w="167449" h="475488">
                  <a:moveTo>
                    <a:pt x="0" y="0"/>
                  </a:moveTo>
                  <a:lnTo>
                    <a:pt x="167450" y="0"/>
                  </a:lnTo>
                  <a:lnTo>
                    <a:pt x="167450" y="475488"/>
                  </a:lnTo>
                  <a:lnTo>
                    <a:pt x="0" y="475488"/>
                  </a:lnTo>
                  <a:close/>
                </a:path>
              </a:pathLst>
            </a:custGeom>
            <a:solidFill>
              <a:srgbClr val="325072"/>
            </a:solidFill>
            <a:ln w="9525" cap="flat">
              <a:noFill/>
              <a:prstDash val="solid"/>
              <a:miter/>
            </a:ln>
          </p:spPr>
          <p:txBody>
            <a:bodyPr rtlCol="0" anchor="ctr"/>
            <a:lstStyle/>
            <a:p>
              <a:endParaRPr lang="en-US"/>
            </a:p>
          </p:txBody>
        </p:sp>
      </p:grpSp>
      <p:sp>
        <p:nvSpPr>
          <p:cNvPr id="42" name="Freeform: Shape 41">
            <a:extLst>
              <a:ext uri="{FF2B5EF4-FFF2-40B4-BE49-F238E27FC236}">
                <a16:creationId xmlns:a16="http://schemas.microsoft.com/office/drawing/2014/main" id="{81022359-C3BB-1B69-2936-D094335B50A2}"/>
              </a:ext>
            </a:extLst>
          </p:cNvPr>
          <p:cNvSpPr/>
          <p:nvPr userDrawn="1"/>
        </p:nvSpPr>
        <p:spPr>
          <a:xfrm>
            <a:off x="4196536" y="6045513"/>
            <a:ext cx="7775055" cy="5729"/>
          </a:xfrm>
          <a:custGeom>
            <a:avLst/>
            <a:gdLst>
              <a:gd name="connsiteX0" fmla="*/ 6721983 w 6721982"/>
              <a:gd name="connsiteY0" fmla="*/ 2477 h 4953"/>
              <a:gd name="connsiteX1" fmla="*/ 3361182 w 6721982"/>
              <a:gd name="connsiteY1" fmla="*/ 4953 h 4953"/>
              <a:gd name="connsiteX2" fmla="*/ 0 w 6721982"/>
              <a:gd name="connsiteY2" fmla="*/ 2477 h 4953"/>
              <a:gd name="connsiteX3" fmla="*/ 3361182 w 6721982"/>
              <a:gd name="connsiteY3" fmla="*/ 0 h 4953"/>
              <a:gd name="connsiteX4" fmla="*/ 6721983 w 6721982"/>
              <a:gd name="connsiteY4" fmla="*/ 2477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1982" h="4953">
                <a:moveTo>
                  <a:pt x="6721983" y="2477"/>
                </a:moveTo>
                <a:cubicBezTo>
                  <a:pt x="6721983" y="3810"/>
                  <a:pt x="5217033" y="4953"/>
                  <a:pt x="3361182" y="4953"/>
                </a:cubicBezTo>
                <a:cubicBezTo>
                  <a:pt x="1505331" y="4953"/>
                  <a:pt x="0" y="3810"/>
                  <a:pt x="0" y="2477"/>
                </a:cubicBezTo>
                <a:cubicBezTo>
                  <a:pt x="0" y="1143"/>
                  <a:pt x="1504950" y="0"/>
                  <a:pt x="3361182" y="0"/>
                </a:cubicBezTo>
                <a:cubicBezTo>
                  <a:pt x="5217414" y="0"/>
                  <a:pt x="6721983" y="1143"/>
                  <a:pt x="6721983" y="2477"/>
                </a:cubicBezTo>
                <a:close/>
              </a:path>
            </a:pathLst>
          </a:custGeom>
          <a:solidFill>
            <a:srgbClr val="263238"/>
          </a:solidFill>
          <a:ln w="9525" cap="flat">
            <a:noFill/>
            <a:prstDash val="solid"/>
            <a:miter/>
          </a:ln>
        </p:spPr>
        <p:txBody>
          <a:bodyPr rtlCol="0" anchor="ctr"/>
          <a:lstStyle/>
          <a:p>
            <a:endParaRPr lang="en-US"/>
          </a:p>
        </p:txBody>
      </p:sp>
      <p:grpSp>
        <p:nvGrpSpPr>
          <p:cNvPr id="43" name="Graphic 5">
            <a:extLst>
              <a:ext uri="{FF2B5EF4-FFF2-40B4-BE49-F238E27FC236}">
                <a16:creationId xmlns:a16="http://schemas.microsoft.com/office/drawing/2014/main" id="{74627469-5D15-4B32-21B3-CECB72C11779}"/>
              </a:ext>
            </a:extLst>
          </p:cNvPr>
          <p:cNvGrpSpPr/>
          <p:nvPr userDrawn="1"/>
        </p:nvGrpSpPr>
        <p:grpSpPr>
          <a:xfrm>
            <a:off x="5814522" y="2612664"/>
            <a:ext cx="5552667" cy="3435601"/>
            <a:chOff x="2214615" y="2445448"/>
            <a:chExt cx="4800600" cy="2970275"/>
          </a:xfrm>
        </p:grpSpPr>
        <p:sp>
          <p:nvSpPr>
            <p:cNvPr id="44" name="Freeform: Shape 43">
              <a:extLst>
                <a:ext uri="{FF2B5EF4-FFF2-40B4-BE49-F238E27FC236}">
                  <a16:creationId xmlns:a16="http://schemas.microsoft.com/office/drawing/2014/main" id="{49B80EBF-AB2D-D4DC-5652-AFA138A94D25}"/>
                </a:ext>
              </a:extLst>
            </p:cNvPr>
            <p:cNvSpPr/>
            <p:nvPr/>
          </p:nvSpPr>
          <p:spPr>
            <a:xfrm>
              <a:off x="2399685" y="2445448"/>
              <a:ext cx="4431506" cy="2930652"/>
            </a:xfrm>
            <a:custGeom>
              <a:avLst/>
              <a:gdLst>
                <a:gd name="connsiteX0" fmla="*/ 73724 w 4431506"/>
                <a:gd name="connsiteY0" fmla="*/ 0 h 2930652"/>
                <a:gd name="connsiteX1" fmla="*/ 4367308 w 4431506"/>
                <a:gd name="connsiteY1" fmla="*/ 0 h 2930652"/>
                <a:gd name="connsiteX2" fmla="*/ 4431506 w 4431506"/>
                <a:gd name="connsiteY2" fmla="*/ 64198 h 2930652"/>
                <a:gd name="connsiteX3" fmla="*/ 4431506 w 4431506"/>
                <a:gd name="connsiteY3" fmla="*/ 2791873 h 2930652"/>
                <a:gd name="connsiteX4" fmla="*/ 4292727 w 4431506"/>
                <a:gd name="connsiteY4" fmla="*/ 2930652 h 2930652"/>
                <a:gd name="connsiteX5" fmla="*/ 138779 w 4431506"/>
                <a:gd name="connsiteY5" fmla="*/ 2930652 h 2930652"/>
                <a:gd name="connsiteX6" fmla="*/ 0 w 4431506"/>
                <a:gd name="connsiteY6" fmla="*/ 2791873 h 2930652"/>
                <a:gd name="connsiteX7" fmla="*/ 0 w 4431506"/>
                <a:gd name="connsiteY7" fmla="*/ 73914 h 2930652"/>
                <a:gd name="connsiteX8" fmla="*/ 73819 w 4431506"/>
                <a:gd name="connsiteY8" fmla="*/ 95 h 293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506" h="2930652">
                  <a:moveTo>
                    <a:pt x="73724" y="0"/>
                  </a:moveTo>
                  <a:lnTo>
                    <a:pt x="4367308" y="0"/>
                  </a:lnTo>
                  <a:cubicBezTo>
                    <a:pt x="4402760" y="0"/>
                    <a:pt x="4431506" y="28746"/>
                    <a:pt x="4431506" y="64198"/>
                  </a:cubicBezTo>
                  <a:lnTo>
                    <a:pt x="4431506" y="2791873"/>
                  </a:lnTo>
                  <a:cubicBezTo>
                    <a:pt x="4431506" y="2868521"/>
                    <a:pt x="4369375" y="2930652"/>
                    <a:pt x="4292727" y="2930652"/>
                  </a:cubicBezTo>
                  <a:lnTo>
                    <a:pt x="138779" y="2930652"/>
                  </a:lnTo>
                  <a:cubicBezTo>
                    <a:pt x="62132" y="2930652"/>
                    <a:pt x="0" y="2868521"/>
                    <a:pt x="0" y="2791873"/>
                  </a:cubicBezTo>
                  <a:lnTo>
                    <a:pt x="0" y="73914"/>
                  </a:lnTo>
                  <a:cubicBezTo>
                    <a:pt x="0" y="33147"/>
                    <a:pt x="33052" y="95"/>
                    <a:pt x="73819" y="95"/>
                  </a:cubicBezTo>
                  <a:close/>
                </a:path>
              </a:pathLst>
            </a:custGeom>
            <a:solidFill>
              <a:srgbClr val="263238"/>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B8B14A8-A6D9-3549-C087-6B43E3878AEC}"/>
                </a:ext>
              </a:extLst>
            </p:cNvPr>
            <p:cNvSpPr/>
            <p:nvPr/>
          </p:nvSpPr>
          <p:spPr>
            <a:xfrm>
              <a:off x="2214615" y="5159311"/>
              <a:ext cx="4800600" cy="256412"/>
            </a:xfrm>
            <a:custGeom>
              <a:avLst/>
              <a:gdLst>
                <a:gd name="connsiteX0" fmla="*/ 0 w 4800600"/>
                <a:gd name="connsiteY0" fmla="*/ 0 h 256412"/>
                <a:gd name="connsiteX1" fmla="*/ 4800600 w 4800600"/>
                <a:gd name="connsiteY1" fmla="*/ 0 h 256412"/>
                <a:gd name="connsiteX2" fmla="*/ 4800600 w 4800600"/>
                <a:gd name="connsiteY2" fmla="*/ 0 h 256412"/>
                <a:gd name="connsiteX3" fmla="*/ 4800600 w 4800600"/>
                <a:gd name="connsiteY3" fmla="*/ 125730 h 256412"/>
                <a:gd name="connsiteX4" fmla="*/ 4669918 w 4800600"/>
                <a:gd name="connsiteY4" fmla="*/ 256413 h 256412"/>
                <a:gd name="connsiteX5" fmla="*/ 130397 w 4800600"/>
                <a:gd name="connsiteY5" fmla="*/ 256413 h 256412"/>
                <a:gd name="connsiteX6" fmla="*/ 0 w 4800600"/>
                <a:gd name="connsiteY6" fmla="*/ 125730 h 256412"/>
                <a:gd name="connsiteX7" fmla="*/ 0 w 4800600"/>
                <a:gd name="connsiteY7" fmla="*/ 0 h 256412"/>
                <a:gd name="connsiteX8" fmla="*/ 0 w 4800600"/>
                <a:gd name="connsiteY8" fmla="*/ 0 h 2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0600" h="256412">
                  <a:moveTo>
                    <a:pt x="0" y="0"/>
                  </a:moveTo>
                  <a:lnTo>
                    <a:pt x="4800600" y="0"/>
                  </a:lnTo>
                  <a:lnTo>
                    <a:pt x="4800600" y="0"/>
                  </a:lnTo>
                  <a:lnTo>
                    <a:pt x="4800600" y="125730"/>
                  </a:lnTo>
                  <a:cubicBezTo>
                    <a:pt x="4800600" y="197901"/>
                    <a:pt x="4742088" y="256413"/>
                    <a:pt x="4669918" y="256413"/>
                  </a:cubicBezTo>
                  <a:lnTo>
                    <a:pt x="130397" y="256413"/>
                  </a:lnTo>
                  <a:cubicBezTo>
                    <a:pt x="58331" y="256251"/>
                    <a:pt x="0" y="197796"/>
                    <a:pt x="0" y="125730"/>
                  </a:cubicBezTo>
                  <a:lnTo>
                    <a:pt x="0" y="0"/>
                  </a:lnTo>
                  <a:lnTo>
                    <a:pt x="0" y="0"/>
                  </a:lnTo>
                  <a:close/>
                </a:path>
              </a:pathLst>
            </a:custGeom>
            <a:solidFill>
              <a:srgbClr val="263238"/>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35E96FB-1BDD-0009-B105-CA8D1E6C2DE5}"/>
                </a:ext>
              </a:extLst>
            </p:cNvPr>
            <p:cNvSpPr/>
            <p:nvPr/>
          </p:nvSpPr>
          <p:spPr>
            <a:xfrm>
              <a:off x="2518557" y="2561939"/>
              <a:ext cx="4181284" cy="2474785"/>
            </a:xfrm>
            <a:custGeom>
              <a:avLst/>
              <a:gdLst>
                <a:gd name="connsiteX0" fmla="*/ 0 w 4181284"/>
                <a:gd name="connsiteY0" fmla="*/ 0 h 2474785"/>
                <a:gd name="connsiteX1" fmla="*/ 4181285 w 4181284"/>
                <a:gd name="connsiteY1" fmla="*/ 0 h 2474785"/>
                <a:gd name="connsiteX2" fmla="*/ 4181285 w 4181284"/>
                <a:gd name="connsiteY2" fmla="*/ 2474786 h 2474785"/>
                <a:gd name="connsiteX3" fmla="*/ 0 w 4181284"/>
                <a:gd name="connsiteY3" fmla="*/ 2474786 h 2474785"/>
              </a:gdLst>
              <a:ahLst/>
              <a:cxnLst>
                <a:cxn ang="0">
                  <a:pos x="connsiteX0" y="connsiteY0"/>
                </a:cxn>
                <a:cxn ang="0">
                  <a:pos x="connsiteX1" y="connsiteY1"/>
                </a:cxn>
                <a:cxn ang="0">
                  <a:pos x="connsiteX2" y="connsiteY2"/>
                </a:cxn>
                <a:cxn ang="0">
                  <a:pos x="connsiteX3" y="connsiteY3"/>
                </a:cxn>
              </a:cxnLst>
              <a:rect l="l" t="t" r="r" b="b"/>
              <a:pathLst>
                <a:path w="4181284" h="2474785">
                  <a:moveTo>
                    <a:pt x="0" y="0"/>
                  </a:moveTo>
                  <a:lnTo>
                    <a:pt x="4181285" y="0"/>
                  </a:lnTo>
                  <a:lnTo>
                    <a:pt x="4181285" y="2474786"/>
                  </a:lnTo>
                  <a:lnTo>
                    <a:pt x="0" y="2474786"/>
                  </a:lnTo>
                  <a:close/>
                </a:path>
              </a:pathLst>
            </a:custGeom>
            <a:solidFill>
              <a:srgbClr val="F5F5F5"/>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AAEAA1E-8AF4-6E4B-162E-09B05C99BEE2}"/>
                </a:ext>
              </a:extLst>
            </p:cNvPr>
            <p:cNvSpPr/>
            <p:nvPr/>
          </p:nvSpPr>
          <p:spPr>
            <a:xfrm>
              <a:off x="4178574" y="5159311"/>
              <a:ext cx="953261" cy="94773"/>
            </a:xfrm>
            <a:custGeom>
              <a:avLst/>
              <a:gdLst>
                <a:gd name="connsiteX0" fmla="*/ 0 w 953261"/>
                <a:gd name="connsiteY0" fmla="*/ 0 h 94773"/>
                <a:gd name="connsiteX1" fmla="*/ 59531 w 953261"/>
                <a:gd name="connsiteY1" fmla="*/ 94774 h 94773"/>
                <a:gd name="connsiteX2" fmla="*/ 897922 w 953261"/>
                <a:gd name="connsiteY2" fmla="*/ 94774 h 94773"/>
                <a:gd name="connsiteX3" fmla="*/ 953262 w 953261"/>
                <a:gd name="connsiteY3" fmla="*/ 0 h 94773"/>
                <a:gd name="connsiteX4" fmla="*/ 0 w 953261"/>
                <a:gd name="connsiteY4" fmla="*/ 0 h 94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61" h="94773">
                  <a:moveTo>
                    <a:pt x="0" y="0"/>
                  </a:moveTo>
                  <a:lnTo>
                    <a:pt x="59531" y="94774"/>
                  </a:lnTo>
                  <a:lnTo>
                    <a:pt x="897922" y="94774"/>
                  </a:lnTo>
                  <a:lnTo>
                    <a:pt x="953262" y="0"/>
                  </a:lnTo>
                  <a:lnTo>
                    <a:pt x="0" y="0"/>
                  </a:lnTo>
                  <a:close/>
                </a:path>
              </a:pathLst>
            </a:custGeom>
            <a:solidFill>
              <a:srgbClr val="455A6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1937481-B7CD-6611-D0BC-E9143B6EF2C8}"/>
                </a:ext>
              </a:extLst>
            </p:cNvPr>
            <p:cNvSpPr/>
            <p:nvPr/>
          </p:nvSpPr>
          <p:spPr>
            <a:xfrm>
              <a:off x="2400352" y="5158454"/>
              <a:ext cx="4431601" cy="14097"/>
            </a:xfrm>
            <a:custGeom>
              <a:avLst/>
              <a:gdLst>
                <a:gd name="connsiteX0" fmla="*/ 0 w 4431601"/>
                <a:gd name="connsiteY0" fmla="*/ 0 h 14097"/>
                <a:gd name="connsiteX1" fmla="*/ 4431602 w 4431601"/>
                <a:gd name="connsiteY1" fmla="*/ 0 h 14097"/>
                <a:gd name="connsiteX2" fmla="*/ 4431602 w 4431601"/>
                <a:gd name="connsiteY2" fmla="*/ 14097 h 14097"/>
                <a:gd name="connsiteX3" fmla="*/ 0 w 4431601"/>
                <a:gd name="connsiteY3" fmla="*/ 14097 h 14097"/>
              </a:gdLst>
              <a:ahLst/>
              <a:cxnLst>
                <a:cxn ang="0">
                  <a:pos x="connsiteX0" y="connsiteY0"/>
                </a:cxn>
                <a:cxn ang="0">
                  <a:pos x="connsiteX1" y="connsiteY1"/>
                </a:cxn>
                <a:cxn ang="0">
                  <a:pos x="connsiteX2" y="connsiteY2"/>
                </a:cxn>
                <a:cxn ang="0">
                  <a:pos x="connsiteX3" y="connsiteY3"/>
                </a:cxn>
              </a:cxnLst>
              <a:rect l="l" t="t" r="r" b="b"/>
              <a:pathLst>
                <a:path w="4431601" h="14097">
                  <a:moveTo>
                    <a:pt x="0" y="0"/>
                  </a:moveTo>
                  <a:lnTo>
                    <a:pt x="4431602" y="0"/>
                  </a:lnTo>
                  <a:lnTo>
                    <a:pt x="4431602" y="14097"/>
                  </a:lnTo>
                  <a:lnTo>
                    <a:pt x="0" y="14097"/>
                  </a:lnTo>
                  <a:close/>
                </a:path>
              </a:pathLst>
            </a:custGeom>
            <a:solidFill>
              <a:srgbClr val="455A64"/>
            </a:solidFill>
            <a:ln w="9525" cap="flat">
              <a:noFill/>
              <a:prstDash val="solid"/>
              <a:miter/>
            </a:ln>
          </p:spPr>
          <p:txBody>
            <a:bodyPr rtlCol="0" anchor="ctr"/>
            <a:lstStyle/>
            <a:p>
              <a:endParaRPr lang="en-US"/>
            </a:p>
          </p:txBody>
        </p:sp>
      </p:grpSp>
      <p:grpSp>
        <p:nvGrpSpPr>
          <p:cNvPr id="174" name="Group 173">
            <a:extLst>
              <a:ext uri="{FF2B5EF4-FFF2-40B4-BE49-F238E27FC236}">
                <a16:creationId xmlns:a16="http://schemas.microsoft.com/office/drawing/2014/main" id="{1215770A-2C07-D6CD-EBE7-41E6E582E219}"/>
              </a:ext>
            </a:extLst>
          </p:cNvPr>
          <p:cNvGrpSpPr/>
          <p:nvPr userDrawn="1"/>
        </p:nvGrpSpPr>
        <p:grpSpPr>
          <a:xfrm>
            <a:off x="6351103" y="1499630"/>
            <a:ext cx="4528310" cy="3632008"/>
            <a:chOff x="6351103" y="1628608"/>
            <a:chExt cx="4367502" cy="3503029"/>
          </a:xfrm>
        </p:grpSpPr>
        <p:sp>
          <p:nvSpPr>
            <p:cNvPr id="49" name="Freeform: Shape 48">
              <a:extLst>
                <a:ext uri="{FF2B5EF4-FFF2-40B4-BE49-F238E27FC236}">
                  <a16:creationId xmlns:a16="http://schemas.microsoft.com/office/drawing/2014/main" id="{258570D0-F88D-1C27-8D89-A465E1CFB066}"/>
                </a:ext>
              </a:extLst>
            </p:cNvPr>
            <p:cNvSpPr/>
            <p:nvPr userDrawn="1"/>
          </p:nvSpPr>
          <p:spPr>
            <a:xfrm>
              <a:off x="10219307" y="2346489"/>
              <a:ext cx="498417" cy="2780960"/>
            </a:xfrm>
            <a:custGeom>
              <a:avLst/>
              <a:gdLst>
                <a:gd name="connsiteX0" fmla="*/ 233363 w 430910"/>
                <a:gd name="connsiteY0" fmla="*/ 0 h 2404300"/>
                <a:gd name="connsiteX1" fmla="*/ 430911 w 430910"/>
                <a:gd name="connsiteY1" fmla="*/ 0 h 2404300"/>
                <a:gd name="connsiteX2" fmla="*/ 430911 w 430910"/>
                <a:gd name="connsiteY2" fmla="*/ 2147126 h 2404300"/>
                <a:gd name="connsiteX3" fmla="*/ 222599 w 430910"/>
                <a:gd name="connsiteY3" fmla="*/ 2404301 h 2404300"/>
                <a:gd name="connsiteX4" fmla="*/ 0 w 430910"/>
                <a:gd name="connsiteY4" fmla="*/ 2404301 h 2404300"/>
                <a:gd name="connsiteX5" fmla="*/ 0 w 430910"/>
                <a:gd name="connsiteY5" fmla="*/ 0 h 240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910" h="2404300">
                  <a:moveTo>
                    <a:pt x="233363" y="0"/>
                  </a:moveTo>
                  <a:lnTo>
                    <a:pt x="430911" y="0"/>
                  </a:lnTo>
                  <a:lnTo>
                    <a:pt x="430911" y="2147126"/>
                  </a:lnTo>
                  <a:cubicBezTo>
                    <a:pt x="430911" y="2289048"/>
                    <a:pt x="337661" y="2404301"/>
                    <a:pt x="222599" y="2404301"/>
                  </a:cubicBezTo>
                  <a:lnTo>
                    <a:pt x="0" y="2404301"/>
                  </a:lnTo>
                  <a:lnTo>
                    <a:pt x="0" y="0"/>
                  </a:lnTo>
                  <a:close/>
                </a:path>
              </a:pathLst>
            </a:custGeom>
            <a:solidFill>
              <a:srgbClr val="E0E0E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EC5A027-F66A-4EA4-C27C-EE4A250EE4EA}"/>
                </a:ext>
              </a:extLst>
            </p:cNvPr>
            <p:cNvSpPr/>
            <p:nvPr userDrawn="1"/>
          </p:nvSpPr>
          <p:spPr>
            <a:xfrm>
              <a:off x="10216442" y="2345498"/>
              <a:ext cx="502163" cy="2786139"/>
            </a:xfrm>
            <a:custGeom>
              <a:avLst/>
              <a:gdLst>
                <a:gd name="connsiteX0" fmla="*/ 235839 w 434149"/>
                <a:gd name="connsiteY0" fmla="*/ 857 h 2408777"/>
                <a:gd name="connsiteX1" fmla="*/ 220694 w 434149"/>
                <a:gd name="connsiteY1" fmla="*/ 857 h 2408777"/>
                <a:gd name="connsiteX2" fmla="*/ 176022 w 434149"/>
                <a:gd name="connsiteY2" fmla="*/ 857 h 2408777"/>
                <a:gd name="connsiteX3" fmla="*/ 2477 w 434149"/>
                <a:gd name="connsiteY3" fmla="*/ 1333 h 2408777"/>
                <a:gd name="connsiteX4" fmla="*/ 3429 w 434149"/>
                <a:gd name="connsiteY4" fmla="*/ 381 h 2408777"/>
                <a:gd name="connsiteX5" fmla="*/ 4953 w 434149"/>
                <a:gd name="connsiteY5" fmla="*/ 2404491 h 2408777"/>
                <a:gd name="connsiteX6" fmla="*/ 2477 w 434149"/>
                <a:gd name="connsiteY6" fmla="*/ 2402015 h 2408777"/>
                <a:gd name="connsiteX7" fmla="*/ 205550 w 434149"/>
                <a:gd name="connsiteY7" fmla="*/ 2402015 h 2408777"/>
                <a:gd name="connsiteX8" fmla="*/ 232886 w 434149"/>
                <a:gd name="connsiteY8" fmla="*/ 2401538 h 2408777"/>
                <a:gd name="connsiteX9" fmla="*/ 246412 w 434149"/>
                <a:gd name="connsiteY9" fmla="*/ 2400681 h 2408777"/>
                <a:gd name="connsiteX10" fmla="*/ 259652 w 434149"/>
                <a:gd name="connsiteY10" fmla="*/ 2398109 h 2408777"/>
                <a:gd name="connsiteX11" fmla="*/ 352616 w 434149"/>
                <a:gd name="connsiteY11" fmla="*/ 2347055 h 2408777"/>
                <a:gd name="connsiteX12" fmla="*/ 409766 w 434149"/>
                <a:gd name="connsiteY12" fmla="*/ 2258187 h 2408777"/>
                <a:gd name="connsiteX13" fmla="*/ 430149 w 434149"/>
                <a:gd name="connsiteY13" fmla="*/ 2155127 h 2408777"/>
                <a:gd name="connsiteX14" fmla="*/ 430149 w 434149"/>
                <a:gd name="connsiteY14" fmla="*/ 1742980 h 2408777"/>
                <a:gd name="connsiteX15" fmla="*/ 430149 w 434149"/>
                <a:gd name="connsiteY15" fmla="*/ 1002506 h 2408777"/>
                <a:gd name="connsiteX16" fmla="*/ 431292 w 434149"/>
                <a:gd name="connsiteY16" fmla="*/ 381 h 2408777"/>
                <a:gd name="connsiteX17" fmla="*/ 432149 w 434149"/>
                <a:gd name="connsiteY17" fmla="*/ 1238 h 2408777"/>
                <a:gd name="connsiteX18" fmla="*/ 284798 w 434149"/>
                <a:gd name="connsiteY18" fmla="*/ 1238 h 2408777"/>
                <a:gd name="connsiteX19" fmla="*/ 247269 w 434149"/>
                <a:gd name="connsiteY19" fmla="*/ 1238 h 2408777"/>
                <a:gd name="connsiteX20" fmla="*/ 234601 w 434149"/>
                <a:gd name="connsiteY20" fmla="*/ 1238 h 2408777"/>
                <a:gd name="connsiteX21" fmla="*/ 247269 w 434149"/>
                <a:gd name="connsiteY21" fmla="*/ 1238 h 2408777"/>
                <a:gd name="connsiteX22" fmla="*/ 284798 w 434149"/>
                <a:gd name="connsiteY22" fmla="*/ 1238 h 2408777"/>
                <a:gd name="connsiteX23" fmla="*/ 432149 w 434149"/>
                <a:gd name="connsiteY23" fmla="*/ 1238 h 2408777"/>
                <a:gd name="connsiteX24" fmla="*/ 433102 w 434149"/>
                <a:gd name="connsiteY24" fmla="*/ 1238 h 2408777"/>
                <a:gd name="connsiteX25" fmla="*/ 433102 w 434149"/>
                <a:gd name="connsiteY25" fmla="*/ 2191 h 2408777"/>
                <a:gd name="connsiteX26" fmla="*/ 434150 w 434149"/>
                <a:gd name="connsiteY26" fmla="*/ 1004316 h 2408777"/>
                <a:gd name="connsiteX27" fmla="*/ 434150 w 434149"/>
                <a:gd name="connsiteY27" fmla="*/ 1744790 h 2408777"/>
                <a:gd name="connsiteX28" fmla="*/ 434150 w 434149"/>
                <a:gd name="connsiteY28" fmla="*/ 2157032 h 2408777"/>
                <a:gd name="connsiteX29" fmla="*/ 413385 w 434149"/>
                <a:gd name="connsiteY29" fmla="*/ 2261807 h 2408777"/>
                <a:gd name="connsiteX30" fmla="*/ 354616 w 434149"/>
                <a:gd name="connsiteY30" fmla="*/ 2352389 h 2408777"/>
                <a:gd name="connsiteX31" fmla="*/ 259366 w 434149"/>
                <a:gd name="connsiteY31" fmla="*/ 2404777 h 2408777"/>
                <a:gd name="connsiteX32" fmla="*/ 245650 w 434149"/>
                <a:gd name="connsiteY32" fmla="*/ 2407349 h 2408777"/>
                <a:gd name="connsiteX33" fmla="*/ 231839 w 434149"/>
                <a:gd name="connsiteY33" fmla="*/ 2408301 h 2408777"/>
                <a:gd name="connsiteX34" fmla="*/ 204216 w 434149"/>
                <a:gd name="connsiteY34" fmla="*/ 2408777 h 2408777"/>
                <a:gd name="connsiteX35" fmla="*/ 0 w 434149"/>
                <a:gd name="connsiteY35" fmla="*/ 2408777 h 2408777"/>
                <a:gd name="connsiteX36" fmla="*/ 0 w 434149"/>
                <a:gd name="connsiteY36" fmla="*/ 2405158 h 2408777"/>
                <a:gd name="connsiteX37" fmla="*/ 1429 w 434149"/>
                <a:gd name="connsiteY37" fmla="*/ 1048 h 2408777"/>
                <a:gd name="connsiteX38" fmla="*/ 1429 w 434149"/>
                <a:gd name="connsiteY38" fmla="*/ 0 h 2408777"/>
                <a:gd name="connsiteX39" fmla="*/ 2477 w 434149"/>
                <a:gd name="connsiteY39" fmla="*/ 0 h 2408777"/>
                <a:gd name="connsiteX40" fmla="*/ 176022 w 434149"/>
                <a:gd name="connsiteY40" fmla="*/ 0 h 2408777"/>
                <a:gd name="connsiteX41" fmla="*/ 220694 w 434149"/>
                <a:gd name="connsiteY41" fmla="*/ 0 h 240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4149" h="2408777">
                  <a:moveTo>
                    <a:pt x="235839" y="857"/>
                  </a:moveTo>
                  <a:lnTo>
                    <a:pt x="220694" y="857"/>
                  </a:lnTo>
                  <a:lnTo>
                    <a:pt x="176022" y="857"/>
                  </a:lnTo>
                  <a:lnTo>
                    <a:pt x="2477" y="1333"/>
                  </a:lnTo>
                  <a:lnTo>
                    <a:pt x="3429" y="381"/>
                  </a:lnTo>
                  <a:cubicBezTo>
                    <a:pt x="3429" y="405765"/>
                    <a:pt x="4286" y="1322737"/>
                    <a:pt x="4953" y="2404491"/>
                  </a:cubicBezTo>
                  <a:lnTo>
                    <a:pt x="2477" y="2402015"/>
                  </a:lnTo>
                  <a:lnTo>
                    <a:pt x="205550" y="2402015"/>
                  </a:lnTo>
                  <a:cubicBezTo>
                    <a:pt x="215075" y="2402015"/>
                    <a:pt x="223933" y="2402015"/>
                    <a:pt x="232886" y="2401538"/>
                  </a:cubicBezTo>
                  <a:lnTo>
                    <a:pt x="246412" y="2400681"/>
                  </a:lnTo>
                  <a:lnTo>
                    <a:pt x="259652" y="2398109"/>
                  </a:lnTo>
                  <a:cubicBezTo>
                    <a:pt x="294904" y="2390394"/>
                    <a:pt x="327193" y="2372668"/>
                    <a:pt x="352616" y="2347055"/>
                  </a:cubicBezTo>
                  <a:cubicBezTo>
                    <a:pt x="377771" y="2321843"/>
                    <a:pt x="397259" y="2291544"/>
                    <a:pt x="409766" y="2258187"/>
                  </a:cubicBezTo>
                  <a:cubicBezTo>
                    <a:pt x="422472" y="2225269"/>
                    <a:pt x="429368" y="2190398"/>
                    <a:pt x="430149" y="2155127"/>
                  </a:cubicBezTo>
                  <a:cubicBezTo>
                    <a:pt x="430149" y="2013871"/>
                    <a:pt x="430149" y="1876235"/>
                    <a:pt x="430149" y="1742980"/>
                  </a:cubicBezTo>
                  <a:cubicBezTo>
                    <a:pt x="430149" y="1476280"/>
                    <a:pt x="430149" y="1227296"/>
                    <a:pt x="430149" y="1002506"/>
                  </a:cubicBezTo>
                  <a:cubicBezTo>
                    <a:pt x="430149" y="553117"/>
                    <a:pt x="431006" y="200977"/>
                    <a:pt x="431292" y="381"/>
                  </a:cubicBezTo>
                  <a:lnTo>
                    <a:pt x="432149" y="1238"/>
                  </a:lnTo>
                  <a:lnTo>
                    <a:pt x="284798" y="1238"/>
                  </a:lnTo>
                  <a:lnTo>
                    <a:pt x="247269" y="1238"/>
                  </a:lnTo>
                  <a:lnTo>
                    <a:pt x="234601" y="1238"/>
                  </a:lnTo>
                  <a:lnTo>
                    <a:pt x="247269" y="1238"/>
                  </a:lnTo>
                  <a:lnTo>
                    <a:pt x="284798" y="1238"/>
                  </a:lnTo>
                  <a:lnTo>
                    <a:pt x="432149" y="1238"/>
                  </a:lnTo>
                  <a:lnTo>
                    <a:pt x="433102" y="1238"/>
                  </a:lnTo>
                  <a:lnTo>
                    <a:pt x="433102" y="2191"/>
                  </a:lnTo>
                  <a:cubicBezTo>
                    <a:pt x="433102" y="202787"/>
                    <a:pt x="433674" y="554641"/>
                    <a:pt x="434150" y="1004316"/>
                  </a:cubicBezTo>
                  <a:cubicBezTo>
                    <a:pt x="434150" y="1229106"/>
                    <a:pt x="434150" y="1478185"/>
                    <a:pt x="434150" y="1744790"/>
                  </a:cubicBezTo>
                  <a:cubicBezTo>
                    <a:pt x="434150" y="1878140"/>
                    <a:pt x="434150" y="2015557"/>
                    <a:pt x="434150" y="2157032"/>
                  </a:cubicBezTo>
                  <a:cubicBezTo>
                    <a:pt x="433378" y="2192903"/>
                    <a:pt x="426358" y="2228355"/>
                    <a:pt x="413385" y="2261807"/>
                  </a:cubicBezTo>
                  <a:cubicBezTo>
                    <a:pt x="400498" y="2295858"/>
                    <a:pt x="380457" y="2326739"/>
                    <a:pt x="354616" y="2352389"/>
                  </a:cubicBezTo>
                  <a:cubicBezTo>
                    <a:pt x="328565" y="2378650"/>
                    <a:pt x="295494" y="2396843"/>
                    <a:pt x="259366" y="2404777"/>
                  </a:cubicBezTo>
                  <a:lnTo>
                    <a:pt x="245650" y="2407349"/>
                  </a:lnTo>
                  <a:lnTo>
                    <a:pt x="231839" y="2408301"/>
                  </a:lnTo>
                  <a:cubicBezTo>
                    <a:pt x="222314" y="2409159"/>
                    <a:pt x="213456" y="2408301"/>
                    <a:pt x="204216" y="2408777"/>
                  </a:cubicBezTo>
                  <a:lnTo>
                    <a:pt x="0" y="2408777"/>
                  </a:lnTo>
                  <a:lnTo>
                    <a:pt x="0" y="2405158"/>
                  </a:lnTo>
                  <a:cubicBezTo>
                    <a:pt x="667" y="1323404"/>
                    <a:pt x="1238" y="406432"/>
                    <a:pt x="1429" y="1048"/>
                  </a:cubicBezTo>
                  <a:lnTo>
                    <a:pt x="1429" y="0"/>
                  </a:lnTo>
                  <a:lnTo>
                    <a:pt x="2477" y="0"/>
                  </a:lnTo>
                  <a:lnTo>
                    <a:pt x="176022" y="0"/>
                  </a:lnTo>
                  <a:lnTo>
                    <a:pt x="220694" y="0"/>
                  </a:lnTo>
                  <a:close/>
                </a:path>
              </a:pathLst>
            </a:custGeom>
            <a:solidFill>
              <a:srgbClr val="263238"/>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4A384AF-5F55-33D0-FA13-696C3B312AB2}"/>
                </a:ext>
              </a:extLst>
            </p:cNvPr>
            <p:cNvSpPr/>
            <p:nvPr userDrawn="1"/>
          </p:nvSpPr>
          <p:spPr>
            <a:xfrm>
              <a:off x="6353703" y="1631474"/>
              <a:ext cx="4135525" cy="3495976"/>
            </a:xfrm>
            <a:custGeom>
              <a:avLst/>
              <a:gdLst>
                <a:gd name="connsiteX0" fmla="*/ 3575399 w 3575399"/>
                <a:gd name="connsiteY0" fmla="*/ 3022473 h 3022472"/>
                <a:gd name="connsiteX1" fmla="*/ 186880 w 3575399"/>
                <a:gd name="connsiteY1" fmla="*/ 3022473 h 3022472"/>
                <a:gd name="connsiteX2" fmla="*/ 0 w 3575399"/>
                <a:gd name="connsiteY2" fmla="*/ 2835593 h 3022472"/>
                <a:gd name="connsiteX3" fmla="*/ 0 w 3575399"/>
                <a:gd name="connsiteY3" fmla="*/ 0 h 3022472"/>
                <a:gd name="connsiteX4" fmla="*/ 3575399 w 3575399"/>
                <a:gd name="connsiteY4" fmla="*/ 0 h 30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399" h="3022472">
                  <a:moveTo>
                    <a:pt x="3575399" y="3022473"/>
                  </a:moveTo>
                  <a:lnTo>
                    <a:pt x="186880" y="3022473"/>
                  </a:lnTo>
                  <a:cubicBezTo>
                    <a:pt x="83687" y="3022416"/>
                    <a:pt x="57" y="2938786"/>
                    <a:pt x="0" y="2835593"/>
                  </a:cubicBezTo>
                  <a:lnTo>
                    <a:pt x="0" y="0"/>
                  </a:lnTo>
                  <a:lnTo>
                    <a:pt x="3575399" y="0"/>
                  </a:lnTo>
                  <a:close/>
                </a:path>
              </a:pathLst>
            </a:custGeom>
            <a:solidFill>
              <a:srgbClr val="FFFFFF"/>
            </a:solidFill>
            <a:ln w="9525" cap="flat">
              <a:noFill/>
              <a:prstDash val="solid"/>
              <a:miter/>
            </a:ln>
            <a:effectLst>
              <a:outerShdw blurRad="127000" dist="63500" dir="5400000" algn="t" rotWithShape="0">
                <a:prstClr val="black">
                  <a:alpha val="15000"/>
                </a:prstClr>
              </a:outerShdw>
            </a:effectLst>
          </p:spPr>
          <p:txBody>
            <a:bodyPr rtlCol="0" anchor="ctr"/>
            <a:lstStyle/>
            <a:p>
              <a:endParaRPr lang="en-US"/>
            </a:p>
          </p:txBody>
        </p:sp>
        <p:sp>
          <p:nvSpPr>
            <p:cNvPr id="52" name="Freeform: Shape 51">
              <a:extLst>
                <a:ext uri="{FF2B5EF4-FFF2-40B4-BE49-F238E27FC236}">
                  <a16:creationId xmlns:a16="http://schemas.microsoft.com/office/drawing/2014/main" id="{E45A3797-DFB1-0A72-C96E-F59BBDC1EE69}"/>
                </a:ext>
              </a:extLst>
            </p:cNvPr>
            <p:cNvSpPr/>
            <p:nvPr userDrawn="1"/>
          </p:nvSpPr>
          <p:spPr>
            <a:xfrm>
              <a:off x="6351103" y="1628608"/>
              <a:ext cx="4140879" cy="3500337"/>
            </a:xfrm>
            <a:custGeom>
              <a:avLst/>
              <a:gdLst>
                <a:gd name="connsiteX0" fmla="*/ 3577647 w 3580028"/>
                <a:gd name="connsiteY0" fmla="*/ 3024950 h 3026243"/>
                <a:gd name="connsiteX1" fmla="*/ 3575552 w 3580028"/>
                <a:gd name="connsiteY1" fmla="*/ 2667 h 3026243"/>
                <a:gd name="connsiteX2" fmla="*/ 3577647 w 3580028"/>
                <a:gd name="connsiteY2" fmla="*/ 4763 h 3026243"/>
                <a:gd name="connsiteX3" fmla="*/ 42729 w 3580028"/>
                <a:gd name="connsiteY3" fmla="*/ 4763 h 3026243"/>
                <a:gd name="connsiteX4" fmla="*/ 2819 w 3580028"/>
                <a:gd name="connsiteY4" fmla="*/ 4763 h 3026243"/>
                <a:gd name="connsiteX5" fmla="*/ 5296 w 3580028"/>
                <a:gd name="connsiteY5" fmla="*/ 2286 h 3026243"/>
                <a:gd name="connsiteX6" fmla="*/ 5296 w 3580028"/>
                <a:gd name="connsiteY6" fmla="*/ 2541175 h 3026243"/>
                <a:gd name="connsiteX7" fmla="*/ 5296 w 3580028"/>
                <a:gd name="connsiteY7" fmla="*/ 2829973 h 3026243"/>
                <a:gd name="connsiteX8" fmla="*/ 15869 w 3580028"/>
                <a:gd name="connsiteY8" fmla="*/ 2898934 h 3026243"/>
                <a:gd name="connsiteX9" fmla="*/ 170078 w 3580028"/>
                <a:gd name="connsiteY9" fmla="*/ 3021235 h 3026243"/>
                <a:gd name="connsiteX10" fmla="*/ 238754 w 3580028"/>
                <a:gd name="connsiteY10" fmla="*/ 3022378 h 3026243"/>
                <a:gd name="connsiteX11" fmla="*/ 706908 w 3580028"/>
                <a:gd name="connsiteY11" fmla="*/ 3022378 h 3026243"/>
                <a:gd name="connsiteX12" fmla="*/ 1670742 w 3580028"/>
                <a:gd name="connsiteY12" fmla="*/ 3022854 h 3026243"/>
                <a:gd name="connsiteX13" fmla="*/ 3578409 w 3580028"/>
                <a:gd name="connsiteY13" fmla="*/ 3024474 h 3026243"/>
                <a:gd name="connsiteX14" fmla="*/ 1671980 w 3580028"/>
                <a:gd name="connsiteY14" fmla="*/ 3026093 h 3026243"/>
                <a:gd name="connsiteX15" fmla="*/ 707384 w 3580028"/>
                <a:gd name="connsiteY15" fmla="*/ 3026093 h 3026243"/>
                <a:gd name="connsiteX16" fmla="*/ 238087 w 3580028"/>
                <a:gd name="connsiteY16" fmla="*/ 3026093 h 3026243"/>
                <a:gd name="connsiteX17" fmla="*/ 168840 w 3580028"/>
                <a:gd name="connsiteY17" fmla="*/ 3024950 h 3026243"/>
                <a:gd name="connsiteX18" fmla="*/ 11011 w 3580028"/>
                <a:gd name="connsiteY18" fmla="*/ 2901125 h 3026243"/>
                <a:gd name="connsiteX19" fmla="*/ 57 w 3580028"/>
                <a:gd name="connsiteY19" fmla="*/ 2830640 h 3026243"/>
                <a:gd name="connsiteX20" fmla="*/ 57 w 3580028"/>
                <a:gd name="connsiteY20" fmla="*/ 2541365 h 3026243"/>
                <a:gd name="connsiteX21" fmla="*/ 57 w 3580028"/>
                <a:gd name="connsiteY21" fmla="*/ 2477 h 3026243"/>
                <a:gd name="connsiteX22" fmla="*/ 57 w 3580028"/>
                <a:gd name="connsiteY22" fmla="*/ 0 h 3026243"/>
                <a:gd name="connsiteX23" fmla="*/ 43015 w 3580028"/>
                <a:gd name="connsiteY23" fmla="*/ 0 h 3026243"/>
                <a:gd name="connsiteX24" fmla="*/ 3577933 w 3580028"/>
                <a:gd name="connsiteY24" fmla="*/ 0 h 3026243"/>
                <a:gd name="connsiteX25" fmla="*/ 3580029 w 3580028"/>
                <a:gd name="connsiteY25" fmla="*/ 0 h 3026243"/>
                <a:gd name="connsiteX26" fmla="*/ 3580029 w 3580028"/>
                <a:gd name="connsiteY26" fmla="*/ 2096 h 3026243"/>
                <a:gd name="connsiteX27" fmla="*/ 3577647 w 3580028"/>
                <a:gd name="connsiteY27" fmla="*/ 3024950 h 30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80028" h="3026243">
                  <a:moveTo>
                    <a:pt x="3577647" y="3024950"/>
                  </a:moveTo>
                  <a:cubicBezTo>
                    <a:pt x="3577647" y="3007424"/>
                    <a:pt x="3576790" y="1822990"/>
                    <a:pt x="3575552" y="2667"/>
                  </a:cubicBezTo>
                  <a:lnTo>
                    <a:pt x="3577647" y="4763"/>
                  </a:lnTo>
                  <a:lnTo>
                    <a:pt x="42729" y="4763"/>
                  </a:lnTo>
                  <a:lnTo>
                    <a:pt x="2819" y="4763"/>
                  </a:lnTo>
                  <a:lnTo>
                    <a:pt x="5296" y="2286"/>
                  </a:lnTo>
                  <a:cubicBezTo>
                    <a:pt x="5296" y="903351"/>
                    <a:pt x="5296" y="1761268"/>
                    <a:pt x="5296" y="2541175"/>
                  </a:cubicBezTo>
                  <a:lnTo>
                    <a:pt x="5296" y="2829973"/>
                  </a:lnTo>
                  <a:cubicBezTo>
                    <a:pt x="4715" y="2853404"/>
                    <a:pt x="8296" y="2876750"/>
                    <a:pt x="15869" y="2898934"/>
                  </a:cubicBezTo>
                  <a:cubicBezTo>
                    <a:pt x="39538" y="2965923"/>
                    <a:pt x="99460" y="3013443"/>
                    <a:pt x="170078" y="3021235"/>
                  </a:cubicBezTo>
                  <a:cubicBezTo>
                    <a:pt x="192653" y="3023140"/>
                    <a:pt x="215894" y="3022092"/>
                    <a:pt x="238754" y="3022378"/>
                  </a:cubicBezTo>
                  <a:lnTo>
                    <a:pt x="706908" y="3022378"/>
                  </a:lnTo>
                  <a:lnTo>
                    <a:pt x="1670742" y="3022854"/>
                  </a:lnTo>
                  <a:lnTo>
                    <a:pt x="3578409" y="3024474"/>
                  </a:lnTo>
                  <a:lnTo>
                    <a:pt x="1671980" y="3026093"/>
                  </a:lnTo>
                  <a:lnTo>
                    <a:pt x="707384" y="3026093"/>
                  </a:lnTo>
                  <a:lnTo>
                    <a:pt x="238087" y="3026093"/>
                  </a:lnTo>
                  <a:cubicBezTo>
                    <a:pt x="215036" y="3026093"/>
                    <a:pt x="192272" y="3026855"/>
                    <a:pt x="168840" y="3024950"/>
                  </a:cubicBezTo>
                  <a:cubicBezTo>
                    <a:pt x="96860" y="3017311"/>
                    <a:pt x="35566" y="2969219"/>
                    <a:pt x="11011" y="2901125"/>
                  </a:cubicBezTo>
                  <a:cubicBezTo>
                    <a:pt x="3200" y="2878465"/>
                    <a:pt x="-514" y="2854595"/>
                    <a:pt x="57" y="2830640"/>
                  </a:cubicBezTo>
                  <a:lnTo>
                    <a:pt x="57" y="2541365"/>
                  </a:lnTo>
                  <a:cubicBezTo>
                    <a:pt x="57" y="1761458"/>
                    <a:pt x="57" y="903065"/>
                    <a:pt x="57" y="2477"/>
                  </a:cubicBezTo>
                  <a:lnTo>
                    <a:pt x="57" y="0"/>
                  </a:lnTo>
                  <a:lnTo>
                    <a:pt x="43015" y="0"/>
                  </a:lnTo>
                  <a:lnTo>
                    <a:pt x="3577933" y="0"/>
                  </a:lnTo>
                  <a:lnTo>
                    <a:pt x="3580029" y="0"/>
                  </a:lnTo>
                  <a:lnTo>
                    <a:pt x="3580029" y="2096"/>
                  </a:lnTo>
                  <a:cubicBezTo>
                    <a:pt x="3578505" y="1822799"/>
                    <a:pt x="3577647" y="3007233"/>
                    <a:pt x="3577647" y="3024950"/>
                  </a:cubicBezTo>
                  <a:close/>
                </a:path>
              </a:pathLst>
            </a:custGeom>
            <a:solidFill>
              <a:srgbClr val="263238"/>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A7FD68B-0E11-B5A5-3424-E1A6C8288AA3}"/>
                </a:ext>
              </a:extLst>
            </p:cNvPr>
            <p:cNvSpPr/>
            <p:nvPr userDrawn="1"/>
          </p:nvSpPr>
          <p:spPr>
            <a:xfrm>
              <a:off x="6353703" y="1944912"/>
              <a:ext cx="4135525" cy="5729"/>
            </a:xfrm>
            <a:custGeom>
              <a:avLst/>
              <a:gdLst>
                <a:gd name="connsiteX0" fmla="*/ 3575399 w 3575399"/>
                <a:gd name="connsiteY0" fmla="*/ 2477 h 4953"/>
                <a:gd name="connsiteX1" fmla="*/ 1787843 w 3575399"/>
                <a:gd name="connsiteY1" fmla="*/ 4953 h 4953"/>
                <a:gd name="connsiteX2" fmla="*/ 0 w 3575399"/>
                <a:gd name="connsiteY2" fmla="*/ 2477 h 4953"/>
                <a:gd name="connsiteX3" fmla="*/ 1787843 w 3575399"/>
                <a:gd name="connsiteY3" fmla="*/ 0 h 4953"/>
                <a:gd name="connsiteX4" fmla="*/ 3575399 w 3575399"/>
                <a:gd name="connsiteY4" fmla="*/ 2477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399" h="4953">
                  <a:moveTo>
                    <a:pt x="3575399" y="2477"/>
                  </a:moveTo>
                  <a:cubicBezTo>
                    <a:pt x="3575399" y="3810"/>
                    <a:pt x="2775299" y="4953"/>
                    <a:pt x="1787843" y="4953"/>
                  </a:cubicBezTo>
                  <a:cubicBezTo>
                    <a:pt x="800386" y="4953"/>
                    <a:pt x="0" y="3810"/>
                    <a:pt x="0" y="2477"/>
                  </a:cubicBezTo>
                  <a:cubicBezTo>
                    <a:pt x="0" y="1143"/>
                    <a:pt x="800100" y="0"/>
                    <a:pt x="1787843" y="0"/>
                  </a:cubicBezTo>
                  <a:cubicBezTo>
                    <a:pt x="2775585" y="0"/>
                    <a:pt x="3575399" y="1048"/>
                    <a:pt x="3575399" y="2477"/>
                  </a:cubicBezTo>
                  <a:close/>
                </a:path>
              </a:pathLst>
            </a:custGeom>
            <a:solidFill>
              <a:srgbClr val="263238"/>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A349D13-CEB4-6BEA-0185-D0C84A96D546}"/>
                </a:ext>
              </a:extLst>
            </p:cNvPr>
            <p:cNvSpPr/>
            <p:nvPr userDrawn="1"/>
          </p:nvSpPr>
          <p:spPr>
            <a:xfrm>
              <a:off x="7719175" y="1788798"/>
              <a:ext cx="1466608" cy="5729"/>
            </a:xfrm>
            <a:custGeom>
              <a:avLst/>
              <a:gdLst>
                <a:gd name="connsiteX0" fmla="*/ 1267968 w 1267967"/>
                <a:gd name="connsiteY0" fmla="*/ 2477 h 4953"/>
                <a:gd name="connsiteX1" fmla="*/ 633984 w 1267967"/>
                <a:gd name="connsiteY1" fmla="*/ 4953 h 4953"/>
                <a:gd name="connsiteX2" fmla="*/ 0 w 1267967"/>
                <a:gd name="connsiteY2" fmla="*/ 2477 h 4953"/>
                <a:gd name="connsiteX3" fmla="*/ 633984 w 1267967"/>
                <a:gd name="connsiteY3" fmla="*/ 0 h 4953"/>
                <a:gd name="connsiteX4" fmla="*/ 1267968 w 1267967"/>
                <a:gd name="connsiteY4" fmla="*/ 2477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967" h="4953">
                  <a:moveTo>
                    <a:pt x="1267968" y="2477"/>
                  </a:moveTo>
                  <a:cubicBezTo>
                    <a:pt x="1267968" y="3810"/>
                    <a:pt x="984028" y="4953"/>
                    <a:pt x="633984" y="4953"/>
                  </a:cubicBezTo>
                  <a:cubicBezTo>
                    <a:pt x="283940" y="4953"/>
                    <a:pt x="0" y="3810"/>
                    <a:pt x="0" y="2477"/>
                  </a:cubicBezTo>
                  <a:cubicBezTo>
                    <a:pt x="0" y="1143"/>
                    <a:pt x="283845" y="0"/>
                    <a:pt x="633984" y="0"/>
                  </a:cubicBezTo>
                  <a:cubicBezTo>
                    <a:pt x="984123" y="0"/>
                    <a:pt x="1267968" y="1048"/>
                    <a:pt x="1267968" y="2477"/>
                  </a:cubicBezTo>
                  <a:close/>
                </a:path>
              </a:pathLst>
            </a:custGeom>
            <a:solidFill>
              <a:srgbClr val="44535B"/>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C3329B1-6A5C-5D2C-135B-B261BEF27400}"/>
                </a:ext>
              </a:extLst>
            </p:cNvPr>
            <p:cNvSpPr/>
            <p:nvPr userDrawn="1"/>
          </p:nvSpPr>
          <p:spPr>
            <a:xfrm>
              <a:off x="6453189" y="1747704"/>
              <a:ext cx="78883" cy="78882"/>
            </a:xfrm>
            <a:custGeom>
              <a:avLst/>
              <a:gdLst>
                <a:gd name="connsiteX0" fmla="*/ 68199 w 68199"/>
                <a:gd name="connsiteY0" fmla="*/ 34099 h 68198"/>
                <a:gd name="connsiteX1" fmla="*/ 34100 w 68199"/>
                <a:gd name="connsiteY1" fmla="*/ 68199 h 68198"/>
                <a:gd name="connsiteX2" fmla="*/ 0 w 68199"/>
                <a:gd name="connsiteY2" fmla="*/ 34099 h 68198"/>
                <a:gd name="connsiteX3" fmla="*/ 34100 w 68199"/>
                <a:gd name="connsiteY3" fmla="*/ 0 h 68198"/>
                <a:gd name="connsiteX4" fmla="*/ 68199 w 68199"/>
                <a:gd name="connsiteY4" fmla="*/ 34099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68198">
                  <a:moveTo>
                    <a:pt x="68199" y="34099"/>
                  </a:moveTo>
                  <a:cubicBezTo>
                    <a:pt x="68199" y="52932"/>
                    <a:pt x="52932" y="68199"/>
                    <a:pt x="34100" y="68199"/>
                  </a:cubicBezTo>
                  <a:cubicBezTo>
                    <a:pt x="15267" y="68199"/>
                    <a:pt x="0" y="52932"/>
                    <a:pt x="0" y="34099"/>
                  </a:cubicBezTo>
                  <a:cubicBezTo>
                    <a:pt x="0" y="15267"/>
                    <a:pt x="15267" y="0"/>
                    <a:pt x="34100" y="0"/>
                  </a:cubicBezTo>
                  <a:cubicBezTo>
                    <a:pt x="52932" y="0"/>
                    <a:pt x="68199" y="15267"/>
                    <a:pt x="68199" y="34099"/>
                  </a:cubicBezTo>
                  <a:close/>
                </a:path>
              </a:pathLst>
            </a:custGeom>
            <a:solidFill>
              <a:srgbClr val="E0E0E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5209F22-4044-CAD8-BD17-D55097C6F3FE}"/>
                </a:ext>
              </a:extLst>
            </p:cNvPr>
            <p:cNvSpPr/>
            <p:nvPr userDrawn="1"/>
          </p:nvSpPr>
          <p:spPr>
            <a:xfrm>
              <a:off x="6586937" y="1747704"/>
              <a:ext cx="78883" cy="78882"/>
            </a:xfrm>
            <a:custGeom>
              <a:avLst/>
              <a:gdLst>
                <a:gd name="connsiteX0" fmla="*/ 68199 w 68199"/>
                <a:gd name="connsiteY0" fmla="*/ 34099 h 68198"/>
                <a:gd name="connsiteX1" fmla="*/ 34100 w 68199"/>
                <a:gd name="connsiteY1" fmla="*/ 68199 h 68198"/>
                <a:gd name="connsiteX2" fmla="*/ 0 w 68199"/>
                <a:gd name="connsiteY2" fmla="*/ 34099 h 68198"/>
                <a:gd name="connsiteX3" fmla="*/ 34100 w 68199"/>
                <a:gd name="connsiteY3" fmla="*/ 0 h 68198"/>
                <a:gd name="connsiteX4" fmla="*/ 68199 w 68199"/>
                <a:gd name="connsiteY4" fmla="*/ 34099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68198">
                  <a:moveTo>
                    <a:pt x="68199" y="34099"/>
                  </a:moveTo>
                  <a:cubicBezTo>
                    <a:pt x="68199" y="52932"/>
                    <a:pt x="52932" y="68199"/>
                    <a:pt x="34100" y="68199"/>
                  </a:cubicBezTo>
                  <a:cubicBezTo>
                    <a:pt x="15267" y="68199"/>
                    <a:pt x="0" y="52932"/>
                    <a:pt x="0" y="34099"/>
                  </a:cubicBezTo>
                  <a:cubicBezTo>
                    <a:pt x="0" y="15267"/>
                    <a:pt x="15267" y="0"/>
                    <a:pt x="34100" y="0"/>
                  </a:cubicBezTo>
                  <a:cubicBezTo>
                    <a:pt x="52932" y="0"/>
                    <a:pt x="68199" y="15267"/>
                    <a:pt x="68199" y="34099"/>
                  </a:cubicBezTo>
                  <a:close/>
                </a:path>
              </a:pathLst>
            </a:custGeom>
            <a:solidFill>
              <a:srgbClr val="E0E0E0"/>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50C71FA-1BA6-B8EF-C04D-2E05AA86823A}"/>
                </a:ext>
              </a:extLst>
            </p:cNvPr>
            <p:cNvSpPr/>
            <p:nvPr userDrawn="1"/>
          </p:nvSpPr>
          <p:spPr>
            <a:xfrm>
              <a:off x="6720576" y="1747704"/>
              <a:ext cx="78882" cy="78882"/>
            </a:xfrm>
            <a:custGeom>
              <a:avLst/>
              <a:gdLst>
                <a:gd name="connsiteX0" fmla="*/ 68199 w 68198"/>
                <a:gd name="connsiteY0" fmla="*/ 34099 h 68198"/>
                <a:gd name="connsiteX1" fmla="*/ 34099 w 68198"/>
                <a:gd name="connsiteY1" fmla="*/ 68199 h 68198"/>
                <a:gd name="connsiteX2" fmla="*/ 0 w 68198"/>
                <a:gd name="connsiteY2" fmla="*/ 34099 h 68198"/>
                <a:gd name="connsiteX3" fmla="*/ 34099 w 68198"/>
                <a:gd name="connsiteY3" fmla="*/ 0 h 68198"/>
                <a:gd name="connsiteX4" fmla="*/ 68199 w 68198"/>
                <a:gd name="connsiteY4" fmla="*/ 34099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099"/>
                  </a:moveTo>
                  <a:cubicBezTo>
                    <a:pt x="68199" y="52932"/>
                    <a:pt x="52932" y="68199"/>
                    <a:pt x="34099" y="68199"/>
                  </a:cubicBezTo>
                  <a:cubicBezTo>
                    <a:pt x="15267" y="68199"/>
                    <a:pt x="0" y="52932"/>
                    <a:pt x="0" y="34099"/>
                  </a:cubicBezTo>
                  <a:cubicBezTo>
                    <a:pt x="0" y="15267"/>
                    <a:pt x="15267" y="0"/>
                    <a:pt x="34099" y="0"/>
                  </a:cubicBezTo>
                  <a:cubicBezTo>
                    <a:pt x="52932" y="0"/>
                    <a:pt x="68199" y="15267"/>
                    <a:pt x="68199" y="34099"/>
                  </a:cubicBezTo>
                  <a:close/>
                </a:path>
              </a:pathLst>
            </a:custGeom>
            <a:solidFill>
              <a:srgbClr val="E0E0E0"/>
            </a:solidFill>
            <a:ln w="9525" cap="flat">
              <a:noFill/>
              <a:prstDash val="solid"/>
              <a:miter/>
            </a:ln>
          </p:spPr>
          <p:txBody>
            <a:bodyPr rtlCol="0" anchor="ctr"/>
            <a:lstStyle/>
            <a:p>
              <a:endParaRPr lang="en-US"/>
            </a:p>
          </p:txBody>
        </p:sp>
      </p:grpSp>
      <p:grpSp>
        <p:nvGrpSpPr>
          <p:cNvPr id="58" name="Graphic 5">
            <a:extLst>
              <a:ext uri="{FF2B5EF4-FFF2-40B4-BE49-F238E27FC236}">
                <a16:creationId xmlns:a16="http://schemas.microsoft.com/office/drawing/2014/main" id="{72D02769-9957-5AFC-90C8-C5546D724EA5}"/>
              </a:ext>
            </a:extLst>
          </p:cNvPr>
          <p:cNvGrpSpPr/>
          <p:nvPr userDrawn="1"/>
        </p:nvGrpSpPr>
        <p:grpSpPr>
          <a:xfrm>
            <a:off x="4344938" y="5412707"/>
            <a:ext cx="943622" cy="638424"/>
            <a:chOff x="944075" y="4866246"/>
            <a:chExt cx="815815" cy="551954"/>
          </a:xfrm>
        </p:grpSpPr>
        <p:sp>
          <p:nvSpPr>
            <p:cNvPr id="59" name="Freeform: Shape 58">
              <a:extLst>
                <a:ext uri="{FF2B5EF4-FFF2-40B4-BE49-F238E27FC236}">
                  <a16:creationId xmlns:a16="http://schemas.microsoft.com/office/drawing/2014/main" id="{583BC67C-5610-C60C-C6F0-246A215C4D46}"/>
                </a:ext>
              </a:extLst>
            </p:cNvPr>
            <p:cNvSpPr/>
            <p:nvPr/>
          </p:nvSpPr>
          <p:spPr>
            <a:xfrm rot="10800000">
              <a:off x="944075" y="4938426"/>
              <a:ext cx="708564" cy="477392"/>
            </a:xfrm>
            <a:custGeom>
              <a:avLst/>
              <a:gdLst>
                <a:gd name="connsiteX0" fmla="*/ 58960 w 708564"/>
                <a:gd name="connsiteY0" fmla="*/ 0 h 477392"/>
                <a:gd name="connsiteX1" fmla="*/ 681419 w 708564"/>
                <a:gd name="connsiteY1" fmla="*/ 0 h 477392"/>
                <a:gd name="connsiteX2" fmla="*/ 708565 w 708564"/>
                <a:gd name="connsiteY2" fmla="*/ 27146 h 477392"/>
                <a:gd name="connsiteX3" fmla="*/ 708565 w 708564"/>
                <a:gd name="connsiteY3" fmla="*/ 452819 h 477392"/>
                <a:gd name="connsiteX4" fmla="*/ 683990 w 708564"/>
                <a:gd name="connsiteY4" fmla="*/ 477393 h 477392"/>
                <a:gd name="connsiteX5" fmla="*/ 58960 w 708564"/>
                <a:gd name="connsiteY5" fmla="*/ 477393 h 477392"/>
                <a:gd name="connsiteX6" fmla="*/ 0 w 708564"/>
                <a:gd name="connsiteY6" fmla="*/ 418433 h 477392"/>
                <a:gd name="connsiteX7" fmla="*/ 0 w 708564"/>
                <a:gd name="connsiteY7" fmla="*/ 58960 h 477392"/>
                <a:gd name="connsiteX8" fmla="*/ 58960 w 708564"/>
                <a:gd name="connsiteY8"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564" h="477392">
                  <a:moveTo>
                    <a:pt x="58960" y="0"/>
                  </a:moveTo>
                  <a:lnTo>
                    <a:pt x="681419" y="0"/>
                  </a:lnTo>
                  <a:cubicBezTo>
                    <a:pt x="696411" y="0"/>
                    <a:pt x="708565" y="12154"/>
                    <a:pt x="708565" y="27146"/>
                  </a:cubicBezTo>
                  <a:lnTo>
                    <a:pt x="708565" y="452819"/>
                  </a:lnTo>
                  <a:cubicBezTo>
                    <a:pt x="708565" y="466392"/>
                    <a:pt x="697563" y="477393"/>
                    <a:pt x="683990" y="477393"/>
                  </a:cubicBezTo>
                  <a:lnTo>
                    <a:pt x="58960" y="477393"/>
                  </a:lnTo>
                  <a:cubicBezTo>
                    <a:pt x="26398" y="477393"/>
                    <a:pt x="0" y="450999"/>
                    <a:pt x="0" y="418433"/>
                  </a:cubicBezTo>
                  <a:lnTo>
                    <a:pt x="0" y="58960"/>
                  </a:lnTo>
                  <a:cubicBezTo>
                    <a:pt x="0" y="26394"/>
                    <a:pt x="26398" y="0"/>
                    <a:pt x="58960" y="0"/>
                  </a:cubicBezTo>
                  <a:close/>
                </a:path>
              </a:pathLst>
            </a:custGeom>
            <a:solidFill>
              <a:srgbClr val="263238"/>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7A51D82-34B3-1786-2CFA-990CB01618EC}"/>
                </a:ext>
              </a:extLst>
            </p:cNvPr>
            <p:cNvSpPr/>
            <p:nvPr/>
          </p:nvSpPr>
          <p:spPr>
            <a:xfrm rot="10800000">
              <a:off x="944075" y="4938426"/>
              <a:ext cx="708564" cy="477392"/>
            </a:xfrm>
            <a:custGeom>
              <a:avLst/>
              <a:gdLst>
                <a:gd name="connsiteX0" fmla="*/ 58960 w 708564"/>
                <a:gd name="connsiteY0" fmla="*/ 0 h 477392"/>
                <a:gd name="connsiteX1" fmla="*/ 681419 w 708564"/>
                <a:gd name="connsiteY1" fmla="*/ 0 h 477392"/>
                <a:gd name="connsiteX2" fmla="*/ 708565 w 708564"/>
                <a:gd name="connsiteY2" fmla="*/ 27146 h 477392"/>
                <a:gd name="connsiteX3" fmla="*/ 708565 w 708564"/>
                <a:gd name="connsiteY3" fmla="*/ 452819 h 477392"/>
                <a:gd name="connsiteX4" fmla="*/ 683990 w 708564"/>
                <a:gd name="connsiteY4" fmla="*/ 477393 h 477392"/>
                <a:gd name="connsiteX5" fmla="*/ 58960 w 708564"/>
                <a:gd name="connsiteY5" fmla="*/ 477393 h 477392"/>
                <a:gd name="connsiteX6" fmla="*/ 0 w 708564"/>
                <a:gd name="connsiteY6" fmla="*/ 418433 h 477392"/>
                <a:gd name="connsiteX7" fmla="*/ 0 w 708564"/>
                <a:gd name="connsiteY7" fmla="*/ 58960 h 477392"/>
                <a:gd name="connsiteX8" fmla="*/ 58960 w 708564"/>
                <a:gd name="connsiteY8" fmla="*/ 0 h 47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564" h="477392">
                  <a:moveTo>
                    <a:pt x="58960" y="0"/>
                  </a:moveTo>
                  <a:lnTo>
                    <a:pt x="681419" y="0"/>
                  </a:lnTo>
                  <a:cubicBezTo>
                    <a:pt x="696411" y="0"/>
                    <a:pt x="708565" y="12154"/>
                    <a:pt x="708565" y="27146"/>
                  </a:cubicBezTo>
                  <a:lnTo>
                    <a:pt x="708565" y="452819"/>
                  </a:lnTo>
                  <a:cubicBezTo>
                    <a:pt x="708565" y="466392"/>
                    <a:pt x="697563" y="477393"/>
                    <a:pt x="683990" y="477393"/>
                  </a:cubicBezTo>
                  <a:lnTo>
                    <a:pt x="58960" y="477393"/>
                  </a:lnTo>
                  <a:cubicBezTo>
                    <a:pt x="26398" y="477393"/>
                    <a:pt x="0" y="450999"/>
                    <a:pt x="0" y="418433"/>
                  </a:cubicBezTo>
                  <a:lnTo>
                    <a:pt x="0" y="58960"/>
                  </a:lnTo>
                  <a:cubicBezTo>
                    <a:pt x="0" y="26394"/>
                    <a:pt x="26398" y="0"/>
                    <a:pt x="58960" y="0"/>
                  </a:cubicBez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9C44DC2-E3A4-83E0-26FB-897301076AFF}"/>
                </a:ext>
              </a:extLst>
            </p:cNvPr>
            <p:cNvSpPr/>
            <p:nvPr/>
          </p:nvSpPr>
          <p:spPr>
            <a:xfrm rot="10800000">
              <a:off x="1049802" y="4938331"/>
              <a:ext cx="708088" cy="477488"/>
            </a:xfrm>
            <a:custGeom>
              <a:avLst/>
              <a:gdLst>
                <a:gd name="connsiteX0" fmla="*/ 27527 w 708088"/>
                <a:gd name="connsiteY0" fmla="*/ 0 h 477488"/>
                <a:gd name="connsiteX1" fmla="*/ 708089 w 708088"/>
                <a:gd name="connsiteY1" fmla="*/ 0 h 477488"/>
                <a:gd name="connsiteX2" fmla="*/ 708089 w 708088"/>
                <a:gd name="connsiteY2" fmla="*/ 0 h 477488"/>
                <a:gd name="connsiteX3" fmla="*/ 708089 w 708088"/>
                <a:gd name="connsiteY3" fmla="*/ 477488 h 477488"/>
                <a:gd name="connsiteX4" fmla="*/ 708089 w 708088"/>
                <a:gd name="connsiteY4" fmla="*/ 477488 h 477488"/>
                <a:gd name="connsiteX5" fmla="*/ 40291 w 708088"/>
                <a:gd name="connsiteY5" fmla="*/ 477488 h 477488"/>
                <a:gd name="connsiteX6" fmla="*/ 0 w 708088"/>
                <a:gd name="connsiteY6" fmla="*/ 437197 h 477488"/>
                <a:gd name="connsiteX7" fmla="*/ 0 w 708088"/>
                <a:gd name="connsiteY7" fmla="*/ 27622 h 477488"/>
                <a:gd name="connsiteX8" fmla="*/ 27432 w 708088"/>
                <a:gd name="connsiteY8" fmla="*/ 0 h 477488"/>
                <a:gd name="connsiteX9" fmla="*/ 27527 w 708088"/>
                <a:gd name="connsiteY9" fmla="*/ 0 h 4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088" h="477488">
                  <a:moveTo>
                    <a:pt x="27527" y="0"/>
                  </a:moveTo>
                  <a:lnTo>
                    <a:pt x="708089" y="0"/>
                  </a:lnTo>
                  <a:lnTo>
                    <a:pt x="708089" y="0"/>
                  </a:lnTo>
                  <a:lnTo>
                    <a:pt x="708089" y="477488"/>
                  </a:lnTo>
                  <a:lnTo>
                    <a:pt x="708089" y="477488"/>
                  </a:lnTo>
                  <a:lnTo>
                    <a:pt x="40291" y="477488"/>
                  </a:lnTo>
                  <a:cubicBezTo>
                    <a:pt x="18039" y="477488"/>
                    <a:pt x="0" y="459448"/>
                    <a:pt x="0" y="437197"/>
                  </a:cubicBezTo>
                  <a:lnTo>
                    <a:pt x="0" y="27622"/>
                  </a:lnTo>
                  <a:cubicBezTo>
                    <a:pt x="-52" y="12421"/>
                    <a:pt x="12229" y="57"/>
                    <a:pt x="27432" y="0"/>
                  </a:cubicBezTo>
                  <a:cubicBezTo>
                    <a:pt x="27464" y="0"/>
                    <a:pt x="27496" y="0"/>
                    <a:pt x="27527" y="0"/>
                  </a:cubicBezTo>
                  <a:close/>
                </a:path>
              </a:pathLst>
            </a:custGeom>
            <a:solidFill>
              <a:srgbClr val="263238"/>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7EE0FEA-1075-F7E7-7A3C-6BDA935B51AF}"/>
                </a:ext>
              </a:extLst>
            </p:cNvPr>
            <p:cNvSpPr/>
            <p:nvPr/>
          </p:nvSpPr>
          <p:spPr>
            <a:xfrm>
              <a:off x="1046754" y="4945094"/>
              <a:ext cx="4476" cy="473106"/>
            </a:xfrm>
            <a:custGeom>
              <a:avLst/>
              <a:gdLst>
                <a:gd name="connsiteX0" fmla="*/ 2191 w 4476"/>
                <a:gd name="connsiteY0" fmla="*/ 473107 h 473106"/>
                <a:gd name="connsiteX1" fmla="*/ 0 w 4476"/>
                <a:gd name="connsiteY1" fmla="*/ 236601 h 473106"/>
                <a:gd name="connsiteX2" fmla="*/ 2191 w 4476"/>
                <a:gd name="connsiteY2" fmla="*/ 0 h 473106"/>
                <a:gd name="connsiteX3" fmla="*/ 4477 w 4476"/>
                <a:gd name="connsiteY3" fmla="*/ 236601 h 473106"/>
                <a:gd name="connsiteX4" fmla="*/ 2191 w 4476"/>
                <a:gd name="connsiteY4" fmla="*/ 473107 h 47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 h="473106">
                  <a:moveTo>
                    <a:pt x="2191" y="473107"/>
                  </a:moveTo>
                  <a:cubicBezTo>
                    <a:pt x="953" y="473107"/>
                    <a:pt x="0" y="367189"/>
                    <a:pt x="0" y="236601"/>
                  </a:cubicBezTo>
                  <a:cubicBezTo>
                    <a:pt x="0" y="106013"/>
                    <a:pt x="953" y="0"/>
                    <a:pt x="2191" y="0"/>
                  </a:cubicBezTo>
                  <a:cubicBezTo>
                    <a:pt x="3429" y="0"/>
                    <a:pt x="4477" y="105918"/>
                    <a:pt x="4477" y="236601"/>
                  </a:cubicBezTo>
                  <a:cubicBezTo>
                    <a:pt x="4477" y="367284"/>
                    <a:pt x="3524" y="473107"/>
                    <a:pt x="2191" y="473107"/>
                  </a:cubicBezTo>
                  <a:close/>
                </a:path>
              </a:pathLst>
            </a:custGeom>
            <a:solidFill>
              <a:srgbClr val="263238"/>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5A0AB85-9ABB-D7B6-7F9D-B5B59A19DC97}"/>
                </a:ext>
              </a:extLst>
            </p:cNvPr>
            <p:cNvSpPr/>
            <p:nvPr/>
          </p:nvSpPr>
          <p:spPr>
            <a:xfrm>
              <a:off x="1220204" y="4866246"/>
              <a:ext cx="289189" cy="74370"/>
            </a:xfrm>
            <a:custGeom>
              <a:avLst/>
              <a:gdLst>
                <a:gd name="connsiteX0" fmla="*/ 0 w 289189"/>
                <a:gd name="connsiteY0" fmla="*/ 66179 h 74370"/>
                <a:gd name="connsiteX1" fmla="*/ 1905 w 289189"/>
                <a:gd name="connsiteY1" fmla="*/ 63417 h 74370"/>
                <a:gd name="connsiteX2" fmla="*/ 8287 w 289189"/>
                <a:gd name="connsiteY2" fmla="*/ 56178 h 74370"/>
                <a:gd name="connsiteX3" fmla="*/ 35433 w 289189"/>
                <a:gd name="connsiteY3" fmla="*/ 33223 h 74370"/>
                <a:gd name="connsiteX4" fmla="*/ 255651 w 289189"/>
                <a:gd name="connsiteY4" fmla="*/ 39509 h 74370"/>
                <a:gd name="connsiteX5" fmla="*/ 281464 w 289189"/>
                <a:gd name="connsiteY5" fmla="*/ 63893 h 74370"/>
                <a:gd name="connsiteX6" fmla="*/ 287369 w 289189"/>
                <a:gd name="connsiteY6" fmla="*/ 71513 h 74370"/>
                <a:gd name="connsiteX7" fmla="*/ 289179 w 289189"/>
                <a:gd name="connsiteY7" fmla="*/ 74371 h 74370"/>
                <a:gd name="connsiteX8" fmla="*/ 253746 w 289189"/>
                <a:gd name="connsiteY8" fmla="*/ 42081 h 74370"/>
                <a:gd name="connsiteX9" fmla="*/ 37148 w 289189"/>
                <a:gd name="connsiteY9" fmla="*/ 35890 h 74370"/>
                <a:gd name="connsiteX10" fmla="*/ 0 w 289189"/>
                <a:gd name="connsiteY10" fmla="*/ 66179 h 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189" h="74370">
                  <a:moveTo>
                    <a:pt x="0" y="66179"/>
                  </a:moveTo>
                  <a:cubicBezTo>
                    <a:pt x="0" y="66179"/>
                    <a:pt x="572" y="65131"/>
                    <a:pt x="1905" y="63417"/>
                  </a:cubicBezTo>
                  <a:cubicBezTo>
                    <a:pt x="3239" y="61702"/>
                    <a:pt x="5334" y="59131"/>
                    <a:pt x="8287" y="56178"/>
                  </a:cubicBezTo>
                  <a:cubicBezTo>
                    <a:pt x="16515" y="47606"/>
                    <a:pt x="25614" y="39909"/>
                    <a:pt x="35433" y="33223"/>
                  </a:cubicBezTo>
                  <a:cubicBezTo>
                    <a:pt x="102246" y="-13297"/>
                    <a:pt x="191600" y="-10745"/>
                    <a:pt x="255651" y="39509"/>
                  </a:cubicBezTo>
                  <a:cubicBezTo>
                    <a:pt x="265064" y="46739"/>
                    <a:pt x="273712" y="54911"/>
                    <a:pt x="281464" y="63893"/>
                  </a:cubicBezTo>
                  <a:cubicBezTo>
                    <a:pt x="284226" y="67036"/>
                    <a:pt x="286036" y="69799"/>
                    <a:pt x="287369" y="71513"/>
                  </a:cubicBezTo>
                  <a:cubicBezTo>
                    <a:pt x="288703" y="73228"/>
                    <a:pt x="289274" y="74275"/>
                    <a:pt x="289179" y="74371"/>
                  </a:cubicBezTo>
                  <a:cubicBezTo>
                    <a:pt x="278243" y="62683"/>
                    <a:pt x="266395" y="51892"/>
                    <a:pt x="253746" y="42081"/>
                  </a:cubicBezTo>
                  <a:cubicBezTo>
                    <a:pt x="190114" y="-5563"/>
                    <a:pt x="103397" y="-8040"/>
                    <a:pt x="37148" y="35890"/>
                  </a:cubicBezTo>
                  <a:cubicBezTo>
                    <a:pt x="23953" y="44948"/>
                    <a:pt x="11528" y="55082"/>
                    <a:pt x="0" y="66179"/>
                  </a:cubicBezTo>
                  <a:close/>
                </a:path>
              </a:pathLst>
            </a:custGeom>
            <a:solidFill>
              <a:srgbClr val="263238"/>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3061645-1518-9611-E5F0-8D7EDE54EFD5}"/>
                </a:ext>
              </a:extLst>
            </p:cNvPr>
            <p:cNvSpPr/>
            <p:nvPr/>
          </p:nvSpPr>
          <p:spPr>
            <a:xfrm>
              <a:off x="1044634" y="5006625"/>
              <a:ext cx="715256" cy="299399"/>
            </a:xfrm>
            <a:custGeom>
              <a:avLst/>
              <a:gdLst>
                <a:gd name="connsiteX0" fmla="*/ 25 w 715256"/>
                <a:gd name="connsiteY0" fmla="*/ 0 h 299399"/>
                <a:gd name="connsiteX1" fmla="*/ 596 w 715256"/>
                <a:gd name="connsiteY1" fmla="*/ 2572 h 299399"/>
                <a:gd name="connsiteX2" fmla="*/ 1930 w 715256"/>
                <a:gd name="connsiteY2" fmla="*/ 10096 h 299399"/>
                <a:gd name="connsiteX3" fmla="*/ 3930 w 715256"/>
                <a:gd name="connsiteY3" fmla="*/ 22288 h 299399"/>
                <a:gd name="connsiteX4" fmla="*/ 7645 w 715256"/>
                <a:gd name="connsiteY4" fmla="*/ 38767 h 299399"/>
                <a:gd name="connsiteX5" fmla="*/ 50221 w 715256"/>
                <a:gd name="connsiteY5" fmla="*/ 136874 h 299399"/>
                <a:gd name="connsiteX6" fmla="*/ 163283 w 715256"/>
                <a:gd name="connsiteY6" fmla="*/ 246888 h 299399"/>
                <a:gd name="connsiteX7" fmla="*/ 349497 w 715256"/>
                <a:gd name="connsiteY7" fmla="*/ 294513 h 299399"/>
                <a:gd name="connsiteX8" fmla="*/ 534663 w 715256"/>
                <a:gd name="connsiteY8" fmla="*/ 241649 h 299399"/>
                <a:gd name="connsiteX9" fmla="*/ 650773 w 715256"/>
                <a:gd name="connsiteY9" fmla="*/ 134112 h 299399"/>
                <a:gd name="connsiteX10" fmla="*/ 702303 w 715256"/>
                <a:gd name="connsiteY10" fmla="*/ 40005 h 299399"/>
                <a:gd name="connsiteX11" fmla="*/ 711828 w 715256"/>
                <a:gd name="connsiteY11" fmla="*/ 12382 h 299399"/>
                <a:gd name="connsiteX12" fmla="*/ 714304 w 715256"/>
                <a:gd name="connsiteY12" fmla="*/ 5144 h 299399"/>
                <a:gd name="connsiteX13" fmla="*/ 715257 w 715256"/>
                <a:gd name="connsiteY13" fmla="*/ 2667 h 299399"/>
                <a:gd name="connsiteX14" fmla="*/ 714685 w 715256"/>
                <a:gd name="connsiteY14" fmla="*/ 5239 h 299399"/>
                <a:gd name="connsiteX15" fmla="*/ 712780 w 715256"/>
                <a:gd name="connsiteY15" fmla="*/ 12668 h 299399"/>
                <a:gd name="connsiteX16" fmla="*/ 703255 w 715256"/>
                <a:gd name="connsiteY16" fmla="*/ 40577 h 299399"/>
                <a:gd name="connsiteX17" fmla="*/ 652678 w 715256"/>
                <a:gd name="connsiteY17" fmla="*/ 135827 h 299399"/>
                <a:gd name="connsiteX18" fmla="*/ 536092 w 715256"/>
                <a:gd name="connsiteY18" fmla="*/ 244983 h 299399"/>
                <a:gd name="connsiteX19" fmla="*/ 348925 w 715256"/>
                <a:gd name="connsiteY19" fmla="*/ 299275 h 299399"/>
                <a:gd name="connsiteX20" fmla="*/ 160521 w 715256"/>
                <a:gd name="connsiteY20" fmla="*/ 250507 h 299399"/>
                <a:gd name="connsiteX21" fmla="*/ 46888 w 715256"/>
                <a:gd name="connsiteY21" fmla="*/ 138589 h 299399"/>
                <a:gd name="connsiteX22" fmla="*/ 5263 w 715256"/>
                <a:gd name="connsiteY22" fmla="*/ 39148 h 299399"/>
                <a:gd name="connsiteX23" fmla="*/ 2692 w 715256"/>
                <a:gd name="connsiteY23" fmla="*/ 22574 h 299399"/>
                <a:gd name="connsiteX24" fmla="*/ 977 w 715256"/>
                <a:gd name="connsiteY24" fmla="*/ 10192 h 299399"/>
                <a:gd name="connsiteX25" fmla="*/ 120 w 715256"/>
                <a:gd name="connsiteY25" fmla="*/ 2667 h 299399"/>
                <a:gd name="connsiteX26" fmla="*/ 25 w 715256"/>
                <a:gd name="connsiteY26" fmla="*/ 0 h 2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5256" h="299399">
                  <a:moveTo>
                    <a:pt x="25" y="0"/>
                  </a:moveTo>
                  <a:cubicBezTo>
                    <a:pt x="333" y="829"/>
                    <a:pt x="526" y="1696"/>
                    <a:pt x="596" y="2572"/>
                  </a:cubicBezTo>
                  <a:cubicBezTo>
                    <a:pt x="596" y="4477"/>
                    <a:pt x="1358" y="6953"/>
                    <a:pt x="1930" y="10096"/>
                  </a:cubicBezTo>
                  <a:cubicBezTo>
                    <a:pt x="2501" y="13240"/>
                    <a:pt x="2977" y="17526"/>
                    <a:pt x="3930" y="22288"/>
                  </a:cubicBezTo>
                  <a:cubicBezTo>
                    <a:pt x="4882" y="27051"/>
                    <a:pt x="6311" y="32671"/>
                    <a:pt x="7645" y="38767"/>
                  </a:cubicBezTo>
                  <a:cubicBezTo>
                    <a:pt x="16501" y="73533"/>
                    <a:pt x="30875" y="106661"/>
                    <a:pt x="50221" y="136874"/>
                  </a:cubicBezTo>
                  <a:cubicBezTo>
                    <a:pt x="78932" y="181766"/>
                    <a:pt x="117626" y="219418"/>
                    <a:pt x="163283" y="246888"/>
                  </a:cubicBezTo>
                  <a:cubicBezTo>
                    <a:pt x="219718" y="279768"/>
                    <a:pt x="284205" y="296266"/>
                    <a:pt x="349497" y="294513"/>
                  </a:cubicBezTo>
                  <a:cubicBezTo>
                    <a:pt x="414782" y="293399"/>
                    <a:pt x="478632" y="275177"/>
                    <a:pt x="534663" y="241649"/>
                  </a:cubicBezTo>
                  <a:cubicBezTo>
                    <a:pt x="580068" y="213798"/>
                    <a:pt x="619531" y="177251"/>
                    <a:pt x="650773" y="134112"/>
                  </a:cubicBezTo>
                  <a:cubicBezTo>
                    <a:pt x="671785" y="105003"/>
                    <a:pt x="689092" y="73390"/>
                    <a:pt x="702303" y="40005"/>
                  </a:cubicBezTo>
                  <a:cubicBezTo>
                    <a:pt x="706780" y="28099"/>
                    <a:pt x="710113" y="18764"/>
                    <a:pt x="711828" y="12382"/>
                  </a:cubicBezTo>
                  <a:lnTo>
                    <a:pt x="714304" y="5144"/>
                  </a:lnTo>
                  <a:cubicBezTo>
                    <a:pt x="714542" y="4286"/>
                    <a:pt x="714857" y="3458"/>
                    <a:pt x="715257" y="2667"/>
                  </a:cubicBezTo>
                  <a:cubicBezTo>
                    <a:pt x="715209" y="3553"/>
                    <a:pt x="715019" y="4419"/>
                    <a:pt x="714685" y="5239"/>
                  </a:cubicBezTo>
                  <a:lnTo>
                    <a:pt x="712780" y="12668"/>
                  </a:lnTo>
                  <a:cubicBezTo>
                    <a:pt x="711066" y="19145"/>
                    <a:pt x="708018" y="28575"/>
                    <a:pt x="703255" y="40577"/>
                  </a:cubicBezTo>
                  <a:cubicBezTo>
                    <a:pt x="690616" y="74390"/>
                    <a:pt x="673614" y="106413"/>
                    <a:pt x="652678" y="135827"/>
                  </a:cubicBezTo>
                  <a:cubicBezTo>
                    <a:pt x="621512" y="179651"/>
                    <a:pt x="581869" y="216770"/>
                    <a:pt x="536092" y="244983"/>
                  </a:cubicBezTo>
                  <a:cubicBezTo>
                    <a:pt x="479589" y="279282"/>
                    <a:pt x="415013" y="298018"/>
                    <a:pt x="348925" y="299275"/>
                  </a:cubicBezTo>
                  <a:cubicBezTo>
                    <a:pt x="282791" y="301028"/>
                    <a:pt x="217500" y="284121"/>
                    <a:pt x="160521" y="250507"/>
                  </a:cubicBezTo>
                  <a:cubicBezTo>
                    <a:pt x="114461" y="222542"/>
                    <a:pt x="75553" y="184223"/>
                    <a:pt x="46888" y="138589"/>
                  </a:cubicBezTo>
                  <a:cubicBezTo>
                    <a:pt x="27608" y="107975"/>
                    <a:pt x="13542" y="74371"/>
                    <a:pt x="5263" y="39148"/>
                  </a:cubicBezTo>
                  <a:lnTo>
                    <a:pt x="2692" y="22574"/>
                  </a:lnTo>
                  <a:cubicBezTo>
                    <a:pt x="1834" y="17716"/>
                    <a:pt x="1453" y="13525"/>
                    <a:pt x="977" y="10192"/>
                  </a:cubicBezTo>
                  <a:cubicBezTo>
                    <a:pt x="501" y="6858"/>
                    <a:pt x="406" y="4572"/>
                    <a:pt x="120" y="2667"/>
                  </a:cubicBezTo>
                  <a:cubicBezTo>
                    <a:pt x="4" y="1781"/>
                    <a:pt x="-28" y="886"/>
                    <a:pt x="25" y="0"/>
                  </a:cubicBezTo>
                  <a:close/>
                </a:path>
              </a:pathLst>
            </a:custGeom>
            <a:solidFill>
              <a:srgbClr val="455A64"/>
            </a:solidFill>
            <a:ln w="9525" cap="flat">
              <a:noFill/>
              <a:prstDash val="solid"/>
              <a:miter/>
            </a:ln>
          </p:spPr>
          <p:txBody>
            <a:bodyPr rtlCol="0" anchor="ctr"/>
            <a:lstStyle/>
            <a:p>
              <a:endParaRPr lang="en-US"/>
            </a:p>
          </p:txBody>
        </p:sp>
      </p:grpSp>
      <p:grpSp>
        <p:nvGrpSpPr>
          <p:cNvPr id="65" name="Graphic 5">
            <a:extLst>
              <a:ext uri="{FF2B5EF4-FFF2-40B4-BE49-F238E27FC236}">
                <a16:creationId xmlns:a16="http://schemas.microsoft.com/office/drawing/2014/main" id="{D89F821E-E93B-355A-85E4-FD9A8AE0543D}"/>
              </a:ext>
            </a:extLst>
          </p:cNvPr>
          <p:cNvGrpSpPr/>
          <p:nvPr userDrawn="1"/>
        </p:nvGrpSpPr>
        <p:grpSpPr>
          <a:xfrm>
            <a:off x="10706928" y="3894185"/>
            <a:ext cx="1241747" cy="2161133"/>
            <a:chOff x="6444381" y="3553396"/>
            <a:chExt cx="1073562" cy="1868424"/>
          </a:xfrm>
        </p:grpSpPr>
        <p:sp>
          <p:nvSpPr>
            <p:cNvPr id="66" name="Freeform: Shape 65">
              <a:extLst>
                <a:ext uri="{FF2B5EF4-FFF2-40B4-BE49-F238E27FC236}">
                  <a16:creationId xmlns:a16="http://schemas.microsoft.com/office/drawing/2014/main" id="{D2386F95-68B2-E181-B509-05867C80E06E}"/>
                </a:ext>
              </a:extLst>
            </p:cNvPr>
            <p:cNvSpPr/>
            <p:nvPr/>
          </p:nvSpPr>
          <p:spPr>
            <a:xfrm>
              <a:off x="6986640" y="3596640"/>
              <a:ext cx="369855" cy="1049750"/>
            </a:xfrm>
            <a:custGeom>
              <a:avLst/>
              <a:gdLst>
                <a:gd name="connsiteX0" fmla="*/ 369856 w 369855"/>
                <a:gd name="connsiteY0" fmla="*/ 0 h 1049750"/>
                <a:gd name="connsiteX1" fmla="*/ 149352 w 369855"/>
                <a:gd name="connsiteY1" fmla="*/ 227457 h 1049750"/>
                <a:gd name="connsiteX2" fmla="*/ 29623 w 369855"/>
                <a:gd name="connsiteY2" fmla="*/ 525018 h 1049750"/>
                <a:gd name="connsiteX3" fmla="*/ 0 w 369855"/>
                <a:gd name="connsiteY3" fmla="*/ 1049750 h 1049750"/>
                <a:gd name="connsiteX4" fmla="*/ 223457 w 369855"/>
                <a:gd name="connsiteY4" fmla="*/ 423196 h 1049750"/>
                <a:gd name="connsiteX5" fmla="*/ 149828 w 369855"/>
                <a:gd name="connsiteY5" fmla="*/ 416623 h 1049750"/>
                <a:gd name="connsiteX6" fmla="*/ 266986 w 369855"/>
                <a:gd name="connsiteY6" fmla="*/ 330898 h 1049750"/>
                <a:gd name="connsiteX7" fmla="*/ 320135 w 369855"/>
                <a:gd name="connsiteY7" fmla="*/ 191357 h 1049750"/>
                <a:gd name="connsiteX8" fmla="*/ 230314 w 369855"/>
                <a:gd name="connsiteY8" fmla="*/ 204692 h 1049750"/>
                <a:gd name="connsiteX9" fmla="*/ 369856 w 369855"/>
                <a:gd name="connsiteY9" fmla="*/ 0 h 104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855" h="1049750">
                  <a:moveTo>
                    <a:pt x="369856" y="0"/>
                  </a:moveTo>
                  <a:cubicBezTo>
                    <a:pt x="274606" y="49244"/>
                    <a:pt x="201739" y="134017"/>
                    <a:pt x="149352" y="227457"/>
                  </a:cubicBezTo>
                  <a:cubicBezTo>
                    <a:pt x="96964" y="320897"/>
                    <a:pt x="63627" y="423291"/>
                    <a:pt x="29623" y="525018"/>
                  </a:cubicBezTo>
                  <a:lnTo>
                    <a:pt x="0" y="1049750"/>
                  </a:lnTo>
                  <a:cubicBezTo>
                    <a:pt x="110585" y="861536"/>
                    <a:pt x="199454" y="640175"/>
                    <a:pt x="223457" y="423196"/>
                  </a:cubicBezTo>
                  <a:lnTo>
                    <a:pt x="149828" y="416623"/>
                  </a:lnTo>
                  <a:cubicBezTo>
                    <a:pt x="199168" y="409099"/>
                    <a:pt x="240602" y="373285"/>
                    <a:pt x="266986" y="330898"/>
                  </a:cubicBezTo>
                  <a:cubicBezTo>
                    <a:pt x="293370" y="288512"/>
                    <a:pt x="306895" y="239554"/>
                    <a:pt x="320135" y="191357"/>
                  </a:cubicBezTo>
                  <a:lnTo>
                    <a:pt x="230314" y="204692"/>
                  </a:lnTo>
                  <a:cubicBezTo>
                    <a:pt x="301390" y="156915"/>
                    <a:pt x="351358" y="83620"/>
                    <a:pt x="369856" y="0"/>
                  </a:cubicBezTo>
                  <a:close/>
                </a:path>
              </a:pathLst>
            </a:custGeom>
            <a:solidFill>
              <a:srgbClr val="455A64"/>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1029A42-FBA6-A4CC-D2DC-8C766DDAB0FF}"/>
                </a:ext>
              </a:extLst>
            </p:cNvPr>
            <p:cNvSpPr/>
            <p:nvPr/>
          </p:nvSpPr>
          <p:spPr>
            <a:xfrm>
              <a:off x="6986640" y="3596640"/>
              <a:ext cx="369855" cy="1049750"/>
            </a:xfrm>
            <a:custGeom>
              <a:avLst/>
              <a:gdLst>
                <a:gd name="connsiteX0" fmla="*/ 369856 w 369855"/>
                <a:gd name="connsiteY0" fmla="*/ 0 h 1049750"/>
                <a:gd name="connsiteX1" fmla="*/ 149352 w 369855"/>
                <a:gd name="connsiteY1" fmla="*/ 227457 h 1049750"/>
                <a:gd name="connsiteX2" fmla="*/ 29623 w 369855"/>
                <a:gd name="connsiteY2" fmla="*/ 525018 h 1049750"/>
                <a:gd name="connsiteX3" fmla="*/ 0 w 369855"/>
                <a:gd name="connsiteY3" fmla="*/ 1049750 h 1049750"/>
                <a:gd name="connsiteX4" fmla="*/ 223457 w 369855"/>
                <a:gd name="connsiteY4" fmla="*/ 423196 h 1049750"/>
                <a:gd name="connsiteX5" fmla="*/ 149828 w 369855"/>
                <a:gd name="connsiteY5" fmla="*/ 416623 h 1049750"/>
                <a:gd name="connsiteX6" fmla="*/ 266986 w 369855"/>
                <a:gd name="connsiteY6" fmla="*/ 330898 h 1049750"/>
                <a:gd name="connsiteX7" fmla="*/ 320135 w 369855"/>
                <a:gd name="connsiteY7" fmla="*/ 191357 h 1049750"/>
                <a:gd name="connsiteX8" fmla="*/ 230314 w 369855"/>
                <a:gd name="connsiteY8" fmla="*/ 204692 h 1049750"/>
                <a:gd name="connsiteX9" fmla="*/ 369856 w 369855"/>
                <a:gd name="connsiteY9" fmla="*/ 0 h 104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855" h="1049750">
                  <a:moveTo>
                    <a:pt x="369856" y="0"/>
                  </a:moveTo>
                  <a:cubicBezTo>
                    <a:pt x="274606" y="49244"/>
                    <a:pt x="201739" y="134017"/>
                    <a:pt x="149352" y="227457"/>
                  </a:cubicBezTo>
                  <a:cubicBezTo>
                    <a:pt x="96964" y="320897"/>
                    <a:pt x="63627" y="423291"/>
                    <a:pt x="29623" y="525018"/>
                  </a:cubicBezTo>
                  <a:lnTo>
                    <a:pt x="0" y="1049750"/>
                  </a:lnTo>
                  <a:cubicBezTo>
                    <a:pt x="110585" y="861536"/>
                    <a:pt x="199454" y="640175"/>
                    <a:pt x="223457" y="423196"/>
                  </a:cubicBezTo>
                  <a:lnTo>
                    <a:pt x="149828" y="416623"/>
                  </a:lnTo>
                  <a:cubicBezTo>
                    <a:pt x="199168" y="409099"/>
                    <a:pt x="240602" y="373285"/>
                    <a:pt x="266986" y="330898"/>
                  </a:cubicBezTo>
                  <a:cubicBezTo>
                    <a:pt x="293370" y="288512"/>
                    <a:pt x="306895" y="239554"/>
                    <a:pt x="320135" y="191357"/>
                  </a:cubicBezTo>
                  <a:lnTo>
                    <a:pt x="230314" y="204692"/>
                  </a:lnTo>
                  <a:cubicBezTo>
                    <a:pt x="301390" y="156915"/>
                    <a:pt x="351358" y="83620"/>
                    <a:pt x="369856" y="0"/>
                  </a:cubicBezTo>
                  <a:close/>
                </a:path>
              </a:pathLst>
            </a:custGeom>
            <a:solidFill>
              <a:srgbClr val="000000"/>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D382F04-C0A0-5997-DDA4-63A041CFE371}"/>
                </a:ext>
              </a:extLst>
            </p:cNvPr>
            <p:cNvSpPr/>
            <p:nvPr/>
          </p:nvSpPr>
          <p:spPr>
            <a:xfrm>
              <a:off x="6732705" y="3553396"/>
              <a:ext cx="286007" cy="1215961"/>
            </a:xfrm>
            <a:custGeom>
              <a:avLst/>
              <a:gdLst>
                <a:gd name="connsiteX0" fmla="*/ 237933 w 286007"/>
                <a:gd name="connsiteY0" fmla="*/ 1215962 h 1215961"/>
                <a:gd name="connsiteX1" fmla="*/ 475 w 286007"/>
                <a:gd name="connsiteY1" fmla="*/ 653987 h 1215961"/>
                <a:gd name="connsiteX2" fmla="*/ 97534 w 286007"/>
                <a:gd name="connsiteY2" fmla="*/ 653987 h 1215961"/>
                <a:gd name="connsiteX3" fmla="*/ 475 w 286007"/>
                <a:gd name="connsiteY3" fmla="*/ 545878 h 1215961"/>
                <a:gd name="connsiteX4" fmla="*/ 11523 w 286007"/>
                <a:gd name="connsiteY4" fmla="*/ 360140 h 1215961"/>
                <a:gd name="connsiteX5" fmla="*/ 100296 w 286007"/>
                <a:gd name="connsiteY5" fmla="*/ 382334 h 1215961"/>
                <a:gd name="connsiteX6" fmla="*/ 25430 w 286007"/>
                <a:gd name="connsiteY6" fmla="*/ 296609 h 1215961"/>
                <a:gd name="connsiteX7" fmla="*/ 44480 w 286007"/>
                <a:gd name="connsiteY7" fmla="*/ 0 h 1215961"/>
                <a:gd name="connsiteX8" fmla="*/ 186212 w 286007"/>
                <a:gd name="connsiteY8" fmla="*/ 229838 h 1215961"/>
                <a:gd name="connsiteX9" fmla="*/ 281462 w 286007"/>
                <a:gd name="connsiteY9" fmla="*/ 836962 h 1215961"/>
                <a:gd name="connsiteX10" fmla="*/ 237933 w 286007"/>
                <a:gd name="connsiteY10" fmla="*/ 1215962 h 121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007" h="1215961">
                  <a:moveTo>
                    <a:pt x="237933" y="1215962"/>
                  </a:moveTo>
                  <a:cubicBezTo>
                    <a:pt x="237933" y="1215962"/>
                    <a:pt x="-2288" y="928497"/>
                    <a:pt x="475" y="653987"/>
                  </a:cubicBezTo>
                  <a:lnTo>
                    <a:pt x="97534" y="653987"/>
                  </a:lnTo>
                  <a:cubicBezTo>
                    <a:pt x="97534" y="653987"/>
                    <a:pt x="-7908" y="584740"/>
                    <a:pt x="475" y="545878"/>
                  </a:cubicBezTo>
                  <a:cubicBezTo>
                    <a:pt x="8857" y="507016"/>
                    <a:pt x="11523" y="360140"/>
                    <a:pt x="11523" y="360140"/>
                  </a:cubicBezTo>
                  <a:lnTo>
                    <a:pt x="100296" y="382334"/>
                  </a:lnTo>
                  <a:cubicBezTo>
                    <a:pt x="100296" y="382334"/>
                    <a:pt x="33621" y="349091"/>
                    <a:pt x="25430" y="296609"/>
                  </a:cubicBezTo>
                  <a:cubicBezTo>
                    <a:pt x="17239" y="244126"/>
                    <a:pt x="44480" y="0"/>
                    <a:pt x="44480" y="0"/>
                  </a:cubicBezTo>
                  <a:cubicBezTo>
                    <a:pt x="44480" y="0"/>
                    <a:pt x="152970" y="113729"/>
                    <a:pt x="186212" y="229838"/>
                  </a:cubicBezTo>
                  <a:cubicBezTo>
                    <a:pt x="219454" y="345948"/>
                    <a:pt x="306798" y="482155"/>
                    <a:pt x="281462" y="836962"/>
                  </a:cubicBezTo>
                  <a:cubicBezTo>
                    <a:pt x="256125" y="1191768"/>
                    <a:pt x="237933" y="1215962"/>
                    <a:pt x="237933" y="1215962"/>
                  </a:cubicBezTo>
                  <a:close/>
                </a:path>
              </a:pathLst>
            </a:custGeom>
            <a:solidFill>
              <a:srgbClr val="455A64"/>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B364C2C-3489-EC2C-D673-A99E4C224357}"/>
                </a:ext>
              </a:extLst>
            </p:cNvPr>
            <p:cNvSpPr/>
            <p:nvPr/>
          </p:nvSpPr>
          <p:spPr>
            <a:xfrm>
              <a:off x="7092247" y="3866007"/>
              <a:ext cx="425697" cy="930497"/>
            </a:xfrm>
            <a:custGeom>
              <a:avLst/>
              <a:gdLst>
                <a:gd name="connsiteX0" fmla="*/ 120 w 425697"/>
                <a:gd name="connsiteY0" fmla="*/ 930497 h 930497"/>
                <a:gd name="connsiteX1" fmla="*/ 318160 w 425697"/>
                <a:gd name="connsiteY1" fmla="*/ 535877 h 930497"/>
                <a:gd name="connsiteX2" fmla="*/ 240150 w 425697"/>
                <a:gd name="connsiteY2" fmla="*/ 514636 h 930497"/>
                <a:gd name="connsiteX3" fmla="*/ 342067 w 425697"/>
                <a:gd name="connsiteY3" fmla="*/ 448818 h 930497"/>
                <a:gd name="connsiteX4" fmla="*/ 373690 w 425697"/>
                <a:gd name="connsiteY4" fmla="*/ 296989 h 930497"/>
                <a:gd name="connsiteX5" fmla="*/ 297490 w 425697"/>
                <a:gd name="connsiteY5" fmla="*/ 295465 h 930497"/>
                <a:gd name="connsiteX6" fmla="*/ 376453 w 425697"/>
                <a:gd name="connsiteY6" fmla="*/ 242697 h 930497"/>
                <a:gd name="connsiteX7" fmla="*/ 425697 w 425697"/>
                <a:gd name="connsiteY7" fmla="*/ 0 h 930497"/>
                <a:gd name="connsiteX8" fmla="*/ 261676 w 425697"/>
                <a:gd name="connsiteY8" fmla="*/ 154210 h 930497"/>
                <a:gd name="connsiteX9" fmla="*/ 52126 w 425697"/>
                <a:gd name="connsiteY9" fmla="*/ 621602 h 930497"/>
                <a:gd name="connsiteX10" fmla="*/ 120 w 425697"/>
                <a:gd name="connsiteY10" fmla="*/ 930497 h 93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697" h="930497">
                  <a:moveTo>
                    <a:pt x="120" y="930497"/>
                  </a:moveTo>
                  <a:cubicBezTo>
                    <a:pt x="120" y="930497"/>
                    <a:pt x="260343" y="757142"/>
                    <a:pt x="318160" y="535877"/>
                  </a:cubicBezTo>
                  <a:lnTo>
                    <a:pt x="240150" y="514636"/>
                  </a:lnTo>
                  <a:cubicBezTo>
                    <a:pt x="240150" y="514636"/>
                    <a:pt x="340067" y="481965"/>
                    <a:pt x="342067" y="448818"/>
                  </a:cubicBezTo>
                  <a:cubicBezTo>
                    <a:pt x="344068" y="415671"/>
                    <a:pt x="373690" y="296989"/>
                    <a:pt x="373690" y="296989"/>
                  </a:cubicBezTo>
                  <a:lnTo>
                    <a:pt x="297490" y="295465"/>
                  </a:lnTo>
                  <a:cubicBezTo>
                    <a:pt x="297490" y="295465"/>
                    <a:pt x="358260" y="283273"/>
                    <a:pt x="376453" y="242697"/>
                  </a:cubicBezTo>
                  <a:cubicBezTo>
                    <a:pt x="394646" y="202121"/>
                    <a:pt x="425697" y="0"/>
                    <a:pt x="425697" y="0"/>
                  </a:cubicBezTo>
                  <a:cubicBezTo>
                    <a:pt x="425697" y="0"/>
                    <a:pt x="313492" y="67818"/>
                    <a:pt x="261676" y="154210"/>
                  </a:cubicBezTo>
                  <a:cubicBezTo>
                    <a:pt x="209860" y="240602"/>
                    <a:pt x="109276" y="330708"/>
                    <a:pt x="52126" y="621602"/>
                  </a:cubicBezTo>
                  <a:cubicBezTo>
                    <a:pt x="-5024" y="912495"/>
                    <a:pt x="120" y="930497"/>
                    <a:pt x="120" y="930497"/>
                  </a:cubicBezTo>
                  <a:close/>
                </a:path>
              </a:pathLst>
            </a:custGeom>
            <a:solidFill>
              <a:srgbClr val="455A64"/>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96D870B-EA8E-8472-0588-3E6AE3DF0D41}"/>
                </a:ext>
              </a:extLst>
            </p:cNvPr>
            <p:cNvSpPr/>
            <p:nvPr/>
          </p:nvSpPr>
          <p:spPr>
            <a:xfrm>
              <a:off x="6843098" y="3803808"/>
              <a:ext cx="137552" cy="1190053"/>
            </a:xfrm>
            <a:custGeom>
              <a:avLst/>
              <a:gdLst>
                <a:gd name="connsiteX0" fmla="*/ 0 w 137552"/>
                <a:gd name="connsiteY0" fmla="*/ 0 h 1190053"/>
                <a:gd name="connsiteX1" fmla="*/ 953 w 137552"/>
                <a:gd name="connsiteY1" fmla="*/ 3048 h 1190053"/>
                <a:gd name="connsiteX2" fmla="*/ 3048 w 137552"/>
                <a:gd name="connsiteY2" fmla="*/ 11811 h 1190053"/>
                <a:gd name="connsiteX3" fmla="*/ 10668 w 137552"/>
                <a:gd name="connsiteY3" fmla="*/ 45911 h 1190053"/>
                <a:gd name="connsiteX4" fmla="*/ 22193 w 137552"/>
                <a:gd name="connsiteY4" fmla="*/ 100108 h 1190053"/>
                <a:gd name="connsiteX5" fmla="*/ 36290 w 137552"/>
                <a:gd name="connsiteY5" fmla="*/ 171926 h 1190053"/>
                <a:gd name="connsiteX6" fmla="*/ 68675 w 137552"/>
                <a:gd name="connsiteY6" fmla="*/ 359855 h 1190053"/>
                <a:gd name="connsiteX7" fmla="*/ 99917 w 137552"/>
                <a:gd name="connsiteY7" fmla="*/ 591312 h 1190053"/>
                <a:gd name="connsiteX8" fmla="*/ 122301 w 137552"/>
                <a:gd name="connsiteY8" fmla="*/ 823817 h 1190053"/>
                <a:gd name="connsiteX9" fmla="*/ 133636 w 137552"/>
                <a:gd name="connsiteY9" fmla="*/ 1014317 h 1190053"/>
                <a:gd name="connsiteX10" fmla="*/ 136303 w 137552"/>
                <a:gd name="connsiteY10" fmla="*/ 1087564 h 1190053"/>
                <a:gd name="connsiteX11" fmla="*/ 137446 w 137552"/>
                <a:gd name="connsiteY11" fmla="*/ 1142905 h 1190053"/>
                <a:gd name="connsiteX12" fmla="*/ 137446 w 137552"/>
                <a:gd name="connsiteY12" fmla="*/ 1177862 h 1190053"/>
                <a:gd name="connsiteX13" fmla="*/ 137446 w 137552"/>
                <a:gd name="connsiteY13" fmla="*/ 1186910 h 1190053"/>
                <a:gd name="connsiteX14" fmla="*/ 137446 w 137552"/>
                <a:gd name="connsiteY14" fmla="*/ 1190054 h 1190053"/>
                <a:gd name="connsiteX15" fmla="*/ 137446 w 137552"/>
                <a:gd name="connsiteY15" fmla="*/ 1186910 h 1190053"/>
                <a:gd name="connsiteX16" fmla="*/ 136970 w 137552"/>
                <a:gd name="connsiteY16" fmla="*/ 1177862 h 1190053"/>
                <a:gd name="connsiteX17" fmla="*/ 135731 w 137552"/>
                <a:gd name="connsiteY17" fmla="*/ 1142905 h 1190053"/>
                <a:gd name="connsiteX18" fmla="*/ 133731 w 137552"/>
                <a:gd name="connsiteY18" fmla="*/ 1087660 h 1190053"/>
                <a:gd name="connsiteX19" fmla="*/ 130397 w 137552"/>
                <a:gd name="connsiteY19" fmla="*/ 1014508 h 1190053"/>
                <a:gd name="connsiteX20" fmla="*/ 117920 w 137552"/>
                <a:gd name="connsiteY20" fmla="*/ 824008 h 1190053"/>
                <a:gd name="connsiteX21" fmla="*/ 95250 w 137552"/>
                <a:gd name="connsiteY21" fmla="*/ 591693 h 1190053"/>
                <a:gd name="connsiteX22" fmla="*/ 64389 w 137552"/>
                <a:gd name="connsiteY22" fmla="*/ 360426 h 1190053"/>
                <a:gd name="connsiteX23" fmla="*/ 33052 w 137552"/>
                <a:gd name="connsiteY23" fmla="*/ 172403 h 1190053"/>
                <a:gd name="connsiteX24" fmla="*/ 19621 w 137552"/>
                <a:gd name="connsiteY24" fmla="*/ 100394 h 1190053"/>
                <a:gd name="connsiteX25" fmla="*/ 9049 w 137552"/>
                <a:gd name="connsiteY25" fmla="*/ 46196 h 1190053"/>
                <a:gd name="connsiteX26" fmla="*/ 2286 w 137552"/>
                <a:gd name="connsiteY26" fmla="*/ 11906 h 1190053"/>
                <a:gd name="connsiteX27" fmla="*/ 667 w 137552"/>
                <a:gd name="connsiteY27" fmla="*/ 2953 h 1190053"/>
                <a:gd name="connsiteX28" fmla="*/ 0 w 137552"/>
                <a:gd name="connsiteY28" fmla="*/ 0 h 119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7552" h="1190053">
                  <a:moveTo>
                    <a:pt x="0" y="0"/>
                  </a:moveTo>
                  <a:cubicBezTo>
                    <a:pt x="410" y="991"/>
                    <a:pt x="724" y="2010"/>
                    <a:pt x="953" y="3048"/>
                  </a:cubicBezTo>
                  <a:cubicBezTo>
                    <a:pt x="1429" y="5239"/>
                    <a:pt x="2191" y="8191"/>
                    <a:pt x="3048" y="11811"/>
                  </a:cubicBezTo>
                  <a:lnTo>
                    <a:pt x="10668" y="45911"/>
                  </a:lnTo>
                  <a:cubicBezTo>
                    <a:pt x="14097" y="60770"/>
                    <a:pt x="17907" y="78962"/>
                    <a:pt x="22193" y="100108"/>
                  </a:cubicBezTo>
                  <a:cubicBezTo>
                    <a:pt x="26480" y="121253"/>
                    <a:pt x="31718" y="145256"/>
                    <a:pt x="36290" y="171926"/>
                  </a:cubicBezTo>
                  <a:cubicBezTo>
                    <a:pt x="46577" y="225266"/>
                    <a:pt x="57531" y="288988"/>
                    <a:pt x="68675" y="359855"/>
                  </a:cubicBezTo>
                  <a:cubicBezTo>
                    <a:pt x="79820" y="430721"/>
                    <a:pt x="90297" y="509016"/>
                    <a:pt x="99917" y="591312"/>
                  </a:cubicBezTo>
                  <a:cubicBezTo>
                    <a:pt x="109538" y="673608"/>
                    <a:pt x="116681" y="752189"/>
                    <a:pt x="122301" y="823817"/>
                  </a:cubicBezTo>
                  <a:cubicBezTo>
                    <a:pt x="127921" y="895445"/>
                    <a:pt x="131826" y="959930"/>
                    <a:pt x="133636" y="1014317"/>
                  </a:cubicBezTo>
                  <a:cubicBezTo>
                    <a:pt x="134969" y="1041463"/>
                    <a:pt x="135636" y="1066038"/>
                    <a:pt x="136303" y="1087564"/>
                  </a:cubicBezTo>
                  <a:cubicBezTo>
                    <a:pt x="136970" y="1109091"/>
                    <a:pt x="137350" y="1127665"/>
                    <a:pt x="137446" y="1142905"/>
                  </a:cubicBezTo>
                  <a:cubicBezTo>
                    <a:pt x="137541" y="1158145"/>
                    <a:pt x="137446" y="1169480"/>
                    <a:pt x="137446" y="1177862"/>
                  </a:cubicBezTo>
                  <a:cubicBezTo>
                    <a:pt x="137446" y="1181576"/>
                    <a:pt x="137446" y="1184624"/>
                    <a:pt x="137446" y="1186910"/>
                  </a:cubicBezTo>
                  <a:cubicBezTo>
                    <a:pt x="137589" y="1187948"/>
                    <a:pt x="137589" y="1189015"/>
                    <a:pt x="137446" y="1190054"/>
                  </a:cubicBezTo>
                  <a:cubicBezTo>
                    <a:pt x="137379" y="1189006"/>
                    <a:pt x="137379" y="1187958"/>
                    <a:pt x="137446" y="1186910"/>
                  </a:cubicBezTo>
                  <a:cubicBezTo>
                    <a:pt x="137446" y="1184624"/>
                    <a:pt x="137446" y="1181576"/>
                    <a:pt x="136970" y="1177862"/>
                  </a:cubicBezTo>
                  <a:cubicBezTo>
                    <a:pt x="136970" y="1169575"/>
                    <a:pt x="136303" y="1157859"/>
                    <a:pt x="135731" y="1142905"/>
                  </a:cubicBezTo>
                  <a:cubicBezTo>
                    <a:pt x="135160" y="1127950"/>
                    <a:pt x="134684" y="1109186"/>
                    <a:pt x="133731" y="1087660"/>
                  </a:cubicBezTo>
                  <a:cubicBezTo>
                    <a:pt x="132779" y="1066133"/>
                    <a:pt x="131922" y="1041654"/>
                    <a:pt x="130397" y="1014508"/>
                  </a:cubicBezTo>
                  <a:cubicBezTo>
                    <a:pt x="127825" y="960311"/>
                    <a:pt x="123444" y="895826"/>
                    <a:pt x="117920" y="824008"/>
                  </a:cubicBezTo>
                  <a:cubicBezTo>
                    <a:pt x="112395" y="752189"/>
                    <a:pt x="104584" y="673894"/>
                    <a:pt x="95250" y="591693"/>
                  </a:cubicBezTo>
                  <a:cubicBezTo>
                    <a:pt x="85916" y="509492"/>
                    <a:pt x="74962" y="431292"/>
                    <a:pt x="64389" y="360426"/>
                  </a:cubicBezTo>
                  <a:cubicBezTo>
                    <a:pt x="53816" y="289560"/>
                    <a:pt x="42958" y="225742"/>
                    <a:pt x="33052" y="172403"/>
                  </a:cubicBezTo>
                  <a:cubicBezTo>
                    <a:pt x="28384" y="145637"/>
                    <a:pt x="23527" y="121634"/>
                    <a:pt x="19621" y="100394"/>
                  </a:cubicBezTo>
                  <a:cubicBezTo>
                    <a:pt x="15716" y="79153"/>
                    <a:pt x="12097" y="61055"/>
                    <a:pt x="9049" y="46196"/>
                  </a:cubicBezTo>
                  <a:cubicBezTo>
                    <a:pt x="6001" y="31337"/>
                    <a:pt x="3906" y="20003"/>
                    <a:pt x="2286" y="11906"/>
                  </a:cubicBezTo>
                  <a:cubicBezTo>
                    <a:pt x="1619" y="8191"/>
                    <a:pt x="1048" y="5239"/>
                    <a:pt x="667" y="2953"/>
                  </a:cubicBezTo>
                  <a:cubicBezTo>
                    <a:pt x="286" y="667"/>
                    <a:pt x="0" y="0"/>
                    <a:pt x="0" y="0"/>
                  </a:cubicBezTo>
                  <a:close/>
                </a:path>
              </a:pathLst>
            </a:custGeom>
            <a:solidFill>
              <a:srgbClr val="263238"/>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259145C-8266-81E8-4D31-0D3B8BB4566F}"/>
                </a:ext>
              </a:extLst>
            </p:cNvPr>
            <p:cNvSpPr/>
            <p:nvPr/>
          </p:nvSpPr>
          <p:spPr>
            <a:xfrm>
              <a:off x="6444381" y="4274724"/>
              <a:ext cx="492918" cy="670655"/>
            </a:xfrm>
            <a:custGeom>
              <a:avLst/>
              <a:gdLst>
                <a:gd name="connsiteX0" fmla="*/ 492919 w 492918"/>
                <a:gd name="connsiteY0" fmla="*/ 670655 h 670655"/>
                <a:gd name="connsiteX1" fmla="*/ 204883 w 492918"/>
                <a:gd name="connsiteY1" fmla="*/ 270605 h 670655"/>
                <a:gd name="connsiteX2" fmla="*/ 256318 w 492918"/>
                <a:gd name="connsiteY2" fmla="*/ 248603 h 670655"/>
                <a:gd name="connsiteX3" fmla="*/ 151543 w 492918"/>
                <a:gd name="connsiteY3" fmla="*/ 214313 h 670655"/>
                <a:gd name="connsiteX4" fmla="*/ 80391 w 492918"/>
                <a:gd name="connsiteY4" fmla="*/ 126301 h 670655"/>
                <a:gd name="connsiteX5" fmla="*/ 148304 w 492918"/>
                <a:gd name="connsiteY5" fmla="*/ 114871 h 670655"/>
                <a:gd name="connsiteX6" fmla="*/ 0 w 492918"/>
                <a:gd name="connsiteY6" fmla="*/ 0 h 670655"/>
                <a:gd name="connsiteX7" fmla="*/ 212312 w 492918"/>
                <a:gd name="connsiteY7" fmla="*/ 112109 h 670655"/>
                <a:gd name="connsiteX8" fmla="*/ 340900 w 492918"/>
                <a:gd name="connsiteY8" fmla="*/ 261175 h 670655"/>
                <a:gd name="connsiteX9" fmla="*/ 390810 w 492918"/>
                <a:gd name="connsiteY9" fmla="*/ 343281 h 670655"/>
                <a:gd name="connsiteX10" fmla="*/ 492919 w 492918"/>
                <a:gd name="connsiteY10" fmla="*/ 670655 h 67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918" h="670655">
                  <a:moveTo>
                    <a:pt x="492919" y="670655"/>
                  </a:moveTo>
                  <a:cubicBezTo>
                    <a:pt x="492919" y="670655"/>
                    <a:pt x="273082" y="421291"/>
                    <a:pt x="204883" y="270605"/>
                  </a:cubicBezTo>
                  <a:lnTo>
                    <a:pt x="256318" y="248603"/>
                  </a:lnTo>
                  <a:cubicBezTo>
                    <a:pt x="218980" y="254794"/>
                    <a:pt x="180784" y="239078"/>
                    <a:pt x="151543" y="214313"/>
                  </a:cubicBezTo>
                  <a:cubicBezTo>
                    <a:pt x="122301" y="189547"/>
                    <a:pt x="101251" y="157924"/>
                    <a:pt x="80391" y="126301"/>
                  </a:cubicBezTo>
                  <a:lnTo>
                    <a:pt x="148304" y="114871"/>
                  </a:lnTo>
                  <a:cubicBezTo>
                    <a:pt x="85944" y="97050"/>
                    <a:pt x="32842" y="55921"/>
                    <a:pt x="0" y="0"/>
                  </a:cubicBezTo>
                  <a:cubicBezTo>
                    <a:pt x="80105" y="13145"/>
                    <a:pt x="152400" y="57150"/>
                    <a:pt x="212312" y="112109"/>
                  </a:cubicBezTo>
                  <a:cubicBezTo>
                    <a:pt x="259699" y="157705"/>
                    <a:pt x="302743" y="207616"/>
                    <a:pt x="340900" y="261175"/>
                  </a:cubicBezTo>
                  <a:cubicBezTo>
                    <a:pt x="360112" y="286893"/>
                    <a:pt x="376818" y="314392"/>
                    <a:pt x="390810" y="343281"/>
                  </a:cubicBezTo>
                  <a:cubicBezTo>
                    <a:pt x="427958" y="419576"/>
                    <a:pt x="493014" y="579120"/>
                    <a:pt x="492919" y="670655"/>
                  </a:cubicBezTo>
                  <a:close/>
                </a:path>
              </a:pathLst>
            </a:custGeom>
            <a:solidFill>
              <a:srgbClr val="455A64"/>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FE63D4F-2918-0FDC-EB2D-80CC490BEA6A}"/>
                </a:ext>
              </a:extLst>
            </p:cNvPr>
            <p:cNvSpPr/>
            <p:nvPr/>
          </p:nvSpPr>
          <p:spPr>
            <a:xfrm>
              <a:off x="7033988" y="4011358"/>
              <a:ext cx="379847" cy="982694"/>
            </a:xfrm>
            <a:custGeom>
              <a:avLst/>
              <a:gdLst>
                <a:gd name="connsiteX0" fmla="*/ 379847 w 379847"/>
                <a:gd name="connsiteY0" fmla="*/ 0 h 982694"/>
                <a:gd name="connsiteX1" fmla="*/ 378895 w 379847"/>
                <a:gd name="connsiteY1" fmla="*/ 2572 h 982694"/>
                <a:gd name="connsiteX2" fmla="*/ 375561 w 379847"/>
                <a:gd name="connsiteY2" fmla="*/ 9811 h 982694"/>
                <a:gd name="connsiteX3" fmla="*/ 362226 w 379847"/>
                <a:gd name="connsiteY3" fmla="*/ 37528 h 982694"/>
                <a:gd name="connsiteX4" fmla="*/ 313554 w 379847"/>
                <a:gd name="connsiteY4" fmla="*/ 139541 h 982694"/>
                <a:gd name="connsiteX5" fmla="*/ 167344 w 379847"/>
                <a:gd name="connsiteY5" fmla="*/ 482441 h 982694"/>
                <a:gd name="connsiteX6" fmla="*/ 44853 w 379847"/>
                <a:gd name="connsiteY6" fmla="*/ 834866 h 982694"/>
                <a:gd name="connsiteX7" fmla="*/ 12182 w 379847"/>
                <a:gd name="connsiteY7" fmla="*/ 942975 h 982694"/>
                <a:gd name="connsiteX8" fmla="*/ 3420 w 379847"/>
                <a:gd name="connsiteY8" fmla="*/ 972502 h 982694"/>
                <a:gd name="connsiteX9" fmla="*/ 1038 w 379847"/>
                <a:gd name="connsiteY9" fmla="*/ 980122 h 982694"/>
                <a:gd name="connsiteX10" fmla="*/ 85 w 379847"/>
                <a:gd name="connsiteY10" fmla="*/ 982694 h 982694"/>
                <a:gd name="connsiteX11" fmla="*/ 85 w 379847"/>
                <a:gd name="connsiteY11" fmla="*/ 979932 h 982694"/>
                <a:gd name="connsiteX12" fmla="*/ 1991 w 379847"/>
                <a:gd name="connsiteY12" fmla="*/ 972217 h 982694"/>
                <a:gd name="connsiteX13" fmla="*/ 9896 w 379847"/>
                <a:gd name="connsiteY13" fmla="*/ 942499 h 982694"/>
                <a:gd name="connsiteX14" fmla="*/ 41043 w 379847"/>
                <a:gd name="connsiteY14" fmla="*/ 833818 h 982694"/>
                <a:gd name="connsiteX15" fmla="*/ 162296 w 379847"/>
                <a:gd name="connsiteY15" fmla="*/ 480917 h 982694"/>
                <a:gd name="connsiteX16" fmla="*/ 309934 w 379847"/>
                <a:gd name="connsiteY16" fmla="*/ 138017 h 982694"/>
                <a:gd name="connsiteX17" fmla="*/ 359940 w 379847"/>
                <a:gd name="connsiteY17" fmla="*/ 36671 h 982694"/>
                <a:gd name="connsiteX18" fmla="*/ 374132 w 379847"/>
                <a:gd name="connsiteY18" fmla="*/ 9334 h 982694"/>
                <a:gd name="connsiteX19" fmla="*/ 377943 w 379847"/>
                <a:gd name="connsiteY19" fmla="*/ 2286 h 982694"/>
                <a:gd name="connsiteX20" fmla="*/ 379847 w 379847"/>
                <a:gd name="connsiteY20" fmla="*/ 0 h 98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9847" h="982694">
                  <a:moveTo>
                    <a:pt x="379847" y="0"/>
                  </a:moveTo>
                  <a:cubicBezTo>
                    <a:pt x="379666" y="905"/>
                    <a:pt x="379343" y="1771"/>
                    <a:pt x="378895" y="2572"/>
                  </a:cubicBezTo>
                  <a:lnTo>
                    <a:pt x="375561" y="9811"/>
                  </a:lnTo>
                  <a:cubicBezTo>
                    <a:pt x="372323" y="16478"/>
                    <a:pt x="367846" y="25717"/>
                    <a:pt x="362226" y="37528"/>
                  </a:cubicBezTo>
                  <a:cubicBezTo>
                    <a:pt x="350415" y="61436"/>
                    <a:pt x="333651" y="96298"/>
                    <a:pt x="313554" y="139541"/>
                  </a:cubicBezTo>
                  <a:cubicBezTo>
                    <a:pt x="273168" y="225933"/>
                    <a:pt x="219923" y="346615"/>
                    <a:pt x="167344" y="482441"/>
                  </a:cubicBezTo>
                  <a:cubicBezTo>
                    <a:pt x="114767" y="618268"/>
                    <a:pt x="73143" y="743426"/>
                    <a:pt x="44853" y="834866"/>
                  </a:cubicBezTo>
                  <a:cubicBezTo>
                    <a:pt x="30756" y="880396"/>
                    <a:pt x="19612" y="917353"/>
                    <a:pt x="12182" y="942975"/>
                  </a:cubicBezTo>
                  <a:cubicBezTo>
                    <a:pt x="8468" y="955548"/>
                    <a:pt x="5610" y="965359"/>
                    <a:pt x="3420" y="972502"/>
                  </a:cubicBezTo>
                  <a:cubicBezTo>
                    <a:pt x="2467" y="975550"/>
                    <a:pt x="1705" y="978122"/>
                    <a:pt x="1038" y="980122"/>
                  </a:cubicBezTo>
                  <a:cubicBezTo>
                    <a:pt x="810" y="981008"/>
                    <a:pt x="495" y="981875"/>
                    <a:pt x="85" y="982694"/>
                  </a:cubicBezTo>
                  <a:cubicBezTo>
                    <a:pt x="-28" y="981780"/>
                    <a:pt x="-28" y="980846"/>
                    <a:pt x="85" y="979932"/>
                  </a:cubicBezTo>
                  <a:lnTo>
                    <a:pt x="1991" y="972217"/>
                  </a:lnTo>
                  <a:lnTo>
                    <a:pt x="9896" y="942499"/>
                  </a:lnTo>
                  <a:cubicBezTo>
                    <a:pt x="16754" y="916686"/>
                    <a:pt x="27327" y="879538"/>
                    <a:pt x="41043" y="833818"/>
                  </a:cubicBezTo>
                  <a:cubicBezTo>
                    <a:pt x="68475" y="742378"/>
                    <a:pt x="109718" y="616934"/>
                    <a:pt x="162296" y="480917"/>
                  </a:cubicBezTo>
                  <a:cubicBezTo>
                    <a:pt x="214875" y="344900"/>
                    <a:pt x="268691" y="224504"/>
                    <a:pt x="309934" y="138017"/>
                  </a:cubicBezTo>
                  <a:cubicBezTo>
                    <a:pt x="330508" y="94964"/>
                    <a:pt x="348034" y="60293"/>
                    <a:pt x="359940" y="36671"/>
                  </a:cubicBezTo>
                  <a:cubicBezTo>
                    <a:pt x="366036" y="25051"/>
                    <a:pt x="370799" y="15907"/>
                    <a:pt x="374132" y="9334"/>
                  </a:cubicBezTo>
                  <a:cubicBezTo>
                    <a:pt x="375751" y="6477"/>
                    <a:pt x="376990" y="4191"/>
                    <a:pt x="377943" y="2286"/>
                  </a:cubicBezTo>
                  <a:cubicBezTo>
                    <a:pt x="378523" y="1486"/>
                    <a:pt x="379162" y="724"/>
                    <a:pt x="379847" y="0"/>
                  </a:cubicBezTo>
                  <a:close/>
                </a:path>
              </a:pathLst>
            </a:custGeom>
            <a:solidFill>
              <a:srgbClr val="263238"/>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50D6839-CA15-B013-398E-48A924D549B5}"/>
                </a:ext>
              </a:extLst>
            </p:cNvPr>
            <p:cNvSpPr/>
            <p:nvPr/>
          </p:nvSpPr>
          <p:spPr>
            <a:xfrm>
              <a:off x="6794968" y="4625911"/>
              <a:ext cx="161037" cy="426339"/>
            </a:xfrm>
            <a:custGeom>
              <a:avLst/>
              <a:gdLst>
                <a:gd name="connsiteX0" fmla="*/ 161001 w 161037"/>
                <a:gd name="connsiteY0" fmla="*/ 426339 h 426339"/>
                <a:gd name="connsiteX1" fmla="*/ 159858 w 161037"/>
                <a:gd name="connsiteY1" fmla="*/ 421767 h 426339"/>
                <a:gd name="connsiteX2" fmla="*/ 157667 w 161037"/>
                <a:gd name="connsiteY2" fmla="*/ 408527 h 426339"/>
                <a:gd name="connsiteX3" fmla="*/ 149000 w 161037"/>
                <a:gd name="connsiteY3" fmla="*/ 360045 h 426339"/>
                <a:gd name="connsiteX4" fmla="*/ 132236 w 161037"/>
                <a:gd name="connsiteY4" fmla="*/ 289084 h 426339"/>
                <a:gd name="connsiteX5" fmla="*/ 104518 w 161037"/>
                <a:gd name="connsiteY5" fmla="*/ 204121 h 426339"/>
                <a:gd name="connsiteX6" fmla="*/ 69180 w 161037"/>
                <a:gd name="connsiteY6" fmla="*/ 122111 h 426339"/>
                <a:gd name="connsiteX7" fmla="*/ 34890 w 161037"/>
                <a:gd name="connsiteY7" fmla="*/ 57626 h 426339"/>
                <a:gd name="connsiteX8" fmla="*/ 9268 w 161037"/>
                <a:gd name="connsiteY8" fmla="*/ 15621 h 426339"/>
                <a:gd name="connsiteX9" fmla="*/ 2219 w 161037"/>
                <a:gd name="connsiteY9" fmla="*/ 4191 h 426339"/>
                <a:gd name="connsiteX10" fmla="*/ 29 w 161037"/>
                <a:gd name="connsiteY10" fmla="*/ 0 h 426339"/>
                <a:gd name="connsiteX11" fmla="*/ 2981 w 161037"/>
                <a:gd name="connsiteY11" fmla="*/ 3620 h 426339"/>
                <a:gd name="connsiteX12" fmla="*/ 10887 w 161037"/>
                <a:gd name="connsiteY12" fmla="*/ 14478 h 426339"/>
                <a:gd name="connsiteX13" fmla="*/ 37843 w 161037"/>
                <a:gd name="connsiteY13" fmla="*/ 55912 h 426339"/>
                <a:gd name="connsiteX14" fmla="*/ 73276 w 161037"/>
                <a:gd name="connsiteY14" fmla="*/ 120110 h 426339"/>
                <a:gd name="connsiteX15" fmla="*/ 109185 w 161037"/>
                <a:gd name="connsiteY15" fmla="*/ 202406 h 426339"/>
                <a:gd name="connsiteX16" fmla="*/ 136617 w 161037"/>
                <a:gd name="connsiteY16" fmla="*/ 288131 h 426339"/>
                <a:gd name="connsiteX17" fmla="*/ 152524 w 161037"/>
                <a:gd name="connsiteY17" fmla="*/ 359759 h 426339"/>
                <a:gd name="connsiteX18" fmla="*/ 159572 w 161037"/>
                <a:gd name="connsiteY18" fmla="*/ 408622 h 426339"/>
                <a:gd name="connsiteX19" fmla="*/ 160811 w 161037"/>
                <a:gd name="connsiteY19" fmla="*/ 421957 h 426339"/>
                <a:gd name="connsiteX20" fmla="*/ 161001 w 161037"/>
                <a:gd name="connsiteY20" fmla="*/ 426339 h 42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037" h="426339">
                  <a:moveTo>
                    <a:pt x="161001" y="426339"/>
                  </a:moveTo>
                  <a:cubicBezTo>
                    <a:pt x="160372" y="424891"/>
                    <a:pt x="159982" y="423348"/>
                    <a:pt x="159858" y="421767"/>
                  </a:cubicBezTo>
                  <a:cubicBezTo>
                    <a:pt x="159286" y="418243"/>
                    <a:pt x="158525" y="413861"/>
                    <a:pt x="157667" y="408527"/>
                  </a:cubicBezTo>
                  <a:cubicBezTo>
                    <a:pt x="155953" y="397097"/>
                    <a:pt x="153096" y="380429"/>
                    <a:pt x="149000" y="360045"/>
                  </a:cubicBezTo>
                  <a:cubicBezTo>
                    <a:pt x="144904" y="339662"/>
                    <a:pt x="139475" y="315563"/>
                    <a:pt x="132236" y="289084"/>
                  </a:cubicBezTo>
                  <a:cubicBezTo>
                    <a:pt x="124997" y="262604"/>
                    <a:pt x="115662" y="233839"/>
                    <a:pt x="104518" y="204121"/>
                  </a:cubicBezTo>
                  <a:cubicBezTo>
                    <a:pt x="93374" y="174403"/>
                    <a:pt x="81087" y="146971"/>
                    <a:pt x="69180" y="122111"/>
                  </a:cubicBezTo>
                  <a:cubicBezTo>
                    <a:pt x="57274" y="97250"/>
                    <a:pt x="45368" y="75629"/>
                    <a:pt x="34890" y="57626"/>
                  </a:cubicBezTo>
                  <a:cubicBezTo>
                    <a:pt x="24413" y="39624"/>
                    <a:pt x="15840" y="25337"/>
                    <a:pt x="9268" y="15621"/>
                  </a:cubicBezTo>
                  <a:lnTo>
                    <a:pt x="2219" y="4191"/>
                  </a:lnTo>
                  <a:cubicBezTo>
                    <a:pt x="600" y="1524"/>
                    <a:pt x="-162" y="95"/>
                    <a:pt x="29" y="0"/>
                  </a:cubicBezTo>
                  <a:cubicBezTo>
                    <a:pt x="1162" y="1076"/>
                    <a:pt x="2153" y="2295"/>
                    <a:pt x="2981" y="3620"/>
                  </a:cubicBezTo>
                  <a:lnTo>
                    <a:pt x="10887" y="14478"/>
                  </a:lnTo>
                  <a:cubicBezTo>
                    <a:pt x="17745" y="24003"/>
                    <a:pt x="26985" y="38100"/>
                    <a:pt x="37843" y="55912"/>
                  </a:cubicBezTo>
                  <a:cubicBezTo>
                    <a:pt x="48701" y="73723"/>
                    <a:pt x="60894" y="95440"/>
                    <a:pt x="73276" y="120110"/>
                  </a:cubicBezTo>
                  <a:cubicBezTo>
                    <a:pt x="85658" y="144780"/>
                    <a:pt x="97851" y="172593"/>
                    <a:pt x="109185" y="202406"/>
                  </a:cubicBezTo>
                  <a:cubicBezTo>
                    <a:pt x="120520" y="232220"/>
                    <a:pt x="129378" y="261271"/>
                    <a:pt x="136617" y="288131"/>
                  </a:cubicBezTo>
                  <a:cubicBezTo>
                    <a:pt x="143856" y="314992"/>
                    <a:pt x="148905" y="339185"/>
                    <a:pt x="152524" y="359759"/>
                  </a:cubicBezTo>
                  <a:cubicBezTo>
                    <a:pt x="156144" y="380333"/>
                    <a:pt x="158430" y="397002"/>
                    <a:pt x="159572" y="408622"/>
                  </a:cubicBezTo>
                  <a:lnTo>
                    <a:pt x="160811" y="421957"/>
                  </a:lnTo>
                  <a:cubicBezTo>
                    <a:pt x="161020" y="423405"/>
                    <a:pt x="161087" y="424872"/>
                    <a:pt x="161001" y="426339"/>
                  </a:cubicBezTo>
                  <a:close/>
                </a:path>
              </a:pathLst>
            </a:custGeom>
            <a:solidFill>
              <a:srgbClr val="263238"/>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3E2EDA7-9588-8F7A-A821-9FD77C09BE1A}"/>
                </a:ext>
              </a:extLst>
            </p:cNvPr>
            <p:cNvSpPr/>
            <p:nvPr/>
          </p:nvSpPr>
          <p:spPr>
            <a:xfrm>
              <a:off x="6764898" y="4993671"/>
              <a:ext cx="481107" cy="98107"/>
            </a:xfrm>
            <a:custGeom>
              <a:avLst/>
              <a:gdLst>
                <a:gd name="connsiteX0" fmla="*/ 0 w 481107"/>
                <a:gd name="connsiteY0" fmla="*/ 0 h 98107"/>
                <a:gd name="connsiteX1" fmla="*/ 481108 w 481107"/>
                <a:gd name="connsiteY1" fmla="*/ 0 h 98107"/>
                <a:gd name="connsiteX2" fmla="*/ 481108 w 481107"/>
                <a:gd name="connsiteY2" fmla="*/ 98107 h 98107"/>
                <a:gd name="connsiteX3" fmla="*/ 0 w 481107"/>
                <a:gd name="connsiteY3" fmla="*/ 98107 h 98107"/>
              </a:gdLst>
              <a:ahLst/>
              <a:cxnLst>
                <a:cxn ang="0">
                  <a:pos x="connsiteX0" y="connsiteY0"/>
                </a:cxn>
                <a:cxn ang="0">
                  <a:pos x="connsiteX1" y="connsiteY1"/>
                </a:cxn>
                <a:cxn ang="0">
                  <a:pos x="connsiteX2" y="connsiteY2"/>
                </a:cxn>
                <a:cxn ang="0">
                  <a:pos x="connsiteX3" y="connsiteY3"/>
                </a:cxn>
              </a:cxnLst>
              <a:rect l="l" t="t" r="r" b="b"/>
              <a:pathLst>
                <a:path w="481107" h="98107">
                  <a:moveTo>
                    <a:pt x="0" y="0"/>
                  </a:moveTo>
                  <a:lnTo>
                    <a:pt x="481108" y="0"/>
                  </a:lnTo>
                  <a:lnTo>
                    <a:pt x="481108" y="98107"/>
                  </a:lnTo>
                  <a:lnTo>
                    <a:pt x="0" y="98107"/>
                  </a:lnTo>
                  <a:close/>
                </a:path>
              </a:pathLst>
            </a:custGeom>
            <a:solidFill>
              <a:srgbClr val="44535B"/>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94F4BEC-9B2A-9E48-8375-2342B36C29F9}"/>
                </a:ext>
              </a:extLst>
            </p:cNvPr>
            <p:cNvSpPr/>
            <p:nvPr/>
          </p:nvSpPr>
          <p:spPr>
            <a:xfrm>
              <a:off x="6810713" y="5091779"/>
              <a:ext cx="391286" cy="330041"/>
            </a:xfrm>
            <a:custGeom>
              <a:avLst/>
              <a:gdLst>
                <a:gd name="connsiteX0" fmla="*/ 0 w 391286"/>
                <a:gd name="connsiteY0" fmla="*/ 0 h 330041"/>
                <a:gd name="connsiteX1" fmla="*/ 52101 w 391286"/>
                <a:gd name="connsiteY1" fmla="*/ 330041 h 330041"/>
                <a:gd name="connsiteX2" fmla="*/ 342709 w 391286"/>
                <a:gd name="connsiteY2" fmla="*/ 330041 h 330041"/>
                <a:gd name="connsiteX3" fmla="*/ 391287 w 391286"/>
                <a:gd name="connsiteY3" fmla="*/ 0 h 330041"/>
                <a:gd name="connsiteX4" fmla="*/ 0 w 391286"/>
                <a:gd name="connsiteY4" fmla="*/ 0 h 33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86" h="330041">
                  <a:moveTo>
                    <a:pt x="0" y="0"/>
                  </a:moveTo>
                  <a:lnTo>
                    <a:pt x="52101" y="330041"/>
                  </a:lnTo>
                  <a:lnTo>
                    <a:pt x="342709" y="330041"/>
                  </a:lnTo>
                  <a:lnTo>
                    <a:pt x="391287" y="0"/>
                  </a:lnTo>
                  <a:lnTo>
                    <a:pt x="0" y="0"/>
                  </a:lnTo>
                  <a:close/>
                </a:path>
              </a:pathLst>
            </a:custGeom>
            <a:solidFill>
              <a:srgbClr val="44535B"/>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F110EFB-5374-C006-3832-BDAA71056115}"/>
                </a:ext>
              </a:extLst>
            </p:cNvPr>
            <p:cNvSpPr/>
            <p:nvPr/>
          </p:nvSpPr>
          <p:spPr>
            <a:xfrm>
              <a:off x="6809951" y="5089302"/>
              <a:ext cx="406526" cy="4952"/>
            </a:xfrm>
            <a:custGeom>
              <a:avLst/>
              <a:gdLst>
                <a:gd name="connsiteX0" fmla="*/ 406527 w 406526"/>
                <a:gd name="connsiteY0" fmla="*/ 2477 h 4952"/>
                <a:gd name="connsiteX1" fmla="*/ 203263 w 406526"/>
                <a:gd name="connsiteY1" fmla="*/ 4953 h 4952"/>
                <a:gd name="connsiteX2" fmla="*/ 0 w 406526"/>
                <a:gd name="connsiteY2" fmla="*/ 2477 h 4952"/>
                <a:gd name="connsiteX3" fmla="*/ 203263 w 406526"/>
                <a:gd name="connsiteY3" fmla="*/ 0 h 4952"/>
                <a:gd name="connsiteX4" fmla="*/ 406527 w 406526"/>
                <a:gd name="connsiteY4" fmla="*/ 2477 h 4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26" h="4952">
                  <a:moveTo>
                    <a:pt x="406527" y="2477"/>
                  </a:moveTo>
                  <a:cubicBezTo>
                    <a:pt x="406527" y="3810"/>
                    <a:pt x="315468" y="4953"/>
                    <a:pt x="203263" y="4953"/>
                  </a:cubicBezTo>
                  <a:cubicBezTo>
                    <a:pt x="91059" y="4953"/>
                    <a:pt x="0" y="3810"/>
                    <a:pt x="0" y="2477"/>
                  </a:cubicBezTo>
                  <a:cubicBezTo>
                    <a:pt x="0" y="1143"/>
                    <a:pt x="90964" y="0"/>
                    <a:pt x="203263" y="0"/>
                  </a:cubicBezTo>
                  <a:cubicBezTo>
                    <a:pt x="315563" y="0"/>
                    <a:pt x="406527" y="1048"/>
                    <a:pt x="406527" y="2477"/>
                  </a:cubicBezTo>
                  <a:close/>
                </a:path>
              </a:pathLst>
            </a:custGeom>
            <a:solidFill>
              <a:srgbClr val="263238"/>
            </a:solidFill>
            <a:ln w="9525" cap="flat">
              <a:noFill/>
              <a:prstDash val="solid"/>
              <a:miter/>
            </a:ln>
          </p:spPr>
          <p:txBody>
            <a:bodyPr rtlCol="0" anchor="ctr"/>
            <a:lstStyle/>
            <a:p>
              <a:endParaRPr lang="en-US"/>
            </a:p>
          </p:txBody>
        </p:sp>
      </p:grpSp>
      <p:grpSp>
        <p:nvGrpSpPr>
          <p:cNvPr id="77" name="Graphic 5">
            <a:extLst>
              <a:ext uri="{FF2B5EF4-FFF2-40B4-BE49-F238E27FC236}">
                <a16:creationId xmlns:a16="http://schemas.microsoft.com/office/drawing/2014/main" id="{77477319-A798-DA3E-8702-5EBC34D5883D}"/>
              </a:ext>
            </a:extLst>
          </p:cNvPr>
          <p:cNvGrpSpPr/>
          <p:nvPr userDrawn="1"/>
        </p:nvGrpSpPr>
        <p:grpSpPr>
          <a:xfrm>
            <a:off x="4494369" y="2560462"/>
            <a:ext cx="2388269" cy="3489897"/>
            <a:chOff x="1073267" y="2400316"/>
            <a:chExt cx="2064796" cy="3017217"/>
          </a:xfrm>
        </p:grpSpPr>
        <p:sp>
          <p:nvSpPr>
            <p:cNvPr id="78" name="Freeform: Shape 77">
              <a:extLst>
                <a:ext uri="{FF2B5EF4-FFF2-40B4-BE49-F238E27FC236}">
                  <a16:creationId xmlns:a16="http://schemas.microsoft.com/office/drawing/2014/main" id="{6B501155-B3F0-6569-1477-1363EF33FFD2}"/>
                </a:ext>
              </a:extLst>
            </p:cNvPr>
            <p:cNvSpPr/>
            <p:nvPr/>
          </p:nvSpPr>
          <p:spPr>
            <a:xfrm>
              <a:off x="1073267" y="3423856"/>
              <a:ext cx="636998" cy="1037749"/>
            </a:xfrm>
            <a:custGeom>
              <a:avLst/>
              <a:gdLst>
                <a:gd name="connsiteX0" fmla="*/ 13587 w 636998"/>
                <a:gd name="connsiteY0" fmla="*/ 1011079 h 1037749"/>
                <a:gd name="connsiteX1" fmla="*/ 62 w 636998"/>
                <a:gd name="connsiteY1" fmla="*/ 322898 h 1037749"/>
                <a:gd name="connsiteX2" fmla="*/ 310516 w 636998"/>
                <a:gd name="connsiteY2" fmla="*/ 57 h 1037749"/>
                <a:gd name="connsiteX3" fmla="*/ 316292 w 636998"/>
                <a:gd name="connsiteY3" fmla="*/ 0 h 1037749"/>
                <a:gd name="connsiteX4" fmla="*/ 316292 w 636998"/>
                <a:gd name="connsiteY4" fmla="*/ 0 h 1037749"/>
                <a:gd name="connsiteX5" fmla="*/ 633474 w 636998"/>
                <a:gd name="connsiteY5" fmla="*/ 315087 h 1037749"/>
                <a:gd name="connsiteX6" fmla="*/ 636999 w 636998"/>
                <a:gd name="connsiteY6" fmla="*/ 1011079 h 1037749"/>
                <a:gd name="connsiteX7" fmla="*/ 13587 w 636998"/>
                <a:gd name="connsiteY7" fmla="*/ 1037749 h 10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998" h="1037749">
                  <a:moveTo>
                    <a:pt x="13587" y="1011079"/>
                  </a:moveTo>
                  <a:lnTo>
                    <a:pt x="62" y="322898"/>
                  </a:lnTo>
                  <a:cubicBezTo>
                    <a:pt x="-3358" y="148019"/>
                    <a:pt x="135638" y="3477"/>
                    <a:pt x="310516" y="57"/>
                  </a:cubicBezTo>
                  <a:cubicBezTo>
                    <a:pt x="312441" y="19"/>
                    <a:pt x="314367" y="0"/>
                    <a:pt x="316292" y="0"/>
                  </a:cubicBezTo>
                  <a:lnTo>
                    <a:pt x="316292" y="0"/>
                  </a:lnTo>
                  <a:cubicBezTo>
                    <a:pt x="490761" y="-266"/>
                    <a:pt x="632579" y="140618"/>
                    <a:pt x="633474" y="315087"/>
                  </a:cubicBezTo>
                  <a:lnTo>
                    <a:pt x="636999" y="1011079"/>
                  </a:lnTo>
                  <a:lnTo>
                    <a:pt x="13587" y="1037749"/>
                  </a:lnTo>
                </a:path>
              </a:pathLst>
            </a:custGeom>
            <a:solidFill>
              <a:srgbClr val="455A64"/>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93946B0-F67B-CC90-51DA-4D2641745505}"/>
                </a:ext>
              </a:extLst>
            </p:cNvPr>
            <p:cNvSpPr/>
            <p:nvPr/>
          </p:nvSpPr>
          <p:spPr>
            <a:xfrm>
              <a:off x="1086854" y="4434935"/>
              <a:ext cx="969835" cy="117443"/>
            </a:xfrm>
            <a:custGeom>
              <a:avLst/>
              <a:gdLst>
                <a:gd name="connsiteX0" fmla="*/ 0 w 969835"/>
                <a:gd name="connsiteY0" fmla="*/ 117443 h 117443"/>
                <a:gd name="connsiteX1" fmla="*/ 969836 w 969835"/>
                <a:gd name="connsiteY1" fmla="*/ 117443 h 117443"/>
                <a:gd name="connsiteX2" fmla="*/ 861251 w 969835"/>
                <a:gd name="connsiteY2" fmla="*/ 3715 h 117443"/>
                <a:gd name="connsiteX3" fmla="*/ 0 w 969835"/>
                <a:gd name="connsiteY3" fmla="*/ 0 h 117443"/>
              </a:gdLst>
              <a:ahLst/>
              <a:cxnLst>
                <a:cxn ang="0">
                  <a:pos x="connsiteX0" y="connsiteY0"/>
                </a:cxn>
                <a:cxn ang="0">
                  <a:pos x="connsiteX1" y="connsiteY1"/>
                </a:cxn>
                <a:cxn ang="0">
                  <a:pos x="connsiteX2" y="connsiteY2"/>
                </a:cxn>
                <a:cxn ang="0">
                  <a:pos x="connsiteX3" y="connsiteY3"/>
                </a:cxn>
              </a:cxnLst>
              <a:rect l="l" t="t" r="r" b="b"/>
              <a:pathLst>
                <a:path w="969835" h="117443">
                  <a:moveTo>
                    <a:pt x="0" y="117443"/>
                  </a:moveTo>
                  <a:lnTo>
                    <a:pt x="969836" y="117443"/>
                  </a:lnTo>
                  <a:cubicBezTo>
                    <a:pt x="969836" y="52578"/>
                    <a:pt x="926116" y="3715"/>
                    <a:pt x="861251" y="3715"/>
                  </a:cubicBezTo>
                  <a:lnTo>
                    <a:pt x="0" y="0"/>
                  </a:lnTo>
                  <a:close/>
                </a:path>
              </a:pathLst>
            </a:custGeom>
            <a:solidFill>
              <a:srgbClr val="455A64"/>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4F8E9B4-A5C1-4004-22E7-7D726D345629}"/>
                </a:ext>
              </a:extLst>
            </p:cNvPr>
            <p:cNvSpPr/>
            <p:nvPr/>
          </p:nvSpPr>
          <p:spPr>
            <a:xfrm rot="10800000">
              <a:off x="1889050" y="4552378"/>
              <a:ext cx="68103" cy="863441"/>
            </a:xfrm>
            <a:custGeom>
              <a:avLst/>
              <a:gdLst>
                <a:gd name="connsiteX0" fmla="*/ 0 w 68103"/>
                <a:gd name="connsiteY0" fmla="*/ 0 h 863441"/>
                <a:gd name="connsiteX1" fmla="*/ 68104 w 68103"/>
                <a:gd name="connsiteY1" fmla="*/ 0 h 863441"/>
                <a:gd name="connsiteX2" fmla="*/ 68104 w 68103"/>
                <a:gd name="connsiteY2" fmla="*/ 863441 h 863441"/>
                <a:gd name="connsiteX3" fmla="*/ 0 w 68103"/>
                <a:gd name="connsiteY3" fmla="*/ 863441 h 863441"/>
              </a:gdLst>
              <a:ahLst/>
              <a:cxnLst>
                <a:cxn ang="0">
                  <a:pos x="connsiteX0" y="connsiteY0"/>
                </a:cxn>
                <a:cxn ang="0">
                  <a:pos x="connsiteX1" y="connsiteY1"/>
                </a:cxn>
                <a:cxn ang="0">
                  <a:pos x="connsiteX2" y="connsiteY2"/>
                </a:cxn>
                <a:cxn ang="0">
                  <a:pos x="connsiteX3" y="connsiteY3"/>
                </a:cxn>
              </a:cxnLst>
              <a:rect l="l" t="t" r="r" b="b"/>
              <a:pathLst>
                <a:path w="68103" h="863441">
                  <a:moveTo>
                    <a:pt x="0" y="0"/>
                  </a:moveTo>
                  <a:lnTo>
                    <a:pt x="68104" y="0"/>
                  </a:lnTo>
                  <a:lnTo>
                    <a:pt x="68104" y="863441"/>
                  </a:lnTo>
                  <a:lnTo>
                    <a:pt x="0" y="863441"/>
                  </a:lnTo>
                  <a:close/>
                </a:path>
              </a:pathLst>
            </a:custGeom>
            <a:solidFill>
              <a:srgbClr val="455A64"/>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D2E3D8-09C5-96B8-31F4-47401BBC8870}"/>
                </a:ext>
              </a:extLst>
            </p:cNvPr>
            <p:cNvSpPr/>
            <p:nvPr/>
          </p:nvSpPr>
          <p:spPr>
            <a:xfrm rot="10800000">
              <a:off x="1163721" y="4552378"/>
              <a:ext cx="68103" cy="863441"/>
            </a:xfrm>
            <a:custGeom>
              <a:avLst/>
              <a:gdLst>
                <a:gd name="connsiteX0" fmla="*/ 0 w 68103"/>
                <a:gd name="connsiteY0" fmla="*/ 0 h 863441"/>
                <a:gd name="connsiteX1" fmla="*/ 68104 w 68103"/>
                <a:gd name="connsiteY1" fmla="*/ 0 h 863441"/>
                <a:gd name="connsiteX2" fmla="*/ 68104 w 68103"/>
                <a:gd name="connsiteY2" fmla="*/ 863441 h 863441"/>
                <a:gd name="connsiteX3" fmla="*/ 0 w 68103"/>
                <a:gd name="connsiteY3" fmla="*/ 863441 h 863441"/>
              </a:gdLst>
              <a:ahLst/>
              <a:cxnLst>
                <a:cxn ang="0">
                  <a:pos x="connsiteX0" y="connsiteY0"/>
                </a:cxn>
                <a:cxn ang="0">
                  <a:pos x="connsiteX1" y="connsiteY1"/>
                </a:cxn>
                <a:cxn ang="0">
                  <a:pos x="connsiteX2" y="connsiteY2"/>
                </a:cxn>
                <a:cxn ang="0">
                  <a:pos x="connsiteX3" y="connsiteY3"/>
                </a:cxn>
              </a:cxnLst>
              <a:rect l="l" t="t" r="r" b="b"/>
              <a:pathLst>
                <a:path w="68103" h="863441">
                  <a:moveTo>
                    <a:pt x="0" y="0"/>
                  </a:moveTo>
                  <a:lnTo>
                    <a:pt x="68104" y="0"/>
                  </a:lnTo>
                  <a:lnTo>
                    <a:pt x="68104" y="863441"/>
                  </a:lnTo>
                  <a:lnTo>
                    <a:pt x="0" y="863441"/>
                  </a:lnTo>
                  <a:close/>
                </a:path>
              </a:pathLst>
            </a:custGeom>
            <a:solidFill>
              <a:srgbClr val="455A64"/>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7E6B5AD-55D9-A5E6-0248-AD43B16E2BBC}"/>
                </a:ext>
              </a:extLst>
            </p:cNvPr>
            <p:cNvSpPr/>
            <p:nvPr/>
          </p:nvSpPr>
          <p:spPr>
            <a:xfrm>
              <a:off x="1166007" y="4436459"/>
              <a:ext cx="805910" cy="4476"/>
            </a:xfrm>
            <a:custGeom>
              <a:avLst/>
              <a:gdLst>
                <a:gd name="connsiteX0" fmla="*/ 0 w 805910"/>
                <a:gd name="connsiteY0" fmla="*/ 2191 h 4476"/>
                <a:gd name="connsiteX1" fmla="*/ 402908 w 805910"/>
                <a:gd name="connsiteY1" fmla="*/ 0 h 4476"/>
                <a:gd name="connsiteX2" fmla="*/ 805910 w 805910"/>
                <a:gd name="connsiteY2" fmla="*/ 2191 h 4476"/>
                <a:gd name="connsiteX3" fmla="*/ 402908 w 805910"/>
                <a:gd name="connsiteY3" fmla="*/ 4477 h 4476"/>
                <a:gd name="connsiteX4" fmla="*/ 0 w 805910"/>
                <a:gd name="connsiteY4" fmla="*/ 2191 h 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910" h="4476">
                  <a:moveTo>
                    <a:pt x="0" y="2191"/>
                  </a:moveTo>
                  <a:cubicBezTo>
                    <a:pt x="0" y="953"/>
                    <a:pt x="180403" y="0"/>
                    <a:pt x="402908" y="0"/>
                  </a:cubicBezTo>
                  <a:cubicBezTo>
                    <a:pt x="625412" y="0"/>
                    <a:pt x="805910" y="953"/>
                    <a:pt x="805910" y="2191"/>
                  </a:cubicBezTo>
                  <a:cubicBezTo>
                    <a:pt x="805910" y="3429"/>
                    <a:pt x="625507" y="4477"/>
                    <a:pt x="402908" y="4477"/>
                  </a:cubicBezTo>
                  <a:cubicBezTo>
                    <a:pt x="180308" y="4477"/>
                    <a:pt x="0" y="3429"/>
                    <a:pt x="0" y="2191"/>
                  </a:cubicBezTo>
                  <a:close/>
                </a:path>
              </a:pathLst>
            </a:custGeom>
            <a:solidFill>
              <a:srgbClr val="263238"/>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F73C121-94A6-7C5B-4DC7-CEF6D9EA1B00}"/>
                </a:ext>
              </a:extLst>
            </p:cNvPr>
            <p:cNvSpPr/>
            <p:nvPr/>
          </p:nvSpPr>
          <p:spPr>
            <a:xfrm>
              <a:off x="1103237" y="4550759"/>
              <a:ext cx="947070" cy="4476"/>
            </a:xfrm>
            <a:custGeom>
              <a:avLst/>
              <a:gdLst>
                <a:gd name="connsiteX0" fmla="*/ 0 w 947070"/>
                <a:gd name="connsiteY0" fmla="*/ 2191 h 4476"/>
                <a:gd name="connsiteX1" fmla="*/ 473488 w 947070"/>
                <a:gd name="connsiteY1" fmla="*/ 0 h 4476"/>
                <a:gd name="connsiteX2" fmla="*/ 947071 w 947070"/>
                <a:gd name="connsiteY2" fmla="*/ 2191 h 4476"/>
                <a:gd name="connsiteX3" fmla="*/ 473488 w 947070"/>
                <a:gd name="connsiteY3" fmla="*/ 4477 h 4476"/>
                <a:gd name="connsiteX4" fmla="*/ 0 w 947070"/>
                <a:gd name="connsiteY4" fmla="*/ 2191 h 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70" h="4476">
                  <a:moveTo>
                    <a:pt x="0" y="2191"/>
                  </a:moveTo>
                  <a:cubicBezTo>
                    <a:pt x="0" y="953"/>
                    <a:pt x="212027" y="0"/>
                    <a:pt x="473488" y="0"/>
                  </a:cubicBezTo>
                  <a:cubicBezTo>
                    <a:pt x="734949" y="0"/>
                    <a:pt x="947071" y="953"/>
                    <a:pt x="947071" y="2191"/>
                  </a:cubicBezTo>
                  <a:cubicBezTo>
                    <a:pt x="947071" y="3429"/>
                    <a:pt x="735140" y="4477"/>
                    <a:pt x="473488" y="4477"/>
                  </a:cubicBezTo>
                  <a:cubicBezTo>
                    <a:pt x="211836" y="4477"/>
                    <a:pt x="0" y="3238"/>
                    <a:pt x="0" y="2191"/>
                  </a:cubicBezTo>
                  <a:close/>
                </a:path>
              </a:pathLst>
            </a:custGeom>
            <a:solidFill>
              <a:srgbClr val="263238"/>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646A954-391A-5DEB-CF6A-79B6FE0116E9}"/>
                </a:ext>
              </a:extLst>
            </p:cNvPr>
            <p:cNvSpPr/>
            <p:nvPr/>
          </p:nvSpPr>
          <p:spPr>
            <a:xfrm>
              <a:off x="1152768" y="3546443"/>
              <a:ext cx="4476" cy="877443"/>
            </a:xfrm>
            <a:custGeom>
              <a:avLst/>
              <a:gdLst>
                <a:gd name="connsiteX0" fmla="*/ 2286 w 4476"/>
                <a:gd name="connsiteY0" fmla="*/ 0 h 877443"/>
                <a:gd name="connsiteX1" fmla="*/ 4477 w 4476"/>
                <a:gd name="connsiteY1" fmla="*/ 438722 h 877443"/>
                <a:gd name="connsiteX2" fmla="*/ 2286 w 4476"/>
                <a:gd name="connsiteY2" fmla="*/ 877443 h 877443"/>
                <a:gd name="connsiteX3" fmla="*/ 0 w 4476"/>
                <a:gd name="connsiteY3" fmla="*/ 438722 h 877443"/>
                <a:gd name="connsiteX4" fmla="*/ 2286 w 4476"/>
                <a:gd name="connsiteY4" fmla="*/ 0 h 877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 h="877443">
                  <a:moveTo>
                    <a:pt x="2286" y="0"/>
                  </a:moveTo>
                  <a:cubicBezTo>
                    <a:pt x="3524" y="0"/>
                    <a:pt x="4477" y="196406"/>
                    <a:pt x="4477" y="438722"/>
                  </a:cubicBezTo>
                  <a:cubicBezTo>
                    <a:pt x="4477" y="681038"/>
                    <a:pt x="3524" y="877443"/>
                    <a:pt x="2286" y="877443"/>
                  </a:cubicBezTo>
                  <a:cubicBezTo>
                    <a:pt x="1048" y="877443"/>
                    <a:pt x="0" y="681038"/>
                    <a:pt x="0" y="438722"/>
                  </a:cubicBezTo>
                  <a:cubicBezTo>
                    <a:pt x="0" y="196406"/>
                    <a:pt x="952" y="0"/>
                    <a:pt x="2286" y="0"/>
                  </a:cubicBezTo>
                  <a:close/>
                </a:path>
              </a:pathLst>
            </a:custGeom>
            <a:solidFill>
              <a:srgbClr val="263238"/>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2EDD1E8-D0CB-61CC-57ED-A0881E03BA64}"/>
                </a:ext>
              </a:extLst>
            </p:cNvPr>
            <p:cNvSpPr/>
            <p:nvPr/>
          </p:nvSpPr>
          <p:spPr>
            <a:xfrm>
              <a:off x="1473189" y="4047680"/>
              <a:ext cx="1239774" cy="985805"/>
            </a:xfrm>
            <a:custGeom>
              <a:avLst/>
              <a:gdLst>
                <a:gd name="connsiteX0" fmla="*/ 263176 w 1239774"/>
                <a:gd name="connsiteY0" fmla="*/ 1016 h 985805"/>
                <a:gd name="connsiteX1" fmla="*/ 852202 w 1239774"/>
                <a:gd name="connsiteY1" fmla="*/ 1016 h 985805"/>
                <a:gd name="connsiteX2" fmla="*/ 990981 w 1239774"/>
                <a:gd name="connsiteY2" fmla="*/ 135604 h 985805"/>
                <a:gd name="connsiteX3" fmla="*/ 1239774 w 1239774"/>
                <a:gd name="connsiteY3" fmla="*/ 865981 h 985805"/>
                <a:gd name="connsiteX4" fmla="*/ 1054418 w 1239774"/>
                <a:gd name="connsiteY4" fmla="*/ 985806 h 985805"/>
                <a:gd name="connsiteX5" fmla="*/ 805815 w 1239774"/>
                <a:gd name="connsiteY5" fmla="*/ 424878 h 985805"/>
                <a:gd name="connsiteX6" fmla="*/ 680656 w 1239774"/>
                <a:gd name="connsiteY6" fmla="*/ 207232 h 985805"/>
                <a:gd name="connsiteX7" fmla="*/ 0 w 1239774"/>
                <a:gd name="connsiteY7" fmla="*/ 326200 h 98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9774" h="985805">
                  <a:moveTo>
                    <a:pt x="263176" y="1016"/>
                  </a:moveTo>
                  <a:cubicBezTo>
                    <a:pt x="263176" y="1016"/>
                    <a:pt x="808958" y="-1270"/>
                    <a:pt x="852202" y="1016"/>
                  </a:cubicBezTo>
                  <a:cubicBezTo>
                    <a:pt x="929068" y="5207"/>
                    <a:pt x="980694" y="91122"/>
                    <a:pt x="990981" y="135604"/>
                  </a:cubicBezTo>
                  <a:cubicBezTo>
                    <a:pt x="1001268" y="180086"/>
                    <a:pt x="1239774" y="865981"/>
                    <a:pt x="1239774" y="865981"/>
                  </a:cubicBezTo>
                  <a:lnTo>
                    <a:pt x="1054418" y="985806"/>
                  </a:lnTo>
                  <a:lnTo>
                    <a:pt x="805815" y="424878"/>
                  </a:lnTo>
                  <a:lnTo>
                    <a:pt x="680656" y="207232"/>
                  </a:lnTo>
                  <a:lnTo>
                    <a:pt x="0" y="326200"/>
                  </a:lnTo>
                  <a:close/>
                </a:path>
              </a:pathLst>
            </a:custGeom>
            <a:solidFill>
              <a:schemeClr val="bg1"/>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E044796-5D35-EFF7-05F7-4FEB531D1AF8}"/>
                </a:ext>
              </a:extLst>
            </p:cNvPr>
            <p:cNvSpPr/>
            <p:nvPr/>
          </p:nvSpPr>
          <p:spPr>
            <a:xfrm>
              <a:off x="1661302" y="4217313"/>
              <a:ext cx="674141" cy="1095576"/>
            </a:xfrm>
            <a:custGeom>
              <a:avLst/>
              <a:gdLst>
                <a:gd name="connsiteX0" fmla="*/ 496163 w 674141"/>
                <a:gd name="connsiteY0" fmla="*/ 17502 h 1095576"/>
                <a:gd name="connsiteX1" fmla="*/ 651325 w 674141"/>
                <a:gd name="connsiteY1" fmla="*/ 98083 h 1095576"/>
                <a:gd name="connsiteX2" fmla="*/ 672756 w 674141"/>
                <a:gd name="connsiteY2" fmla="*/ 294012 h 1095576"/>
                <a:gd name="connsiteX3" fmla="*/ 650944 w 674141"/>
                <a:gd name="connsiteY3" fmla="*/ 1056012 h 1095576"/>
                <a:gd name="connsiteX4" fmla="*/ 436631 w 674141"/>
                <a:gd name="connsiteY4" fmla="*/ 1076301 h 1095576"/>
                <a:gd name="connsiteX5" fmla="*/ 381196 w 674141"/>
                <a:gd name="connsiteY5" fmla="*/ 329160 h 1095576"/>
                <a:gd name="connsiteX6" fmla="*/ 395483 w 674141"/>
                <a:gd name="connsiteY6" fmla="*/ 217622 h 1095576"/>
                <a:gd name="connsiteX7" fmla="*/ 23246 w 674141"/>
                <a:gd name="connsiteY7" fmla="*/ 225909 h 1095576"/>
                <a:gd name="connsiteX8" fmla="*/ 49059 w 674141"/>
                <a:gd name="connsiteY8" fmla="*/ 3404 h 1095576"/>
                <a:gd name="connsiteX9" fmla="*/ 496163 w 674141"/>
                <a:gd name="connsiteY9" fmla="*/ 17502 h 109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4141" h="1095576">
                  <a:moveTo>
                    <a:pt x="496163" y="17502"/>
                  </a:moveTo>
                  <a:cubicBezTo>
                    <a:pt x="496163" y="17502"/>
                    <a:pt x="596937" y="17502"/>
                    <a:pt x="651325" y="98083"/>
                  </a:cubicBezTo>
                  <a:cubicBezTo>
                    <a:pt x="683329" y="145708"/>
                    <a:pt x="672089" y="230100"/>
                    <a:pt x="672756" y="294012"/>
                  </a:cubicBezTo>
                  <a:cubicBezTo>
                    <a:pt x="673614" y="381071"/>
                    <a:pt x="650944" y="1056012"/>
                    <a:pt x="650944" y="1056012"/>
                  </a:cubicBezTo>
                  <a:cubicBezTo>
                    <a:pt x="586745" y="1101637"/>
                    <a:pt x="515022" y="1106971"/>
                    <a:pt x="436631" y="1076301"/>
                  </a:cubicBezTo>
                  <a:lnTo>
                    <a:pt x="381196" y="329160"/>
                  </a:lnTo>
                  <a:lnTo>
                    <a:pt x="395483" y="217622"/>
                  </a:lnTo>
                  <a:lnTo>
                    <a:pt x="23246" y="225909"/>
                  </a:lnTo>
                  <a:cubicBezTo>
                    <a:pt x="23246" y="225909"/>
                    <a:pt x="-43429" y="102084"/>
                    <a:pt x="49059" y="3404"/>
                  </a:cubicBezTo>
                  <a:cubicBezTo>
                    <a:pt x="60870" y="-9264"/>
                    <a:pt x="496163" y="17502"/>
                    <a:pt x="496163" y="17502"/>
                  </a:cubicBezTo>
                  <a:close/>
                </a:path>
              </a:pathLst>
            </a:custGeom>
            <a:solidFill>
              <a:schemeClr val="bg1"/>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6DE58D5-6D7E-C240-A293-8715B4E193C7}"/>
                </a:ext>
              </a:extLst>
            </p:cNvPr>
            <p:cNvSpPr/>
            <p:nvPr/>
          </p:nvSpPr>
          <p:spPr>
            <a:xfrm>
              <a:off x="2204327" y="4238625"/>
              <a:ext cx="137860" cy="1027652"/>
            </a:xfrm>
            <a:custGeom>
              <a:avLst/>
              <a:gdLst>
                <a:gd name="connsiteX0" fmla="*/ 0 w 137860"/>
                <a:gd name="connsiteY0" fmla="*/ 0 h 1027652"/>
                <a:gd name="connsiteX1" fmla="*/ 2858 w 137860"/>
                <a:gd name="connsiteY1" fmla="*/ 0 h 1027652"/>
                <a:gd name="connsiteX2" fmla="*/ 11049 w 137860"/>
                <a:gd name="connsiteY2" fmla="*/ 1334 h 1027652"/>
                <a:gd name="connsiteX3" fmla="*/ 41148 w 137860"/>
                <a:gd name="connsiteY3" fmla="*/ 12002 h 1027652"/>
                <a:gd name="connsiteX4" fmla="*/ 81534 w 137860"/>
                <a:gd name="connsiteY4" fmla="*/ 42196 h 1027652"/>
                <a:gd name="connsiteX5" fmla="*/ 118586 w 137860"/>
                <a:gd name="connsiteY5" fmla="*/ 97822 h 1027652"/>
                <a:gd name="connsiteX6" fmla="*/ 137160 w 137860"/>
                <a:gd name="connsiteY6" fmla="*/ 176594 h 1027652"/>
                <a:gd name="connsiteX7" fmla="*/ 134588 w 137860"/>
                <a:gd name="connsiteY7" fmla="*/ 269557 h 1027652"/>
                <a:gd name="connsiteX8" fmla="*/ 128873 w 137860"/>
                <a:gd name="connsiteY8" fmla="*/ 371761 h 1027652"/>
                <a:gd name="connsiteX9" fmla="*/ 125158 w 137860"/>
                <a:gd name="connsiteY9" fmla="*/ 481774 h 1027652"/>
                <a:gd name="connsiteX10" fmla="*/ 113538 w 137860"/>
                <a:gd name="connsiteY10" fmla="*/ 867728 h 1027652"/>
                <a:gd name="connsiteX11" fmla="*/ 109728 w 137860"/>
                <a:gd name="connsiteY11" fmla="*/ 984695 h 1027652"/>
                <a:gd name="connsiteX12" fmla="*/ 108490 w 137860"/>
                <a:gd name="connsiteY12" fmla="*/ 1016508 h 1027652"/>
                <a:gd name="connsiteX13" fmla="*/ 108013 w 137860"/>
                <a:gd name="connsiteY13" fmla="*/ 1024795 h 1027652"/>
                <a:gd name="connsiteX14" fmla="*/ 108013 w 137860"/>
                <a:gd name="connsiteY14" fmla="*/ 1027652 h 1027652"/>
                <a:gd name="connsiteX15" fmla="*/ 108013 w 137860"/>
                <a:gd name="connsiteY15" fmla="*/ 1024795 h 1027652"/>
                <a:gd name="connsiteX16" fmla="*/ 108013 w 137860"/>
                <a:gd name="connsiteY16" fmla="*/ 1016508 h 1027652"/>
                <a:gd name="connsiteX17" fmla="*/ 108013 w 137860"/>
                <a:gd name="connsiteY17" fmla="*/ 984695 h 1027652"/>
                <a:gd name="connsiteX18" fmla="*/ 110300 w 137860"/>
                <a:gd name="connsiteY18" fmla="*/ 867632 h 1027652"/>
                <a:gd name="connsiteX19" fmla="*/ 120682 w 137860"/>
                <a:gd name="connsiteY19" fmla="*/ 481584 h 1027652"/>
                <a:gd name="connsiteX20" fmla="*/ 124396 w 137860"/>
                <a:gd name="connsiteY20" fmla="*/ 371665 h 1027652"/>
                <a:gd name="connsiteX21" fmla="*/ 130492 w 137860"/>
                <a:gd name="connsiteY21" fmla="*/ 269177 h 1027652"/>
                <a:gd name="connsiteX22" fmla="*/ 133445 w 137860"/>
                <a:gd name="connsiteY22" fmla="*/ 176879 h 1027652"/>
                <a:gd name="connsiteX23" fmla="*/ 115633 w 137860"/>
                <a:gd name="connsiteY23" fmla="*/ 99060 h 1027652"/>
                <a:gd name="connsiteX24" fmla="*/ 79724 w 137860"/>
                <a:gd name="connsiteY24" fmla="*/ 43910 h 1027652"/>
                <a:gd name="connsiteX25" fmla="*/ 40291 w 137860"/>
                <a:gd name="connsiteY25" fmla="*/ 13526 h 1027652"/>
                <a:gd name="connsiteX26" fmla="*/ 0 w 137860"/>
                <a:gd name="connsiteY26" fmla="*/ 0 h 102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7860" h="1027652">
                  <a:moveTo>
                    <a:pt x="0" y="0"/>
                  </a:moveTo>
                  <a:lnTo>
                    <a:pt x="2858" y="0"/>
                  </a:lnTo>
                  <a:lnTo>
                    <a:pt x="11049" y="1334"/>
                  </a:lnTo>
                  <a:cubicBezTo>
                    <a:pt x="21507" y="3572"/>
                    <a:pt x="31623" y="7153"/>
                    <a:pt x="41148" y="12002"/>
                  </a:cubicBezTo>
                  <a:cubicBezTo>
                    <a:pt x="56198" y="19755"/>
                    <a:pt x="69847" y="29956"/>
                    <a:pt x="81534" y="42196"/>
                  </a:cubicBezTo>
                  <a:cubicBezTo>
                    <a:pt x="97031" y="58436"/>
                    <a:pt x="109576" y="77267"/>
                    <a:pt x="118586" y="97822"/>
                  </a:cubicBezTo>
                  <a:cubicBezTo>
                    <a:pt x="129416" y="122768"/>
                    <a:pt x="135703" y="149438"/>
                    <a:pt x="137160" y="176594"/>
                  </a:cubicBezTo>
                  <a:cubicBezTo>
                    <a:pt x="138636" y="207607"/>
                    <a:pt x="137779" y="238678"/>
                    <a:pt x="134588" y="269557"/>
                  </a:cubicBezTo>
                  <a:cubicBezTo>
                    <a:pt x="131636" y="302133"/>
                    <a:pt x="130112" y="336232"/>
                    <a:pt x="128873" y="371761"/>
                  </a:cubicBezTo>
                  <a:cubicBezTo>
                    <a:pt x="127635" y="407289"/>
                    <a:pt x="126397" y="444055"/>
                    <a:pt x="125158" y="481774"/>
                  </a:cubicBezTo>
                  <a:cubicBezTo>
                    <a:pt x="120587" y="632365"/>
                    <a:pt x="116491" y="768763"/>
                    <a:pt x="113538" y="867728"/>
                  </a:cubicBezTo>
                  <a:cubicBezTo>
                    <a:pt x="111919" y="916972"/>
                    <a:pt x="110680" y="956786"/>
                    <a:pt x="109728" y="984695"/>
                  </a:cubicBezTo>
                  <a:cubicBezTo>
                    <a:pt x="109157" y="998315"/>
                    <a:pt x="108775" y="1008983"/>
                    <a:pt x="108490" y="1016508"/>
                  </a:cubicBezTo>
                  <a:cubicBezTo>
                    <a:pt x="108490" y="1019937"/>
                    <a:pt x="108490" y="1022699"/>
                    <a:pt x="108013" y="1024795"/>
                  </a:cubicBezTo>
                  <a:cubicBezTo>
                    <a:pt x="108137" y="1025747"/>
                    <a:pt x="108137" y="1026700"/>
                    <a:pt x="108013" y="1027652"/>
                  </a:cubicBezTo>
                  <a:cubicBezTo>
                    <a:pt x="107918" y="1026700"/>
                    <a:pt x="107918" y="1025747"/>
                    <a:pt x="108013" y="1024795"/>
                  </a:cubicBezTo>
                  <a:cubicBezTo>
                    <a:pt x="108013" y="1022699"/>
                    <a:pt x="108013" y="1019937"/>
                    <a:pt x="108013" y="1016508"/>
                  </a:cubicBezTo>
                  <a:cubicBezTo>
                    <a:pt x="108013" y="1008888"/>
                    <a:pt x="108013" y="998315"/>
                    <a:pt x="108013" y="984695"/>
                  </a:cubicBezTo>
                  <a:cubicBezTo>
                    <a:pt x="108585" y="956786"/>
                    <a:pt x="109347" y="916877"/>
                    <a:pt x="110300" y="867632"/>
                  </a:cubicBezTo>
                  <a:cubicBezTo>
                    <a:pt x="112586" y="768858"/>
                    <a:pt x="115919" y="632365"/>
                    <a:pt x="120682" y="481584"/>
                  </a:cubicBezTo>
                  <a:cubicBezTo>
                    <a:pt x="121920" y="443960"/>
                    <a:pt x="123158" y="407194"/>
                    <a:pt x="124396" y="371665"/>
                  </a:cubicBezTo>
                  <a:cubicBezTo>
                    <a:pt x="125635" y="336137"/>
                    <a:pt x="127445" y="301752"/>
                    <a:pt x="130492" y="269177"/>
                  </a:cubicBezTo>
                  <a:cubicBezTo>
                    <a:pt x="133750" y="238525"/>
                    <a:pt x="134741" y="207674"/>
                    <a:pt x="133445" y="176879"/>
                  </a:cubicBezTo>
                  <a:cubicBezTo>
                    <a:pt x="132140" y="150095"/>
                    <a:pt x="126111" y="123749"/>
                    <a:pt x="115633" y="99060"/>
                  </a:cubicBezTo>
                  <a:cubicBezTo>
                    <a:pt x="106909" y="78762"/>
                    <a:pt x="94755" y="60103"/>
                    <a:pt x="79724" y="43910"/>
                  </a:cubicBezTo>
                  <a:cubicBezTo>
                    <a:pt x="68323" y="31709"/>
                    <a:pt x="54997" y="21441"/>
                    <a:pt x="40291" y="13526"/>
                  </a:cubicBezTo>
                  <a:cubicBezTo>
                    <a:pt x="27594" y="7058"/>
                    <a:pt x="14021" y="2505"/>
                    <a:pt x="0" y="0"/>
                  </a:cubicBezTo>
                  <a:close/>
                </a:path>
              </a:pathLst>
            </a:custGeom>
            <a:solidFill>
              <a:srgbClr val="6F4C47"/>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E399FCD-FA67-D40E-ABAD-D976CC255D44}"/>
                </a:ext>
              </a:extLst>
            </p:cNvPr>
            <p:cNvSpPr/>
            <p:nvPr/>
          </p:nvSpPr>
          <p:spPr>
            <a:xfrm>
              <a:off x="2086598" y="5263800"/>
              <a:ext cx="461962" cy="153733"/>
            </a:xfrm>
            <a:custGeom>
              <a:avLst/>
              <a:gdLst>
                <a:gd name="connsiteX0" fmla="*/ 225457 w 461962"/>
                <a:gd name="connsiteY0" fmla="*/ 2572 h 153733"/>
                <a:gd name="connsiteX1" fmla="*/ 225457 w 461962"/>
                <a:gd name="connsiteY1" fmla="*/ 16288 h 153733"/>
                <a:gd name="connsiteX2" fmla="*/ 461963 w 461962"/>
                <a:gd name="connsiteY2" fmla="*/ 151543 h 153733"/>
                <a:gd name="connsiteX3" fmla="*/ 0 w 461962"/>
                <a:gd name="connsiteY3" fmla="*/ 153733 h 153733"/>
                <a:gd name="connsiteX4" fmla="*/ 5525 w 461962"/>
                <a:gd name="connsiteY4" fmla="*/ 0 h 153733"/>
                <a:gd name="connsiteX5" fmla="*/ 225457 w 461962"/>
                <a:gd name="connsiteY5" fmla="*/ 2572 h 15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 h="153733">
                  <a:moveTo>
                    <a:pt x="225457" y="2572"/>
                  </a:moveTo>
                  <a:lnTo>
                    <a:pt x="225457" y="16288"/>
                  </a:lnTo>
                  <a:cubicBezTo>
                    <a:pt x="225457" y="16288"/>
                    <a:pt x="459105" y="107347"/>
                    <a:pt x="461963" y="151543"/>
                  </a:cubicBezTo>
                  <a:lnTo>
                    <a:pt x="0" y="153733"/>
                  </a:lnTo>
                  <a:lnTo>
                    <a:pt x="5525" y="0"/>
                  </a:lnTo>
                  <a:cubicBezTo>
                    <a:pt x="74581" y="31432"/>
                    <a:pt x="146495" y="34671"/>
                    <a:pt x="225457" y="2572"/>
                  </a:cubicBezTo>
                  <a:close/>
                </a:path>
              </a:pathLst>
            </a:custGeom>
            <a:solidFill>
              <a:srgbClr val="44535B"/>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210FD5D-140E-D390-9063-4736E498B929}"/>
                </a:ext>
              </a:extLst>
            </p:cNvPr>
            <p:cNvSpPr/>
            <p:nvPr/>
          </p:nvSpPr>
          <p:spPr>
            <a:xfrm>
              <a:off x="2086789" y="5380577"/>
              <a:ext cx="462139" cy="36956"/>
            </a:xfrm>
            <a:custGeom>
              <a:avLst/>
              <a:gdLst>
                <a:gd name="connsiteX0" fmla="*/ 0 w 462139"/>
                <a:gd name="connsiteY0" fmla="*/ 36957 h 36956"/>
                <a:gd name="connsiteX1" fmla="*/ 1333 w 462139"/>
                <a:gd name="connsiteY1" fmla="*/ 0 h 36956"/>
                <a:gd name="connsiteX2" fmla="*/ 443675 w 462139"/>
                <a:gd name="connsiteY2" fmla="*/ 11334 h 36956"/>
                <a:gd name="connsiteX3" fmla="*/ 461963 w 462139"/>
                <a:gd name="connsiteY3" fmla="*/ 34766 h 36956"/>
              </a:gdLst>
              <a:ahLst/>
              <a:cxnLst>
                <a:cxn ang="0">
                  <a:pos x="connsiteX0" y="connsiteY0"/>
                </a:cxn>
                <a:cxn ang="0">
                  <a:pos x="connsiteX1" y="connsiteY1"/>
                </a:cxn>
                <a:cxn ang="0">
                  <a:pos x="connsiteX2" y="connsiteY2"/>
                </a:cxn>
                <a:cxn ang="0">
                  <a:pos x="connsiteX3" y="connsiteY3"/>
                </a:cxn>
              </a:cxnLst>
              <a:rect l="l" t="t" r="r" b="b"/>
              <a:pathLst>
                <a:path w="462139" h="36956">
                  <a:moveTo>
                    <a:pt x="0" y="36957"/>
                  </a:moveTo>
                  <a:lnTo>
                    <a:pt x="1333" y="0"/>
                  </a:lnTo>
                  <a:lnTo>
                    <a:pt x="443675" y="11334"/>
                  </a:lnTo>
                  <a:cubicBezTo>
                    <a:pt x="443675" y="11334"/>
                    <a:pt x="464249" y="20193"/>
                    <a:pt x="461963" y="34766"/>
                  </a:cubicBezTo>
                  <a:close/>
                </a:path>
              </a:pathLst>
            </a:custGeom>
            <a:solidFill>
              <a:srgbClr val="E0E0E0"/>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241A74D-BFCD-7E56-0925-AEFCF3906F2C}"/>
                </a:ext>
              </a:extLst>
            </p:cNvPr>
            <p:cNvSpPr/>
            <p:nvPr/>
          </p:nvSpPr>
          <p:spPr>
            <a:xfrm>
              <a:off x="2498745" y="4885086"/>
              <a:ext cx="480155" cy="223647"/>
            </a:xfrm>
            <a:custGeom>
              <a:avLst/>
              <a:gdLst>
                <a:gd name="connsiteX0" fmla="*/ 205168 w 480155"/>
                <a:gd name="connsiteY0" fmla="*/ 0 h 223647"/>
                <a:gd name="connsiteX1" fmla="*/ 210407 w 480155"/>
                <a:gd name="connsiteY1" fmla="*/ 12668 h 223647"/>
                <a:gd name="connsiteX2" fmla="*/ 480155 w 480155"/>
                <a:gd name="connsiteY2" fmla="*/ 51245 h 223647"/>
                <a:gd name="connsiteX3" fmla="*/ 51530 w 480155"/>
                <a:gd name="connsiteY3" fmla="*/ 223647 h 223647"/>
                <a:gd name="connsiteX4" fmla="*/ 0 w 480155"/>
                <a:gd name="connsiteY4" fmla="*/ 78677 h 223647"/>
                <a:gd name="connsiteX5" fmla="*/ 205168 w 480155"/>
                <a:gd name="connsiteY5" fmla="*/ 0 h 2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155" h="223647">
                  <a:moveTo>
                    <a:pt x="205168" y="0"/>
                  </a:moveTo>
                  <a:lnTo>
                    <a:pt x="210407" y="12668"/>
                  </a:lnTo>
                  <a:cubicBezTo>
                    <a:pt x="210407" y="12668"/>
                    <a:pt x="461200" y="11335"/>
                    <a:pt x="480155" y="51245"/>
                  </a:cubicBezTo>
                  <a:lnTo>
                    <a:pt x="51530" y="223647"/>
                  </a:lnTo>
                  <a:lnTo>
                    <a:pt x="0" y="78677"/>
                  </a:lnTo>
                  <a:cubicBezTo>
                    <a:pt x="75533" y="82582"/>
                    <a:pt x="143637" y="59055"/>
                    <a:pt x="205168" y="0"/>
                  </a:cubicBezTo>
                  <a:close/>
                </a:path>
              </a:pathLst>
            </a:custGeom>
            <a:solidFill>
              <a:srgbClr val="44535B"/>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F0FDDD1-AC55-7555-302A-77A1957935D5}"/>
                </a:ext>
              </a:extLst>
            </p:cNvPr>
            <p:cNvSpPr/>
            <p:nvPr/>
          </p:nvSpPr>
          <p:spPr>
            <a:xfrm>
              <a:off x="2537798" y="4921472"/>
              <a:ext cx="441102" cy="187261"/>
            </a:xfrm>
            <a:custGeom>
              <a:avLst/>
              <a:gdLst>
                <a:gd name="connsiteX0" fmla="*/ 12478 w 441102"/>
                <a:gd name="connsiteY0" fmla="*/ 187262 h 187261"/>
                <a:gd name="connsiteX1" fmla="*/ 0 w 441102"/>
                <a:gd name="connsiteY1" fmla="*/ 152400 h 187261"/>
                <a:gd name="connsiteX2" fmla="*/ 415385 w 441102"/>
                <a:gd name="connsiteY2" fmla="*/ 0 h 187261"/>
                <a:gd name="connsiteX3" fmla="*/ 441103 w 441102"/>
                <a:gd name="connsiteY3" fmla="*/ 14954 h 187261"/>
              </a:gdLst>
              <a:ahLst/>
              <a:cxnLst>
                <a:cxn ang="0">
                  <a:pos x="connsiteX0" y="connsiteY0"/>
                </a:cxn>
                <a:cxn ang="0">
                  <a:pos x="connsiteX1" y="connsiteY1"/>
                </a:cxn>
                <a:cxn ang="0">
                  <a:pos x="connsiteX2" y="connsiteY2"/>
                </a:cxn>
                <a:cxn ang="0">
                  <a:pos x="connsiteX3" y="connsiteY3"/>
                </a:cxn>
              </a:cxnLst>
              <a:rect l="l" t="t" r="r" b="b"/>
              <a:pathLst>
                <a:path w="441102" h="187261">
                  <a:moveTo>
                    <a:pt x="12478" y="187262"/>
                  </a:moveTo>
                  <a:lnTo>
                    <a:pt x="0" y="152400"/>
                  </a:lnTo>
                  <a:lnTo>
                    <a:pt x="415385" y="0"/>
                  </a:lnTo>
                  <a:cubicBezTo>
                    <a:pt x="415385" y="0"/>
                    <a:pt x="437864" y="667"/>
                    <a:pt x="441103" y="14954"/>
                  </a:cubicBezTo>
                  <a:close/>
                </a:path>
              </a:pathLst>
            </a:custGeom>
            <a:solidFill>
              <a:srgbClr val="E0E0E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C01BF08-498C-E958-6786-1547EA3F2E3A}"/>
                </a:ext>
              </a:extLst>
            </p:cNvPr>
            <p:cNvSpPr/>
            <p:nvPr/>
          </p:nvSpPr>
          <p:spPr>
            <a:xfrm>
              <a:off x="2719731" y="4895229"/>
              <a:ext cx="16091" cy="55199"/>
            </a:xfrm>
            <a:custGeom>
              <a:avLst/>
              <a:gdLst>
                <a:gd name="connsiteX0" fmla="*/ 6852 w 16091"/>
                <a:gd name="connsiteY0" fmla="*/ 55199 h 55199"/>
                <a:gd name="connsiteX1" fmla="*/ 2280 w 16091"/>
                <a:gd name="connsiteY1" fmla="*/ 47484 h 55199"/>
                <a:gd name="connsiteX2" fmla="*/ 661 w 16091"/>
                <a:gd name="connsiteY2" fmla="*/ 25862 h 55199"/>
                <a:gd name="connsiteX3" fmla="*/ 9233 w 16091"/>
                <a:gd name="connsiteY3" fmla="*/ 5860 h 55199"/>
                <a:gd name="connsiteX4" fmla="*/ 16091 w 16091"/>
                <a:gd name="connsiteY4" fmla="*/ 49 h 55199"/>
                <a:gd name="connsiteX5" fmla="*/ 5614 w 16091"/>
                <a:gd name="connsiteY5" fmla="*/ 26624 h 55199"/>
                <a:gd name="connsiteX6" fmla="*/ 6852 w 16091"/>
                <a:gd name="connsiteY6" fmla="*/ 55199 h 5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1" h="55199">
                  <a:moveTo>
                    <a:pt x="6852" y="55199"/>
                  </a:moveTo>
                  <a:cubicBezTo>
                    <a:pt x="6281" y="55199"/>
                    <a:pt x="4090" y="52723"/>
                    <a:pt x="2280" y="47484"/>
                  </a:cubicBezTo>
                  <a:cubicBezTo>
                    <a:pt x="-44" y="40521"/>
                    <a:pt x="-606" y="33092"/>
                    <a:pt x="661" y="25862"/>
                  </a:cubicBezTo>
                  <a:cubicBezTo>
                    <a:pt x="1871" y="18604"/>
                    <a:pt x="4814" y="11746"/>
                    <a:pt x="9233" y="5860"/>
                  </a:cubicBezTo>
                  <a:cubicBezTo>
                    <a:pt x="12662" y="1478"/>
                    <a:pt x="15615" y="-332"/>
                    <a:pt x="16091" y="49"/>
                  </a:cubicBezTo>
                  <a:cubicBezTo>
                    <a:pt x="11462" y="8412"/>
                    <a:pt x="7938" y="17347"/>
                    <a:pt x="5614" y="26624"/>
                  </a:cubicBezTo>
                  <a:cubicBezTo>
                    <a:pt x="4738" y="36159"/>
                    <a:pt x="5157" y="45769"/>
                    <a:pt x="6852" y="55199"/>
                  </a:cubicBezTo>
                  <a:close/>
                </a:path>
              </a:pathLst>
            </a:custGeom>
            <a:solidFill>
              <a:srgbClr val="263238"/>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0671129-9961-07B8-3149-EB03B89CB9F7}"/>
                </a:ext>
              </a:extLst>
            </p:cNvPr>
            <p:cNvSpPr/>
            <p:nvPr/>
          </p:nvSpPr>
          <p:spPr>
            <a:xfrm>
              <a:off x="2697186" y="4898326"/>
              <a:ext cx="14347" cy="56292"/>
            </a:xfrm>
            <a:custGeom>
              <a:avLst/>
              <a:gdLst>
                <a:gd name="connsiteX0" fmla="*/ 4823 w 14347"/>
                <a:gd name="connsiteY0" fmla="*/ 56293 h 56292"/>
                <a:gd name="connsiteX1" fmla="*/ 14348 w 14347"/>
                <a:gd name="connsiteY1" fmla="*/ 0 h 56292"/>
                <a:gd name="connsiteX2" fmla="*/ 5585 w 14347"/>
                <a:gd name="connsiteY2" fmla="*/ 27432 h 56292"/>
                <a:gd name="connsiteX3" fmla="*/ 4823 w 14347"/>
                <a:gd name="connsiteY3" fmla="*/ 56293 h 56292"/>
              </a:gdLst>
              <a:ahLst/>
              <a:cxnLst>
                <a:cxn ang="0">
                  <a:pos x="connsiteX0" y="connsiteY0"/>
                </a:cxn>
                <a:cxn ang="0">
                  <a:pos x="connsiteX1" y="connsiteY1"/>
                </a:cxn>
                <a:cxn ang="0">
                  <a:pos x="connsiteX2" y="connsiteY2"/>
                </a:cxn>
                <a:cxn ang="0">
                  <a:pos x="connsiteX3" y="connsiteY3"/>
                </a:cxn>
              </a:cxnLst>
              <a:rect l="l" t="t" r="r" b="b"/>
              <a:pathLst>
                <a:path w="14347" h="56292">
                  <a:moveTo>
                    <a:pt x="4823" y="56293"/>
                  </a:moveTo>
                  <a:cubicBezTo>
                    <a:pt x="-4169" y="37395"/>
                    <a:pt x="-359" y="14887"/>
                    <a:pt x="14348" y="0"/>
                  </a:cubicBezTo>
                  <a:cubicBezTo>
                    <a:pt x="10890" y="8963"/>
                    <a:pt x="7966" y="18126"/>
                    <a:pt x="5585" y="27432"/>
                  </a:cubicBezTo>
                  <a:cubicBezTo>
                    <a:pt x="4756" y="37024"/>
                    <a:pt x="4499" y="46663"/>
                    <a:pt x="4823" y="56293"/>
                  </a:cubicBezTo>
                  <a:close/>
                </a:path>
              </a:pathLst>
            </a:custGeom>
            <a:solidFill>
              <a:srgbClr val="263238"/>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AE1C83B-1DFD-42E0-1EA3-E48E870C893D}"/>
                </a:ext>
              </a:extLst>
            </p:cNvPr>
            <p:cNvSpPr/>
            <p:nvPr/>
          </p:nvSpPr>
          <p:spPr>
            <a:xfrm>
              <a:off x="2752218" y="4900136"/>
              <a:ext cx="11787" cy="47148"/>
            </a:xfrm>
            <a:custGeom>
              <a:avLst/>
              <a:gdLst>
                <a:gd name="connsiteX0" fmla="*/ 11608 w 11787"/>
                <a:gd name="connsiteY0" fmla="*/ 47149 h 47148"/>
                <a:gd name="connsiteX1" fmla="*/ 750 w 11787"/>
                <a:gd name="connsiteY1" fmla="*/ 24574 h 47148"/>
                <a:gd name="connsiteX2" fmla="*/ 5608 w 11787"/>
                <a:gd name="connsiteY2" fmla="*/ 0 h 47148"/>
                <a:gd name="connsiteX3" fmla="*/ 5608 w 11787"/>
                <a:gd name="connsiteY3" fmla="*/ 23908 h 47148"/>
                <a:gd name="connsiteX4" fmla="*/ 11608 w 11787"/>
                <a:gd name="connsiteY4" fmla="*/ 47149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 h="47148">
                  <a:moveTo>
                    <a:pt x="11608" y="47149"/>
                  </a:moveTo>
                  <a:cubicBezTo>
                    <a:pt x="4912" y="41538"/>
                    <a:pt x="959" y="33309"/>
                    <a:pt x="750" y="24574"/>
                  </a:cubicBezTo>
                  <a:cubicBezTo>
                    <a:pt x="-1155" y="16068"/>
                    <a:pt x="607" y="7144"/>
                    <a:pt x="5608" y="0"/>
                  </a:cubicBezTo>
                  <a:cubicBezTo>
                    <a:pt x="7036" y="476"/>
                    <a:pt x="3893" y="10954"/>
                    <a:pt x="5608" y="23908"/>
                  </a:cubicBezTo>
                  <a:cubicBezTo>
                    <a:pt x="7322" y="36862"/>
                    <a:pt x="12847" y="46387"/>
                    <a:pt x="11608" y="47149"/>
                  </a:cubicBezTo>
                  <a:close/>
                </a:path>
              </a:pathLst>
            </a:custGeom>
            <a:solidFill>
              <a:srgbClr val="263238"/>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B798832-7052-210D-A316-D5C86C9437A7}"/>
                </a:ext>
              </a:extLst>
            </p:cNvPr>
            <p:cNvSpPr/>
            <p:nvPr/>
          </p:nvSpPr>
          <p:spPr>
            <a:xfrm>
              <a:off x="2710621" y="4845453"/>
              <a:ext cx="27868" cy="53586"/>
            </a:xfrm>
            <a:custGeom>
              <a:avLst/>
              <a:gdLst>
                <a:gd name="connsiteX0" fmla="*/ 27869 w 27868"/>
                <a:gd name="connsiteY0" fmla="*/ 53540 h 53586"/>
                <a:gd name="connsiteX1" fmla="*/ 15105 w 27868"/>
                <a:gd name="connsiteY1" fmla="*/ 42014 h 53586"/>
                <a:gd name="connsiteX2" fmla="*/ 6152 w 27868"/>
                <a:gd name="connsiteY2" fmla="*/ 25631 h 53586"/>
                <a:gd name="connsiteX3" fmla="*/ 2056 w 27868"/>
                <a:gd name="connsiteY3" fmla="*/ 15535 h 53586"/>
                <a:gd name="connsiteX4" fmla="*/ 151 w 27868"/>
                <a:gd name="connsiteY4" fmla="*/ 9534 h 53586"/>
                <a:gd name="connsiteX5" fmla="*/ 2342 w 27868"/>
                <a:gd name="connsiteY5" fmla="*/ 2010 h 53586"/>
                <a:gd name="connsiteX6" fmla="*/ 10628 w 27868"/>
                <a:gd name="connsiteY6" fmla="*/ 962 h 53586"/>
                <a:gd name="connsiteX7" fmla="*/ 15677 w 27868"/>
                <a:gd name="connsiteY7" fmla="*/ 5438 h 53586"/>
                <a:gd name="connsiteX8" fmla="*/ 21487 w 27868"/>
                <a:gd name="connsiteY8" fmla="*/ 14963 h 53586"/>
                <a:gd name="connsiteX9" fmla="*/ 26630 w 27868"/>
                <a:gd name="connsiteY9" fmla="*/ 33156 h 53586"/>
                <a:gd name="connsiteX10" fmla="*/ 24820 w 27868"/>
                <a:gd name="connsiteY10" fmla="*/ 50206 h 53586"/>
                <a:gd name="connsiteX11" fmla="*/ 23201 w 27868"/>
                <a:gd name="connsiteY11" fmla="*/ 33632 h 53586"/>
                <a:gd name="connsiteX12" fmla="*/ 17391 w 27868"/>
                <a:gd name="connsiteY12" fmla="*/ 16964 h 53586"/>
                <a:gd name="connsiteX13" fmla="*/ 11771 w 27868"/>
                <a:gd name="connsiteY13" fmla="*/ 8296 h 53586"/>
                <a:gd name="connsiteX14" fmla="*/ 5866 w 27868"/>
                <a:gd name="connsiteY14" fmla="*/ 5248 h 53586"/>
                <a:gd name="connsiteX15" fmla="*/ 6628 w 27868"/>
                <a:gd name="connsiteY15" fmla="*/ 13630 h 53586"/>
                <a:gd name="connsiteX16" fmla="*/ 10343 w 27868"/>
                <a:gd name="connsiteY16" fmla="*/ 23727 h 53586"/>
                <a:gd name="connsiteX17" fmla="*/ 18058 w 27868"/>
                <a:gd name="connsiteY17" fmla="*/ 39919 h 53586"/>
                <a:gd name="connsiteX18" fmla="*/ 27869 w 27868"/>
                <a:gd name="connsiteY18" fmla="*/ 53540 h 5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68" h="53586">
                  <a:moveTo>
                    <a:pt x="27869" y="53540"/>
                  </a:moveTo>
                  <a:cubicBezTo>
                    <a:pt x="27869" y="54016"/>
                    <a:pt x="21392" y="50873"/>
                    <a:pt x="15105" y="42014"/>
                  </a:cubicBezTo>
                  <a:cubicBezTo>
                    <a:pt x="11562" y="36880"/>
                    <a:pt x="8561" y="31385"/>
                    <a:pt x="6152" y="25631"/>
                  </a:cubicBezTo>
                  <a:cubicBezTo>
                    <a:pt x="4723" y="22393"/>
                    <a:pt x="3389" y="19059"/>
                    <a:pt x="2056" y="15535"/>
                  </a:cubicBezTo>
                  <a:cubicBezTo>
                    <a:pt x="1208" y="13611"/>
                    <a:pt x="570" y="11601"/>
                    <a:pt x="151" y="9534"/>
                  </a:cubicBezTo>
                  <a:cubicBezTo>
                    <a:pt x="-364" y="6819"/>
                    <a:pt x="456" y="4029"/>
                    <a:pt x="2342" y="2010"/>
                  </a:cubicBezTo>
                  <a:cubicBezTo>
                    <a:pt x="4532" y="-210"/>
                    <a:pt x="7952" y="-639"/>
                    <a:pt x="10628" y="962"/>
                  </a:cubicBezTo>
                  <a:cubicBezTo>
                    <a:pt x="12619" y="2067"/>
                    <a:pt x="14343" y="3600"/>
                    <a:pt x="15677" y="5438"/>
                  </a:cubicBezTo>
                  <a:cubicBezTo>
                    <a:pt x="17953" y="8391"/>
                    <a:pt x="19906" y="11592"/>
                    <a:pt x="21487" y="14963"/>
                  </a:cubicBezTo>
                  <a:cubicBezTo>
                    <a:pt x="24240" y="20688"/>
                    <a:pt x="25973" y="26841"/>
                    <a:pt x="26630" y="33156"/>
                  </a:cubicBezTo>
                  <a:cubicBezTo>
                    <a:pt x="27735" y="38890"/>
                    <a:pt x="27107" y="44834"/>
                    <a:pt x="24820" y="50206"/>
                  </a:cubicBezTo>
                  <a:cubicBezTo>
                    <a:pt x="24059" y="50206"/>
                    <a:pt x="24820" y="43634"/>
                    <a:pt x="23201" y="33632"/>
                  </a:cubicBezTo>
                  <a:cubicBezTo>
                    <a:pt x="22068" y="27832"/>
                    <a:pt x="20106" y="22212"/>
                    <a:pt x="17391" y="16964"/>
                  </a:cubicBezTo>
                  <a:cubicBezTo>
                    <a:pt x="15838" y="13877"/>
                    <a:pt x="13953" y="10972"/>
                    <a:pt x="11771" y="8296"/>
                  </a:cubicBezTo>
                  <a:cubicBezTo>
                    <a:pt x="9771" y="5438"/>
                    <a:pt x="6723" y="3819"/>
                    <a:pt x="5866" y="5248"/>
                  </a:cubicBezTo>
                  <a:cubicBezTo>
                    <a:pt x="5009" y="6677"/>
                    <a:pt x="5104" y="10011"/>
                    <a:pt x="6628" y="13630"/>
                  </a:cubicBezTo>
                  <a:lnTo>
                    <a:pt x="10343" y="23727"/>
                  </a:lnTo>
                  <a:cubicBezTo>
                    <a:pt x="12457" y="29327"/>
                    <a:pt x="15038" y="34747"/>
                    <a:pt x="18058" y="39919"/>
                  </a:cubicBezTo>
                  <a:cubicBezTo>
                    <a:pt x="23011" y="48872"/>
                    <a:pt x="27869" y="52873"/>
                    <a:pt x="27869" y="53540"/>
                  </a:cubicBezTo>
                  <a:close/>
                </a:path>
              </a:pathLst>
            </a:custGeom>
            <a:solidFill>
              <a:srgbClr val="263238"/>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9BD1E1-8700-52BB-C8A8-DBBAF8CC5011}"/>
                </a:ext>
              </a:extLst>
            </p:cNvPr>
            <p:cNvSpPr/>
            <p:nvPr/>
          </p:nvSpPr>
          <p:spPr>
            <a:xfrm>
              <a:off x="2736096" y="4851583"/>
              <a:ext cx="26494" cy="48457"/>
            </a:xfrm>
            <a:custGeom>
              <a:avLst/>
              <a:gdLst>
                <a:gd name="connsiteX0" fmla="*/ 4680 w 26494"/>
                <a:gd name="connsiteY0" fmla="*/ 44933 h 48457"/>
                <a:gd name="connsiteX1" fmla="*/ 2965 w 26494"/>
                <a:gd name="connsiteY1" fmla="*/ 47410 h 48457"/>
                <a:gd name="connsiteX2" fmla="*/ 2013 w 26494"/>
                <a:gd name="connsiteY2" fmla="*/ 48458 h 48457"/>
                <a:gd name="connsiteX3" fmla="*/ 2013 w 26494"/>
                <a:gd name="connsiteY3" fmla="*/ 46838 h 48457"/>
                <a:gd name="connsiteX4" fmla="*/ 3156 w 26494"/>
                <a:gd name="connsiteY4" fmla="*/ 27788 h 48457"/>
                <a:gd name="connsiteX5" fmla="*/ 8014 w 26494"/>
                <a:gd name="connsiteY5" fmla="*/ 13310 h 48457"/>
                <a:gd name="connsiteX6" fmla="*/ 12110 w 26494"/>
                <a:gd name="connsiteY6" fmla="*/ 5690 h 48457"/>
                <a:gd name="connsiteX7" fmla="*/ 15443 w 26494"/>
                <a:gd name="connsiteY7" fmla="*/ 1690 h 48457"/>
                <a:gd name="connsiteX8" fmla="*/ 21730 w 26494"/>
                <a:gd name="connsiteY8" fmla="*/ 166 h 48457"/>
                <a:gd name="connsiteX9" fmla="*/ 26492 w 26494"/>
                <a:gd name="connsiteY9" fmla="*/ 6738 h 48457"/>
                <a:gd name="connsiteX10" fmla="*/ 25540 w 26494"/>
                <a:gd name="connsiteY10" fmla="*/ 12644 h 48457"/>
                <a:gd name="connsiteX11" fmla="*/ 22206 w 26494"/>
                <a:gd name="connsiteY11" fmla="*/ 22645 h 48457"/>
                <a:gd name="connsiteX12" fmla="*/ 12681 w 26494"/>
                <a:gd name="connsiteY12" fmla="*/ 37504 h 48457"/>
                <a:gd name="connsiteX13" fmla="*/ 13 w 26494"/>
                <a:gd name="connsiteY13" fmla="*/ 47505 h 48457"/>
                <a:gd name="connsiteX14" fmla="*/ 9538 w 26494"/>
                <a:gd name="connsiteY14" fmla="*/ 35408 h 48457"/>
                <a:gd name="connsiteX15" fmla="*/ 17539 w 26494"/>
                <a:gd name="connsiteY15" fmla="*/ 20835 h 48457"/>
                <a:gd name="connsiteX16" fmla="*/ 20396 w 26494"/>
                <a:gd name="connsiteY16" fmla="*/ 11310 h 48457"/>
                <a:gd name="connsiteX17" fmla="*/ 20396 w 26494"/>
                <a:gd name="connsiteY17" fmla="*/ 4833 h 48457"/>
                <a:gd name="connsiteX18" fmla="*/ 12110 w 26494"/>
                <a:gd name="connsiteY18" fmla="*/ 15120 h 48457"/>
                <a:gd name="connsiteX19" fmla="*/ 6871 w 26494"/>
                <a:gd name="connsiteY19" fmla="*/ 28550 h 48457"/>
                <a:gd name="connsiteX20" fmla="*/ 3347 w 26494"/>
                <a:gd name="connsiteY20" fmla="*/ 47029 h 48457"/>
                <a:gd name="connsiteX21" fmla="*/ 2108 w 26494"/>
                <a:gd name="connsiteY21" fmla="*/ 46457 h 48457"/>
                <a:gd name="connsiteX22" fmla="*/ 4680 w 26494"/>
                <a:gd name="connsiteY22" fmla="*/ 44933 h 4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94" h="48457">
                  <a:moveTo>
                    <a:pt x="4680" y="44933"/>
                  </a:moveTo>
                  <a:cubicBezTo>
                    <a:pt x="4680" y="44933"/>
                    <a:pt x="4680" y="45981"/>
                    <a:pt x="2965" y="47410"/>
                  </a:cubicBezTo>
                  <a:lnTo>
                    <a:pt x="2013" y="48458"/>
                  </a:lnTo>
                  <a:lnTo>
                    <a:pt x="2013" y="46838"/>
                  </a:lnTo>
                  <a:cubicBezTo>
                    <a:pt x="1308" y="40466"/>
                    <a:pt x="1699" y="34027"/>
                    <a:pt x="3156" y="27788"/>
                  </a:cubicBezTo>
                  <a:cubicBezTo>
                    <a:pt x="4251" y="22807"/>
                    <a:pt x="5880" y="17949"/>
                    <a:pt x="8014" y="13310"/>
                  </a:cubicBezTo>
                  <a:cubicBezTo>
                    <a:pt x="9233" y="10691"/>
                    <a:pt x="10595" y="8148"/>
                    <a:pt x="12110" y="5690"/>
                  </a:cubicBezTo>
                  <a:cubicBezTo>
                    <a:pt x="12929" y="4138"/>
                    <a:pt x="14062" y="2776"/>
                    <a:pt x="15443" y="1690"/>
                  </a:cubicBezTo>
                  <a:cubicBezTo>
                    <a:pt x="17196" y="252"/>
                    <a:pt x="19510" y="-310"/>
                    <a:pt x="21730" y="166"/>
                  </a:cubicBezTo>
                  <a:cubicBezTo>
                    <a:pt x="24625" y="1023"/>
                    <a:pt x="26578" y="3719"/>
                    <a:pt x="26492" y="6738"/>
                  </a:cubicBezTo>
                  <a:cubicBezTo>
                    <a:pt x="26416" y="8738"/>
                    <a:pt x="26092" y="10720"/>
                    <a:pt x="25540" y="12644"/>
                  </a:cubicBezTo>
                  <a:cubicBezTo>
                    <a:pt x="24701" y="16063"/>
                    <a:pt x="23587" y="19406"/>
                    <a:pt x="22206" y="22645"/>
                  </a:cubicBezTo>
                  <a:cubicBezTo>
                    <a:pt x="19758" y="28027"/>
                    <a:pt x="16558" y="33037"/>
                    <a:pt x="12681" y="37504"/>
                  </a:cubicBezTo>
                  <a:cubicBezTo>
                    <a:pt x="6014" y="45124"/>
                    <a:pt x="298" y="47981"/>
                    <a:pt x="13" y="47505"/>
                  </a:cubicBezTo>
                  <a:cubicBezTo>
                    <a:pt x="-273" y="47029"/>
                    <a:pt x="4299" y="43124"/>
                    <a:pt x="9538" y="35408"/>
                  </a:cubicBezTo>
                  <a:cubicBezTo>
                    <a:pt x="12786" y="30894"/>
                    <a:pt x="15472" y="25998"/>
                    <a:pt x="17539" y="20835"/>
                  </a:cubicBezTo>
                  <a:cubicBezTo>
                    <a:pt x="18691" y="17730"/>
                    <a:pt x="19653" y="14539"/>
                    <a:pt x="20396" y="11310"/>
                  </a:cubicBezTo>
                  <a:cubicBezTo>
                    <a:pt x="21349" y="7976"/>
                    <a:pt x="21158" y="4547"/>
                    <a:pt x="20396" y="4833"/>
                  </a:cubicBezTo>
                  <a:cubicBezTo>
                    <a:pt x="17729" y="3881"/>
                    <a:pt x="14300" y="11024"/>
                    <a:pt x="12110" y="15120"/>
                  </a:cubicBezTo>
                  <a:cubicBezTo>
                    <a:pt x="9909" y="19406"/>
                    <a:pt x="8157" y="23902"/>
                    <a:pt x="6871" y="28550"/>
                  </a:cubicBezTo>
                  <a:cubicBezTo>
                    <a:pt x="5175" y="34599"/>
                    <a:pt x="3994" y="40780"/>
                    <a:pt x="3347" y="47029"/>
                  </a:cubicBezTo>
                  <a:lnTo>
                    <a:pt x="2108" y="46457"/>
                  </a:lnTo>
                  <a:cubicBezTo>
                    <a:pt x="3632" y="45124"/>
                    <a:pt x="4489" y="44743"/>
                    <a:pt x="4680" y="44933"/>
                  </a:cubicBezTo>
                  <a:close/>
                </a:path>
              </a:pathLst>
            </a:custGeom>
            <a:solidFill>
              <a:srgbClr val="263238"/>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8A2D42E-700F-0311-E9F0-E5DC4839E822}"/>
                </a:ext>
              </a:extLst>
            </p:cNvPr>
            <p:cNvSpPr/>
            <p:nvPr/>
          </p:nvSpPr>
          <p:spPr>
            <a:xfrm>
              <a:off x="2307499" y="5290427"/>
              <a:ext cx="36750" cy="42238"/>
            </a:xfrm>
            <a:custGeom>
              <a:avLst/>
              <a:gdLst>
                <a:gd name="connsiteX0" fmla="*/ 651 w 36750"/>
                <a:gd name="connsiteY0" fmla="*/ 42239 h 42238"/>
                <a:gd name="connsiteX1" fmla="*/ 651 w 36750"/>
                <a:gd name="connsiteY1" fmla="*/ 33285 h 42238"/>
                <a:gd name="connsiteX2" fmla="*/ 10176 w 36750"/>
                <a:gd name="connsiteY2" fmla="*/ 14235 h 42238"/>
                <a:gd name="connsiteX3" fmla="*/ 27892 w 36750"/>
                <a:gd name="connsiteY3" fmla="*/ 1757 h 42238"/>
                <a:gd name="connsiteX4" fmla="*/ 36750 w 36750"/>
                <a:gd name="connsiteY4" fmla="*/ 329 h 42238"/>
                <a:gd name="connsiteX5" fmla="*/ 13890 w 36750"/>
                <a:gd name="connsiteY5" fmla="*/ 17474 h 42238"/>
                <a:gd name="connsiteX6" fmla="*/ 651 w 36750"/>
                <a:gd name="connsiteY6" fmla="*/ 42239 h 4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50" h="42238">
                  <a:moveTo>
                    <a:pt x="651" y="42239"/>
                  </a:moveTo>
                  <a:cubicBezTo>
                    <a:pt x="-16" y="42239"/>
                    <a:pt x="-397" y="38715"/>
                    <a:pt x="651" y="33285"/>
                  </a:cubicBezTo>
                  <a:cubicBezTo>
                    <a:pt x="2260" y="26266"/>
                    <a:pt x="5527" y="19731"/>
                    <a:pt x="10176" y="14235"/>
                  </a:cubicBezTo>
                  <a:cubicBezTo>
                    <a:pt x="14957" y="8673"/>
                    <a:pt x="21044" y="4386"/>
                    <a:pt x="27892" y="1757"/>
                  </a:cubicBezTo>
                  <a:cubicBezTo>
                    <a:pt x="33131" y="-243"/>
                    <a:pt x="36655" y="-243"/>
                    <a:pt x="36750" y="329"/>
                  </a:cubicBezTo>
                  <a:cubicBezTo>
                    <a:pt x="28425" y="5034"/>
                    <a:pt x="20739" y="10797"/>
                    <a:pt x="13890" y="17474"/>
                  </a:cubicBezTo>
                  <a:cubicBezTo>
                    <a:pt x="8413" y="25113"/>
                    <a:pt x="3956" y="33438"/>
                    <a:pt x="651" y="42239"/>
                  </a:cubicBezTo>
                  <a:close/>
                </a:path>
              </a:pathLst>
            </a:custGeom>
            <a:solidFill>
              <a:srgbClr val="263238"/>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777DB88-0F96-6C14-9295-9915BDAFC6D1}"/>
                </a:ext>
              </a:extLst>
            </p:cNvPr>
            <p:cNvSpPr/>
            <p:nvPr/>
          </p:nvSpPr>
          <p:spPr>
            <a:xfrm>
              <a:off x="2285004" y="5280469"/>
              <a:ext cx="37623" cy="42957"/>
            </a:xfrm>
            <a:custGeom>
              <a:avLst/>
              <a:gdLst>
                <a:gd name="connsiteX0" fmla="*/ 0 w 37623"/>
                <a:gd name="connsiteY0" fmla="*/ 42958 h 42957"/>
                <a:gd name="connsiteX1" fmla="*/ 12097 w 37623"/>
                <a:gd name="connsiteY1" fmla="*/ 15526 h 42957"/>
                <a:gd name="connsiteX2" fmla="*/ 37624 w 37623"/>
                <a:gd name="connsiteY2" fmla="*/ 0 h 42957"/>
                <a:gd name="connsiteX3" fmla="*/ 15812 w 37623"/>
                <a:gd name="connsiteY3" fmla="*/ 19050 h 42957"/>
                <a:gd name="connsiteX4" fmla="*/ 0 w 37623"/>
                <a:gd name="connsiteY4" fmla="*/ 42958 h 42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3" h="42957">
                  <a:moveTo>
                    <a:pt x="0" y="42958"/>
                  </a:moveTo>
                  <a:cubicBezTo>
                    <a:pt x="352" y="32595"/>
                    <a:pt x="4686" y="22774"/>
                    <a:pt x="12097" y="15526"/>
                  </a:cubicBezTo>
                  <a:cubicBezTo>
                    <a:pt x="18259" y="7230"/>
                    <a:pt x="27422" y="1657"/>
                    <a:pt x="37624" y="0"/>
                  </a:cubicBezTo>
                  <a:cubicBezTo>
                    <a:pt x="30004" y="5934"/>
                    <a:pt x="22717" y="12297"/>
                    <a:pt x="15812" y="19050"/>
                  </a:cubicBezTo>
                  <a:cubicBezTo>
                    <a:pt x="10077" y="26699"/>
                    <a:pt x="4801" y="34690"/>
                    <a:pt x="0" y="42958"/>
                  </a:cubicBezTo>
                  <a:close/>
                </a:path>
              </a:pathLst>
            </a:custGeom>
            <a:solidFill>
              <a:srgbClr val="263238"/>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C3C0CB7-12CC-F690-8BED-C4D00CCD2144}"/>
                </a:ext>
              </a:extLst>
            </p:cNvPr>
            <p:cNvSpPr/>
            <p:nvPr/>
          </p:nvSpPr>
          <p:spPr>
            <a:xfrm>
              <a:off x="2339987" y="5306054"/>
              <a:ext cx="21151" cy="43471"/>
            </a:xfrm>
            <a:custGeom>
              <a:avLst/>
              <a:gdLst>
                <a:gd name="connsiteX0" fmla="*/ 1500 w 21151"/>
                <a:gd name="connsiteY0" fmla="*/ 43471 h 43471"/>
                <a:gd name="connsiteX1" fmla="*/ 4072 w 21151"/>
                <a:gd name="connsiteY1" fmla="*/ 18516 h 43471"/>
                <a:gd name="connsiteX2" fmla="*/ 21122 w 21151"/>
                <a:gd name="connsiteY2" fmla="*/ 132 h 43471"/>
                <a:gd name="connsiteX3" fmla="*/ 8644 w 21151"/>
                <a:gd name="connsiteY3" fmla="*/ 20611 h 43471"/>
                <a:gd name="connsiteX4" fmla="*/ 1500 w 21151"/>
                <a:gd name="connsiteY4" fmla="*/ 43471 h 43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1" h="43471">
                  <a:moveTo>
                    <a:pt x="1500" y="43471"/>
                  </a:moveTo>
                  <a:cubicBezTo>
                    <a:pt x="-1176" y="35156"/>
                    <a:pt x="-243" y="26107"/>
                    <a:pt x="4072" y="18516"/>
                  </a:cubicBezTo>
                  <a:cubicBezTo>
                    <a:pt x="9977" y="5276"/>
                    <a:pt x="20550" y="-1011"/>
                    <a:pt x="21122" y="132"/>
                  </a:cubicBezTo>
                  <a:cubicBezTo>
                    <a:pt x="21693" y="1275"/>
                    <a:pt x="13883" y="8609"/>
                    <a:pt x="8644" y="20611"/>
                  </a:cubicBezTo>
                  <a:cubicBezTo>
                    <a:pt x="3405" y="32612"/>
                    <a:pt x="2929" y="43471"/>
                    <a:pt x="1500" y="43471"/>
                  </a:cubicBezTo>
                  <a:close/>
                </a:path>
              </a:pathLst>
            </a:custGeom>
            <a:solidFill>
              <a:srgbClr val="263238"/>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9480CD5-1957-F6B0-819B-4B46977D64C5}"/>
                </a:ext>
              </a:extLst>
            </p:cNvPr>
            <p:cNvSpPr/>
            <p:nvPr/>
          </p:nvSpPr>
          <p:spPr>
            <a:xfrm>
              <a:off x="2340021" y="5237148"/>
              <a:ext cx="20075" cy="57894"/>
            </a:xfrm>
            <a:custGeom>
              <a:avLst/>
              <a:gdLst>
                <a:gd name="connsiteX0" fmla="*/ 4990 w 20075"/>
                <a:gd name="connsiteY0" fmla="*/ 57894 h 57894"/>
                <a:gd name="connsiteX1" fmla="*/ 133 w 20075"/>
                <a:gd name="connsiteY1" fmla="*/ 41416 h 57894"/>
                <a:gd name="connsiteX2" fmla="*/ 1085 w 20075"/>
                <a:gd name="connsiteY2" fmla="*/ 22366 h 57894"/>
                <a:gd name="connsiteX3" fmla="*/ 2895 w 20075"/>
                <a:gd name="connsiteY3" fmla="*/ 11603 h 57894"/>
                <a:gd name="connsiteX4" fmla="*/ 4419 w 20075"/>
                <a:gd name="connsiteY4" fmla="*/ 5507 h 57894"/>
                <a:gd name="connsiteX5" fmla="*/ 10229 w 20075"/>
                <a:gd name="connsiteY5" fmla="*/ 173 h 57894"/>
                <a:gd name="connsiteX6" fmla="*/ 17849 w 20075"/>
                <a:gd name="connsiteY6" fmla="*/ 3697 h 57894"/>
                <a:gd name="connsiteX7" fmla="*/ 19754 w 20075"/>
                <a:gd name="connsiteY7" fmla="*/ 10174 h 57894"/>
                <a:gd name="connsiteX8" fmla="*/ 19754 w 20075"/>
                <a:gd name="connsiteY8" fmla="*/ 21413 h 57894"/>
                <a:gd name="connsiteX9" fmla="*/ 14611 w 20075"/>
                <a:gd name="connsiteY9" fmla="*/ 39606 h 57894"/>
                <a:gd name="connsiteX10" fmla="*/ 4133 w 20075"/>
                <a:gd name="connsiteY10" fmla="*/ 53227 h 57894"/>
                <a:gd name="connsiteX11" fmla="*/ 11467 w 20075"/>
                <a:gd name="connsiteY11" fmla="*/ 38178 h 57894"/>
                <a:gd name="connsiteX12" fmla="*/ 15277 w 20075"/>
                <a:gd name="connsiteY12" fmla="*/ 21033 h 57894"/>
                <a:gd name="connsiteX13" fmla="*/ 15277 w 20075"/>
                <a:gd name="connsiteY13" fmla="*/ 10650 h 57894"/>
                <a:gd name="connsiteX14" fmla="*/ 11848 w 20075"/>
                <a:gd name="connsiteY14" fmla="*/ 4935 h 57894"/>
                <a:gd name="connsiteX15" fmla="*/ 8038 w 20075"/>
                <a:gd name="connsiteY15" fmla="*/ 12460 h 57894"/>
                <a:gd name="connsiteX16" fmla="*/ 5943 w 20075"/>
                <a:gd name="connsiteY16" fmla="*/ 23033 h 57894"/>
                <a:gd name="connsiteX17" fmla="*/ 4038 w 20075"/>
                <a:gd name="connsiteY17" fmla="*/ 40845 h 57894"/>
                <a:gd name="connsiteX18" fmla="*/ 4990 w 20075"/>
                <a:gd name="connsiteY18" fmla="*/ 57894 h 5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75" h="57894">
                  <a:moveTo>
                    <a:pt x="4990" y="57894"/>
                  </a:moveTo>
                  <a:cubicBezTo>
                    <a:pt x="1723" y="53027"/>
                    <a:pt x="28" y="47274"/>
                    <a:pt x="133" y="41416"/>
                  </a:cubicBezTo>
                  <a:cubicBezTo>
                    <a:pt x="-210" y="35053"/>
                    <a:pt x="114" y="28662"/>
                    <a:pt x="1085" y="22366"/>
                  </a:cubicBezTo>
                  <a:cubicBezTo>
                    <a:pt x="1561" y="18842"/>
                    <a:pt x="2228" y="15222"/>
                    <a:pt x="2895" y="11603"/>
                  </a:cubicBezTo>
                  <a:cubicBezTo>
                    <a:pt x="3238" y="9536"/>
                    <a:pt x="3743" y="7497"/>
                    <a:pt x="4419" y="5507"/>
                  </a:cubicBezTo>
                  <a:cubicBezTo>
                    <a:pt x="5409" y="2916"/>
                    <a:pt x="7562" y="944"/>
                    <a:pt x="10229" y="173"/>
                  </a:cubicBezTo>
                  <a:cubicBezTo>
                    <a:pt x="13277" y="-522"/>
                    <a:pt x="16411" y="925"/>
                    <a:pt x="17849" y="3697"/>
                  </a:cubicBezTo>
                  <a:cubicBezTo>
                    <a:pt x="18992" y="5678"/>
                    <a:pt x="19640" y="7898"/>
                    <a:pt x="19754" y="10174"/>
                  </a:cubicBezTo>
                  <a:cubicBezTo>
                    <a:pt x="20183" y="13908"/>
                    <a:pt x="20183" y="17680"/>
                    <a:pt x="19754" y="21413"/>
                  </a:cubicBezTo>
                  <a:cubicBezTo>
                    <a:pt x="19106" y="27729"/>
                    <a:pt x="17363" y="33882"/>
                    <a:pt x="14611" y="39606"/>
                  </a:cubicBezTo>
                  <a:cubicBezTo>
                    <a:pt x="9848" y="49131"/>
                    <a:pt x="4514" y="53608"/>
                    <a:pt x="4133" y="53227"/>
                  </a:cubicBezTo>
                  <a:cubicBezTo>
                    <a:pt x="3752" y="52846"/>
                    <a:pt x="7753" y="47703"/>
                    <a:pt x="11467" y="38178"/>
                  </a:cubicBezTo>
                  <a:cubicBezTo>
                    <a:pt x="13525" y="32662"/>
                    <a:pt x="14811" y="26900"/>
                    <a:pt x="15277" y="21033"/>
                  </a:cubicBezTo>
                  <a:cubicBezTo>
                    <a:pt x="15611" y="17575"/>
                    <a:pt x="15611" y="14098"/>
                    <a:pt x="15277" y="10650"/>
                  </a:cubicBezTo>
                  <a:cubicBezTo>
                    <a:pt x="15277" y="7221"/>
                    <a:pt x="13277" y="4269"/>
                    <a:pt x="11848" y="4935"/>
                  </a:cubicBezTo>
                  <a:cubicBezTo>
                    <a:pt x="10420" y="5602"/>
                    <a:pt x="8705" y="8650"/>
                    <a:pt x="8038" y="12460"/>
                  </a:cubicBezTo>
                  <a:cubicBezTo>
                    <a:pt x="7372" y="16270"/>
                    <a:pt x="6610" y="19604"/>
                    <a:pt x="5943" y="23033"/>
                  </a:cubicBezTo>
                  <a:cubicBezTo>
                    <a:pt x="4876" y="28919"/>
                    <a:pt x="4238" y="34873"/>
                    <a:pt x="4038" y="40845"/>
                  </a:cubicBezTo>
                  <a:cubicBezTo>
                    <a:pt x="3562" y="51512"/>
                    <a:pt x="5752" y="57609"/>
                    <a:pt x="4990" y="57894"/>
                  </a:cubicBezTo>
                  <a:close/>
                </a:path>
              </a:pathLst>
            </a:custGeom>
            <a:solidFill>
              <a:srgbClr val="263238"/>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7E2BBDD-6F9E-825D-9CAA-0009D682745D}"/>
                </a:ext>
              </a:extLst>
            </p:cNvPr>
            <p:cNvSpPr/>
            <p:nvPr/>
          </p:nvSpPr>
          <p:spPr>
            <a:xfrm>
              <a:off x="2343202" y="5262318"/>
              <a:ext cx="44825" cy="33105"/>
            </a:xfrm>
            <a:custGeom>
              <a:avLst/>
              <a:gdLst>
                <a:gd name="connsiteX0" fmla="*/ 5239 w 44825"/>
                <a:gd name="connsiteY0" fmla="*/ 31867 h 33105"/>
                <a:gd name="connsiteX1" fmla="*/ 2476 w 44825"/>
                <a:gd name="connsiteY1" fmla="*/ 33106 h 33105"/>
                <a:gd name="connsiteX2" fmla="*/ 1048 w 44825"/>
                <a:gd name="connsiteY2" fmla="*/ 33106 h 33105"/>
                <a:gd name="connsiteX3" fmla="*/ 1714 w 44825"/>
                <a:gd name="connsiteY3" fmla="*/ 31582 h 33105"/>
                <a:gd name="connsiteX4" fmla="*/ 12859 w 44825"/>
                <a:gd name="connsiteY4" fmla="*/ 15579 h 33105"/>
                <a:gd name="connsiteX5" fmla="*/ 24575 w 44825"/>
                <a:gd name="connsiteY5" fmla="*/ 6054 h 33105"/>
                <a:gd name="connsiteX6" fmla="*/ 32099 w 44825"/>
                <a:gd name="connsiteY6" fmla="*/ 1768 h 33105"/>
                <a:gd name="connsiteX7" fmla="*/ 36957 w 44825"/>
                <a:gd name="connsiteY7" fmla="*/ 54 h 33105"/>
                <a:gd name="connsiteX8" fmla="*/ 43148 w 44825"/>
                <a:gd name="connsiteY8" fmla="*/ 2054 h 33105"/>
                <a:gd name="connsiteX9" fmla="*/ 43720 w 44825"/>
                <a:gd name="connsiteY9" fmla="*/ 10150 h 33105"/>
                <a:gd name="connsiteX10" fmla="*/ 39910 w 44825"/>
                <a:gd name="connsiteY10" fmla="*/ 14722 h 33105"/>
                <a:gd name="connsiteX11" fmla="*/ 31813 w 44825"/>
                <a:gd name="connsiteY11" fmla="*/ 21485 h 33105"/>
                <a:gd name="connsiteX12" fmla="*/ 15907 w 44825"/>
                <a:gd name="connsiteY12" fmla="*/ 29295 h 33105"/>
                <a:gd name="connsiteX13" fmla="*/ 0 w 44825"/>
                <a:gd name="connsiteY13" fmla="*/ 31105 h 33105"/>
                <a:gd name="connsiteX14" fmla="*/ 14764 w 44825"/>
                <a:gd name="connsiteY14" fmla="*/ 25962 h 33105"/>
                <a:gd name="connsiteX15" fmla="*/ 29146 w 44825"/>
                <a:gd name="connsiteY15" fmla="*/ 17770 h 33105"/>
                <a:gd name="connsiteX16" fmla="*/ 36481 w 44825"/>
                <a:gd name="connsiteY16" fmla="*/ 11293 h 33105"/>
                <a:gd name="connsiteX17" fmla="*/ 39624 w 44825"/>
                <a:gd name="connsiteY17" fmla="*/ 5578 h 33105"/>
                <a:gd name="connsiteX18" fmla="*/ 27146 w 44825"/>
                <a:gd name="connsiteY18" fmla="*/ 10055 h 33105"/>
                <a:gd name="connsiteX19" fmla="*/ 15621 w 44825"/>
                <a:gd name="connsiteY19" fmla="*/ 18723 h 33105"/>
                <a:gd name="connsiteX20" fmla="*/ 3048 w 44825"/>
                <a:gd name="connsiteY20" fmla="*/ 32629 h 33105"/>
                <a:gd name="connsiteX21" fmla="*/ 2286 w 44825"/>
                <a:gd name="connsiteY21" fmla="*/ 31486 h 33105"/>
                <a:gd name="connsiteX22" fmla="*/ 5239 w 44825"/>
                <a:gd name="connsiteY22" fmla="*/ 31867 h 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25" h="33105">
                  <a:moveTo>
                    <a:pt x="5239" y="31867"/>
                  </a:moveTo>
                  <a:cubicBezTo>
                    <a:pt x="5239" y="31867"/>
                    <a:pt x="4382" y="32534"/>
                    <a:pt x="2476" y="33106"/>
                  </a:cubicBezTo>
                  <a:lnTo>
                    <a:pt x="1048" y="33106"/>
                  </a:lnTo>
                  <a:lnTo>
                    <a:pt x="1714" y="31582"/>
                  </a:lnTo>
                  <a:cubicBezTo>
                    <a:pt x="4486" y="25647"/>
                    <a:pt x="8258" y="20237"/>
                    <a:pt x="12859" y="15579"/>
                  </a:cubicBezTo>
                  <a:cubicBezTo>
                    <a:pt x="16450" y="12036"/>
                    <a:pt x="20374" y="8845"/>
                    <a:pt x="24575" y="6054"/>
                  </a:cubicBezTo>
                  <a:cubicBezTo>
                    <a:pt x="27003" y="4493"/>
                    <a:pt x="29518" y="3064"/>
                    <a:pt x="32099" y="1768"/>
                  </a:cubicBezTo>
                  <a:cubicBezTo>
                    <a:pt x="33614" y="940"/>
                    <a:pt x="35252" y="359"/>
                    <a:pt x="36957" y="54"/>
                  </a:cubicBezTo>
                  <a:cubicBezTo>
                    <a:pt x="39214" y="-213"/>
                    <a:pt x="41472" y="520"/>
                    <a:pt x="43148" y="2054"/>
                  </a:cubicBezTo>
                  <a:cubicBezTo>
                    <a:pt x="45149" y="4311"/>
                    <a:pt x="45387" y="7636"/>
                    <a:pt x="43720" y="10150"/>
                  </a:cubicBezTo>
                  <a:cubicBezTo>
                    <a:pt x="42672" y="11846"/>
                    <a:pt x="41386" y="13389"/>
                    <a:pt x="39910" y="14722"/>
                  </a:cubicBezTo>
                  <a:cubicBezTo>
                    <a:pt x="37424" y="17218"/>
                    <a:pt x="34709" y="19475"/>
                    <a:pt x="31813" y="21485"/>
                  </a:cubicBezTo>
                  <a:cubicBezTo>
                    <a:pt x="26927" y="24866"/>
                    <a:pt x="21565" y="27495"/>
                    <a:pt x="15907" y="29295"/>
                  </a:cubicBezTo>
                  <a:cubicBezTo>
                    <a:pt x="10887" y="31401"/>
                    <a:pt x="5363" y="32029"/>
                    <a:pt x="0" y="31105"/>
                  </a:cubicBezTo>
                  <a:cubicBezTo>
                    <a:pt x="0" y="30343"/>
                    <a:pt x="5905" y="29676"/>
                    <a:pt x="14764" y="25962"/>
                  </a:cubicBezTo>
                  <a:cubicBezTo>
                    <a:pt x="19879" y="23838"/>
                    <a:pt x="24708" y="21085"/>
                    <a:pt x="29146" y="17770"/>
                  </a:cubicBezTo>
                  <a:cubicBezTo>
                    <a:pt x="31747" y="15799"/>
                    <a:pt x="34204" y="13636"/>
                    <a:pt x="36481" y="11293"/>
                  </a:cubicBezTo>
                  <a:cubicBezTo>
                    <a:pt x="39053" y="9007"/>
                    <a:pt x="40672" y="5959"/>
                    <a:pt x="39624" y="5578"/>
                  </a:cubicBezTo>
                  <a:cubicBezTo>
                    <a:pt x="37814" y="3387"/>
                    <a:pt x="31242" y="7674"/>
                    <a:pt x="27146" y="10055"/>
                  </a:cubicBezTo>
                  <a:cubicBezTo>
                    <a:pt x="23079" y="12636"/>
                    <a:pt x="19231" y="15532"/>
                    <a:pt x="15621" y="18723"/>
                  </a:cubicBezTo>
                  <a:cubicBezTo>
                    <a:pt x="11068" y="23018"/>
                    <a:pt x="6867" y="27667"/>
                    <a:pt x="3048" y="32629"/>
                  </a:cubicBezTo>
                  <a:lnTo>
                    <a:pt x="2286" y="31486"/>
                  </a:lnTo>
                  <a:cubicBezTo>
                    <a:pt x="4191" y="31486"/>
                    <a:pt x="4763" y="31582"/>
                    <a:pt x="5239" y="31867"/>
                  </a:cubicBezTo>
                  <a:close/>
                </a:path>
              </a:pathLst>
            </a:custGeom>
            <a:solidFill>
              <a:srgbClr val="263238"/>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9D1A52C-C91B-3400-D1ED-70B793251F2E}"/>
                </a:ext>
              </a:extLst>
            </p:cNvPr>
            <p:cNvSpPr/>
            <p:nvPr/>
          </p:nvSpPr>
          <p:spPr>
            <a:xfrm>
              <a:off x="1856379" y="3649027"/>
              <a:ext cx="636079" cy="270926"/>
            </a:xfrm>
            <a:custGeom>
              <a:avLst/>
              <a:gdLst>
                <a:gd name="connsiteX0" fmla="*/ 498538 w 636079"/>
                <a:gd name="connsiteY0" fmla="*/ 75247 h 270926"/>
                <a:gd name="connsiteX1" fmla="*/ 581882 w 636079"/>
                <a:gd name="connsiteY1" fmla="*/ 88678 h 270926"/>
                <a:gd name="connsiteX2" fmla="*/ 636080 w 636079"/>
                <a:gd name="connsiteY2" fmla="*/ 163639 h 270926"/>
                <a:gd name="connsiteX3" fmla="*/ 620268 w 636079"/>
                <a:gd name="connsiteY3" fmla="*/ 220789 h 270926"/>
                <a:gd name="connsiteX4" fmla="*/ 610743 w 636079"/>
                <a:gd name="connsiteY4" fmla="*/ 224028 h 270926"/>
                <a:gd name="connsiteX5" fmla="*/ 612743 w 636079"/>
                <a:gd name="connsiteY5" fmla="*/ 245459 h 270926"/>
                <a:gd name="connsiteX6" fmla="*/ 600361 w 636079"/>
                <a:gd name="connsiteY6" fmla="*/ 268510 h 270926"/>
                <a:gd name="connsiteX7" fmla="*/ 600361 w 636079"/>
                <a:gd name="connsiteY7" fmla="*/ 268510 h 270926"/>
                <a:gd name="connsiteX8" fmla="*/ 557213 w 636079"/>
                <a:gd name="connsiteY8" fmla="*/ 193738 h 270926"/>
                <a:gd name="connsiteX9" fmla="*/ 575024 w 636079"/>
                <a:gd name="connsiteY9" fmla="*/ 269938 h 270926"/>
                <a:gd name="connsiteX10" fmla="*/ 545973 w 636079"/>
                <a:gd name="connsiteY10" fmla="*/ 264986 h 270926"/>
                <a:gd name="connsiteX11" fmla="*/ 507873 w 636079"/>
                <a:gd name="connsiteY11" fmla="*/ 171069 h 270926"/>
                <a:gd name="connsiteX12" fmla="*/ 479298 w 636079"/>
                <a:gd name="connsiteY12" fmla="*/ 153067 h 270926"/>
                <a:gd name="connsiteX13" fmla="*/ 507873 w 636079"/>
                <a:gd name="connsiteY13" fmla="*/ 247174 h 270926"/>
                <a:gd name="connsiteX14" fmla="*/ 483299 w 636079"/>
                <a:gd name="connsiteY14" fmla="*/ 255937 h 270926"/>
                <a:gd name="connsiteX15" fmla="*/ 434912 w 636079"/>
                <a:gd name="connsiteY15" fmla="*/ 169736 h 270926"/>
                <a:gd name="connsiteX16" fmla="*/ 953 w 636079"/>
                <a:gd name="connsiteY16" fmla="*/ 230505 h 270926"/>
                <a:gd name="connsiteX17" fmla="*/ 0 w 636079"/>
                <a:gd name="connsiteY17" fmla="*/ 174403 h 270926"/>
                <a:gd name="connsiteX18" fmla="*/ 105346 w 636079"/>
                <a:gd name="connsiteY18" fmla="*/ 0 h 2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6079" h="270926">
                  <a:moveTo>
                    <a:pt x="498538" y="75247"/>
                  </a:moveTo>
                  <a:lnTo>
                    <a:pt x="581882" y="88678"/>
                  </a:lnTo>
                  <a:lnTo>
                    <a:pt x="636080" y="163639"/>
                  </a:lnTo>
                  <a:lnTo>
                    <a:pt x="620268" y="220789"/>
                  </a:lnTo>
                  <a:lnTo>
                    <a:pt x="610743" y="224028"/>
                  </a:lnTo>
                  <a:lnTo>
                    <a:pt x="612743" y="245459"/>
                  </a:lnTo>
                  <a:cubicBezTo>
                    <a:pt x="613639" y="254936"/>
                    <a:pt x="608752" y="264023"/>
                    <a:pt x="600361" y="268510"/>
                  </a:cubicBezTo>
                  <a:lnTo>
                    <a:pt x="600361" y="268510"/>
                  </a:lnTo>
                  <a:lnTo>
                    <a:pt x="557213" y="193738"/>
                  </a:lnTo>
                  <a:lnTo>
                    <a:pt x="575024" y="269938"/>
                  </a:lnTo>
                  <a:cubicBezTo>
                    <a:pt x="565071" y="272253"/>
                    <a:pt x="554603" y="270462"/>
                    <a:pt x="545973" y="264986"/>
                  </a:cubicBezTo>
                  <a:cubicBezTo>
                    <a:pt x="527590" y="255461"/>
                    <a:pt x="507873" y="171069"/>
                    <a:pt x="507873" y="171069"/>
                  </a:cubicBezTo>
                  <a:lnTo>
                    <a:pt x="479298" y="153067"/>
                  </a:lnTo>
                  <a:lnTo>
                    <a:pt x="507873" y="247174"/>
                  </a:lnTo>
                  <a:cubicBezTo>
                    <a:pt x="501320" y="253489"/>
                    <a:pt x="492366" y="256680"/>
                    <a:pt x="483299" y="255937"/>
                  </a:cubicBezTo>
                  <a:cubicBezTo>
                    <a:pt x="467392" y="255079"/>
                    <a:pt x="434912" y="169736"/>
                    <a:pt x="434912" y="169736"/>
                  </a:cubicBezTo>
                  <a:lnTo>
                    <a:pt x="953" y="230505"/>
                  </a:lnTo>
                  <a:lnTo>
                    <a:pt x="0" y="174403"/>
                  </a:lnTo>
                  <a:lnTo>
                    <a:pt x="105346" y="0"/>
                  </a:lnTo>
                  <a:close/>
                </a:path>
              </a:pathLst>
            </a:custGeom>
            <a:solidFill>
              <a:schemeClr val="bg1"/>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2A99D21-8396-EDCD-A617-504991DFB62E}"/>
                </a:ext>
              </a:extLst>
            </p:cNvPr>
            <p:cNvSpPr/>
            <p:nvPr/>
          </p:nvSpPr>
          <p:spPr>
            <a:xfrm>
              <a:off x="1279700" y="2489358"/>
              <a:ext cx="467432" cy="534828"/>
            </a:xfrm>
            <a:custGeom>
              <a:avLst/>
              <a:gdLst>
                <a:gd name="connsiteX0" fmla="*/ 133576 w 467432"/>
                <a:gd name="connsiteY0" fmla="*/ 534829 h 534828"/>
                <a:gd name="connsiteX1" fmla="*/ 41851 w 467432"/>
                <a:gd name="connsiteY1" fmla="*/ 426053 h 534828"/>
                <a:gd name="connsiteX2" fmla="*/ 32326 w 467432"/>
                <a:gd name="connsiteY2" fmla="*/ 364046 h 534828"/>
                <a:gd name="connsiteX3" fmla="*/ 36 w 467432"/>
                <a:gd name="connsiteY3" fmla="*/ 280511 h 534828"/>
                <a:gd name="connsiteX4" fmla="*/ 9561 w 467432"/>
                <a:gd name="connsiteY4" fmla="*/ 221647 h 534828"/>
                <a:gd name="connsiteX5" fmla="*/ 5941 w 467432"/>
                <a:gd name="connsiteY5" fmla="*/ 164021 h 534828"/>
                <a:gd name="connsiteX6" fmla="*/ 82141 w 467432"/>
                <a:gd name="connsiteY6" fmla="*/ 48673 h 534828"/>
                <a:gd name="connsiteX7" fmla="*/ 202156 w 467432"/>
                <a:gd name="connsiteY7" fmla="*/ 0 h 534828"/>
                <a:gd name="connsiteX8" fmla="*/ 387132 w 467432"/>
                <a:gd name="connsiteY8" fmla="*/ 75438 h 534828"/>
                <a:gd name="connsiteX9" fmla="*/ 462094 w 467432"/>
                <a:gd name="connsiteY9" fmla="*/ 387667 h 53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7432" h="534828">
                  <a:moveTo>
                    <a:pt x="133576" y="534829"/>
                  </a:moveTo>
                  <a:cubicBezTo>
                    <a:pt x="86594" y="516388"/>
                    <a:pt x="52096" y="475478"/>
                    <a:pt x="41851" y="426053"/>
                  </a:cubicBezTo>
                  <a:cubicBezTo>
                    <a:pt x="37850" y="405479"/>
                    <a:pt x="38136" y="384048"/>
                    <a:pt x="32326" y="364046"/>
                  </a:cubicBezTo>
                  <a:cubicBezTo>
                    <a:pt x="23372" y="335471"/>
                    <a:pt x="1179" y="310610"/>
                    <a:pt x="36" y="280511"/>
                  </a:cubicBezTo>
                  <a:cubicBezTo>
                    <a:pt x="-631" y="260604"/>
                    <a:pt x="8227" y="241554"/>
                    <a:pt x="9561" y="221647"/>
                  </a:cubicBezTo>
                  <a:cubicBezTo>
                    <a:pt x="10894" y="201739"/>
                    <a:pt x="6322" y="183547"/>
                    <a:pt x="5941" y="164021"/>
                  </a:cubicBezTo>
                  <a:cubicBezTo>
                    <a:pt x="5775" y="113728"/>
                    <a:pt x="35816" y="68256"/>
                    <a:pt x="82141" y="48673"/>
                  </a:cubicBezTo>
                  <a:lnTo>
                    <a:pt x="202156" y="0"/>
                  </a:lnTo>
                  <a:lnTo>
                    <a:pt x="387132" y="75438"/>
                  </a:lnTo>
                  <a:cubicBezTo>
                    <a:pt x="387132" y="75438"/>
                    <a:pt x="491907" y="177546"/>
                    <a:pt x="462094" y="387667"/>
                  </a:cubicBezTo>
                  <a:close/>
                </a:path>
              </a:pathLst>
            </a:custGeom>
            <a:solidFill>
              <a:srgbClr val="44535B"/>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8F69A05-0DDB-3F42-BEA1-4B281D749F02}"/>
                </a:ext>
              </a:extLst>
            </p:cNvPr>
            <p:cNvSpPr/>
            <p:nvPr/>
          </p:nvSpPr>
          <p:spPr>
            <a:xfrm>
              <a:off x="1716647" y="2883115"/>
              <a:ext cx="51083" cy="57639"/>
            </a:xfrm>
            <a:custGeom>
              <a:avLst/>
              <a:gdLst>
                <a:gd name="connsiteX0" fmla="*/ 5239 w 51083"/>
                <a:gd name="connsiteY0" fmla="*/ 12485 h 57639"/>
                <a:gd name="connsiteX1" fmla="*/ 18479 w 51083"/>
                <a:gd name="connsiteY1" fmla="*/ 1912 h 57639"/>
                <a:gd name="connsiteX2" fmla="*/ 17431 w 51083"/>
                <a:gd name="connsiteY2" fmla="*/ 1912 h 57639"/>
                <a:gd name="connsiteX3" fmla="*/ 20384 w 51083"/>
                <a:gd name="connsiteY3" fmla="*/ 1150 h 57639"/>
                <a:gd name="connsiteX4" fmla="*/ 31528 w 51083"/>
                <a:gd name="connsiteY4" fmla="*/ 1150 h 57639"/>
                <a:gd name="connsiteX5" fmla="*/ 31528 w 51083"/>
                <a:gd name="connsiteY5" fmla="*/ 1150 h 57639"/>
                <a:gd name="connsiteX6" fmla="*/ 46958 w 51083"/>
                <a:gd name="connsiteY6" fmla="*/ 12294 h 57639"/>
                <a:gd name="connsiteX7" fmla="*/ 46196 w 51083"/>
                <a:gd name="connsiteY7" fmla="*/ 44489 h 57639"/>
                <a:gd name="connsiteX8" fmla="*/ 14393 w 51083"/>
                <a:gd name="connsiteY8" fmla="*/ 55147 h 57639"/>
                <a:gd name="connsiteX9" fmla="*/ 2096 w 51083"/>
                <a:gd name="connsiteY9" fmla="*/ 40203 h 57639"/>
                <a:gd name="connsiteX10" fmla="*/ 5239 w 51083"/>
                <a:gd name="connsiteY10" fmla="*/ 12485 h 5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083" h="57639">
                  <a:moveTo>
                    <a:pt x="5239" y="12485"/>
                  </a:moveTo>
                  <a:cubicBezTo>
                    <a:pt x="8697" y="7913"/>
                    <a:pt x="13249" y="4274"/>
                    <a:pt x="18479" y="1912"/>
                  </a:cubicBezTo>
                  <a:lnTo>
                    <a:pt x="17431" y="1912"/>
                  </a:lnTo>
                  <a:cubicBezTo>
                    <a:pt x="18393" y="1569"/>
                    <a:pt x="19374" y="1312"/>
                    <a:pt x="20384" y="1150"/>
                  </a:cubicBezTo>
                  <a:cubicBezTo>
                    <a:pt x="23937" y="-383"/>
                    <a:pt x="27975" y="-383"/>
                    <a:pt x="31528" y="1150"/>
                  </a:cubicBezTo>
                  <a:lnTo>
                    <a:pt x="31528" y="1150"/>
                  </a:lnTo>
                  <a:cubicBezTo>
                    <a:pt x="37881" y="2807"/>
                    <a:pt x="43387" y="6779"/>
                    <a:pt x="46958" y="12294"/>
                  </a:cubicBezTo>
                  <a:cubicBezTo>
                    <a:pt x="52721" y="22334"/>
                    <a:pt x="52426" y="34735"/>
                    <a:pt x="46196" y="44489"/>
                  </a:cubicBezTo>
                  <a:cubicBezTo>
                    <a:pt x="40358" y="56214"/>
                    <a:pt x="26118" y="60986"/>
                    <a:pt x="14393" y="55147"/>
                  </a:cubicBezTo>
                  <a:cubicBezTo>
                    <a:pt x="8354" y="52147"/>
                    <a:pt x="3886" y="46708"/>
                    <a:pt x="2096" y="40203"/>
                  </a:cubicBezTo>
                  <a:cubicBezTo>
                    <a:pt x="-1562" y="31021"/>
                    <a:pt x="-381" y="20619"/>
                    <a:pt x="5239" y="12485"/>
                  </a:cubicBezTo>
                  <a:close/>
                </a:path>
              </a:pathLst>
            </a:custGeom>
            <a:solidFill>
              <a:srgbClr val="455A64"/>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909B409-E8A9-A486-000E-8CFF33DEC9AF}"/>
                </a:ext>
              </a:extLst>
            </p:cNvPr>
            <p:cNvSpPr/>
            <p:nvPr/>
          </p:nvSpPr>
          <p:spPr>
            <a:xfrm>
              <a:off x="1350879" y="2571760"/>
              <a:ext cx="393820" cy="681889"/>
            </a:xfrm>
            <a:custGeom>
              <a:avLst/>
              <a:gdLst>
                <a:gd name="connsiteX0" fmla="*/ 368435 w 393820"/>
                <a:gd name="connsiteY0" fmla="*/ 131529 h 681889"/>
                <a:gd name="connsiteX1" fmla="*/ 235085 w 393820"/>
                <a:gd name="connsiteY1" fmla="*/ 1894 h 681889"/>
                <a:gd name="connsiteX2" fmla="*/ 31155 w 393820"/>
                <a:gd name="connsiteY2" fmla="*/ 79999 h 681889"/>
                <a:gd name="connsiteX3" fmla="*/ 389 w 393820"/>
                <a:gd name="connsiteY3" fmla="*/ 124386 h 681889"/>
                <a:gd name="connsiteX4" fmla="*/ 60873 w 393820"/>
                <a:gd name="connsiteY4" fmla="*/ 574061 h 681889"/>
                <a:gd name="connsiteX5" fmla="*/ 175744 w 393820"/>
                <a:gd name="connsiteY5" fmla="*/ 681598 h 681889"/>
                <a:gd name="connsiteX6" fmla="*/ 175744 w 393820"/>
                <a:gd name="connsiteY6" fmla="*/ 681598 h 681889"/>
                <a:gd name="connsiteX7" fmla="*/ 308380 w 393820"/>
                <a:gd name="connsiteY7" fmla="*/ 565822 h 681889"/>
                <a:gd name="connsiteX8" fmla="*/ 308332 w 393820"/>
                <a:gd name="connsiteY8" fmla="*/ 548248 h 681889"/>
                <a:gd name="connsiteX9" fmla="*/ 304332 w 393820"/>
                <a:gd name="connsiteY9" fmla="*/ 494051 h 681889"/>
                <a:gd name="connsiteX10" fmla="*/ 393486 w 393820"/>
                <a:gd name="connsiteY10" fmla="*/ 354700 h 681889"/>
                <a:gd name="connsiteX11" fmla="*/ 368435 w 393820"/>
                <a:gd name="connsiteY11" fmla="*/ 131529 h 68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820" h="681889">
                  <a:moveTo>
                    <a:pt x="368435" y="131529"/>
                  </a:moveTo>
                  <a:cubicBezTo>
                    <a:pt x="356243" y="64378"/>
                    <a:pt x="301760" y="-13155"/>
                    <a:pt x="235085" y="1894"/>
                  </a:cubicBezTo>
                  <a:lnTo>
                    <a:pt x="31155" y="79999"/>
                  </a:lnTo>
                  <a:cubicBezTo>
                    <a:pt x="10899" y="84514"/>
                    <a:pt x="-2491" y="103831"/>
                    <a:pt x="389" y="124386"/>
                  </a:cubicBezTo>
                  <a:lnTo>
                    <a:pt x="60873" y="574061"/>
                  </a:lnTo>
                  <a:cubicBezTo>
                    <a:pt x="68783" y="632630"/>
                    <a:pt x="116783" y="677560"/>
                    <a:pt x="175744" y="681598"/>
                  </a:cubicBezTo>
                  <a:lnTo>
                    <a:pt x="175744" y="681598"/>
                  </a:lnTo>
                  <a:cubicBezTo>
                    <a:pt x="244344" y="686256"/>
                    <a:pt x="303722" y="634421"/>
                    <a:pt x="308380" y="565822"/>
                  </a:cubicBezTo>
                  <a:cubicBezTo>
                    <a:pt x="308780" y="559973"/>
                    <a:pt x="308761" y="554097"/>
                    <a:pt x="308332" y="548248"/>
                  </a:cubicBezTo>
                  <a:cubicBezTo>
                    <a:pt x="305951" y="517197"/>
                    <a:pt x="304332" y="493956"/>
                    <a:pt x="304332" y="494051"/>
                  </a:cubicBezTo>
                  <a:cubicBezTo>
                    <a:pt x="304332" y="494146"/>
                    <a:pt x="389009" y="469476"/>
                    <a:pt x="393486" y="354700"/>
                  </a:cubicBezTo>
                  <a:cubicBezTo>
                    <a:pt x="396153" y="297550"/>
                    <a:pt x="382437" y="206015"/>
                    <a:pt x="368435" y="131529"/>
                  </a:cubicBezTo>
                  <a:close/>
                </a:path>
              </a:pathLst>
            </a:custGeom>
            <a:solidFill>
              <a:schemeClr val="bg1"/>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468ABA9-FA60-E261-1DB9-9D16B27019B2}"/>
                </a:ext>
              </a:extLst>
            </p:cNvPr>
            <p:cNvSpPr/>
            <p:nvPr/>
          </p:nvSpPr>
          <p:spPr>
            <a:xfrm>
              <a:off x="1669661" y="2790827"/>
              <a:ext cx="28915" cy="27996"/>
            </a:xfrm>
            <a:custGeom>
              <a:avLst/>
              <a:gdLst>
                <a:gd name="connsiteX0" fmla="*/ 28793 w 28915"/>
                <a:gd name="connsiteY0" fmla="*/ 11522 h 27996"/>
                <a:gd name="connsiteX1" fmla="*/ 16506 w 28915"/>
                <a:gd name="connsiteY1" fmla="*/ 27715 h 27996"/>
                <a:gd name="connsiteX2" fmla="*/ 209 w 28915"/>
                <a:gd name="connsiteY2" fmla="*/ 16942 h 27996"/>
                <a:gd name="connsiteX3" fmla="*/ 123 w 28915"/>
                <a:gd name="connsiteY3" fmla="*/ 16475 h 27996"/>
                <a:gd name="connsiteX4" fmla="*/ 12315 w 28915"/>
                <a:gd name="connsiteY4" fmla="*/ 283 h 27996"/>
                <a:gd name="connsiteX5" fmla="*/ 28717 w 28915"/>
                <a:gd name="connsiteY5" fmla="*/ 11132 h 27996"/>
                <a:gd name="connsiteX6" fmla="*/ 28793 w 28915"/>
                <a:gd name="connsiteY6" fmla="*/ 11522 h 2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15" h="27996">
                  <a:moveTo>
                    <a:pt x="28793" y="11522"/>
                  </a:moveTo>
                  <a:cubicBezTo>
                    <a:pt x="29812" y="19371"/>
                    <a:pt x="24336" y="26581"/>
                    <a:pt x="16506" y="27715"/>
                  </a:cubicBezTo>
                  <a:cubicBezTo>
                    <a:pt x="9029" y="29239"/>
                    <a:pt x="1733" y="24419"/>
                    <a:pt x="209" y="16942"/>
                  </a:cubicBezTo>
                  <a:cubicBezTo>
                    <a:pt x="180" y="16790"/>
                    <a:pt x="152" y="16637"/>
                    <a:pt x="123" y="16475"/>
                  </a:cubicBezTo>
                  <a:cubicBezTo>
                    <a:pt x="-896" y="8655"/>
                    <a:pt x="4524" y="1464"/>
                    <a:pt x="12315" y="283"/>
                  </a:cubicBezTo>
                  <a:cubicBezTo>
                    <a:pt x="19840" y="-1251"/>
                    <a:pt x="27184" y="3607"/>
                    <a:pt x="28717" y="11132"/>
                  </a:cubicBezTo>
                  <a:cubicBezTo>
                    <a:pt x="28746" y="11265"/>
                    <a:pt x="28774" y="11389"/>
                    <a:pt x="28793" y="11522"/>
                  </a:cubicBezTo>
                  <a:close/>
                </a:path>
              </a:pathLst>
            </a:custGeom>
            <a:solidFill>
              <a:srgbClr val="263238"/>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40E55DD-B569-174F-77AA-CA298E73D0F9}"/>
                </a:ext>
              </a:extLst>
            </p:cNvPr>
            <p:cNvSpPr/>
            <p:nvPr/>
          </p:nvSpPr>
          <p:spPr>
            <a:xfrm>
              <a:off x="1648263" y="2741754"/>
              <a:ext cx="57332" cy="18552"/>
            </a:xfrm>
            <a:custGeom>
              <a:avLst/>
              <a:gdLst>
                <a:gd name="connsiteX0" fmla="*/ 57145 w 57332"/>
                <a:gd name="connsiteY0" fmla="*/ 11638 h 18552"/>
                <a:gd name="connsiteX1" fmla="*/ 28570 w 57332"/>
                <a:gd name="connsiteY1" fmla="*/ 8875 h 18552"/>
                <a:gd name="connsiteX2" fmla="*/ 661 w 57332"/>
                <a:gd name="connsiteY2" fmla="*/ 18400 h 18552"/>
                <a:gd name="connsiteX3" fmla="*/ 5614 w 57332"/>
                <a:gd name="connsiteY3" fmla="*/ 9828 h 18552"/>
                <a:gd name="connsiteX4" fmla="*/ 27712 w 57332"/>
                <a:gd name="connsiteY4" fmla="*/ 303 h 18552"/>
                <a:gd name="connsiteX5" fmla="*/ 51144 w 57332"/>
                <a:gd name="connsiteY5" fmla="*/ 4875 h 18552"/>
                <a:gd name="connsiteX6" fmla="*/ 57145 w 57332"/>
                <a:gd name="connsiteY6" fmla="*/ 11638 h 1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32" h="18552">
                  <a:moveTo>
                    <a:pt x="57145" y="11638"/>
                  </a:moveTo>
                  <a:cubicBezTo>
                    <a:pt x="55621" y="13733"/>
                    <a:pt x="43714" y="6970"/>
                    <a:pt x="28570" y="8875"/>
                  </a:cubicBezTo>
                  <a:cubicBezTo>
                    <a:pt x="13425" y="10780"/>
                    <a:pt x="2566" y="19829"/>
                    <a:pt x="661" y="18400"/>
                  </a:cubicBezTo>
                  <a:cubicBezTo>
                    <a:pt x="-1244" y="16972"/>
                    <a:pt x="1138" y="14019"/>
                    <a:pt x="5614" y="9828"/>
                  </a:cubicBezTo>
                  <a:cubicBezTo>
                    <a:pt x="11815" y="4446"/>
                    <a:pt x="19540" y="1112"/>
                    <a:pt x="27712" y="303"/>
                  </a:cubicBezTo>
                  <a:cubicBezTo>
                    <a:pt x="35809" y="-726"/>
                    <a:pt x="44029" y="884"/>
                    <a:pt x="51144" y="4875"/>
                  </a:cubicBezTo>
                  <a:cubicBezTo>
                    <a:pt x="55906" y="7447"/>
                    <a:pt x="58002" y="10971"/>
                    <a:pt x="57145" y="11638"/>
                  </a:cubicBezTo>
                  <a:close/>
                </a:path>
              </a:pathLst>
            </a:custGeom>
            <a:solidFill>
              <a:srgbClr val="263238"/>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C9AE594-5025-5A17-81A3-87759255D471}"/>
                </a:ext>
              </a:extLst>
            </p:cNvPr>
            <p:cNvSpPr/>
            <p:nvPr/>
          </p:nvSpPr>
          <p:spPr>
            <a:xfrm>
              <a:off x="1531655" y="2804809"/>
              <a:ext cx="28906" cy="28017"/>
            </a:xfrm>
            <a:custGeom>
              <a:avLst/>
              <a:gdLst>
                <a:gd name="connsiteX0" fmla="*/ 28783 w 28906"/>
                <a:gd name="connsiteY0" fmla="*/ 11542 h 28017"/>
                <a:gd name="connsiteX1" fmla="*/ 16591 w 28906"/>
                <a:gd name="connsiteY1" fmla="*/ 27735 h 28017"/>
                <a:gd name="connsiteX2" fmla="*/ 187 w 28906"/>
                <a:gd name="connsiteY2" fmla="*/ 16886 h 28017"/>
                <a:gd name="connsiteX3" fmla="*/ 113 w 28906"/>
                <a:gd name="connsiteY3" fmla="*/ 16495 h 28017"/>
                <a:gd name="connsiteX4" fmla="*/ 12305 w 28906"/>
                <a:gd name="connsiteY4" fmla="*/ 303 h 28017"/>
                <a:gd name="connsiteX5" fmla="*/ 28669 w 28906"/>
                <a:gd name="connsiteY5" fmla="*/ 10961 h 28017"/>
                <a:gd name="connsiteX6" fmla="*/ 28783 w 28906"/>
                <a:gd name="connsiteY6" fmla="*/ 11542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6" h="28017">
                  <a:moveTo>
                    <a:pt x="28783" y="11542"/>
                  </a:moveTo>
                  <a:cubicBezTo>
                    <a:pt x="29802" y="19362"/>
                    <a:pt x="24385" y="26553"/>
                    <a:pt x="16591" y="27735"/>
                  </a:cubicBezTo>
                  <a:cubicBezTo>
                    <a:pt x="9065" y="29268"/>
                    <a:pt x="1721" y="24410"/>
                    <a:pt x="187" y="16886"/>
                  </a:cubicBezTo>
                  <a:cubicBezTo>
                    <a:pt x="160" y="16752"/>
                    <a:pt x="136" y="16628"/>
                    <a:pt x="113" y="16495"/>
                  </a:cubicBezTo>
                  <a:cubicBezTo>
                    <a:pt x="-857" y="8694"/>
                    <a:pt x="4538" y="1531"/>
                    <a:pt x="12305" y="303"/>
                  </a:cubicBezTo>
                  <a:cubicBezTo>
                    <a:pt x="19767" y="-1279"/>
                    <a:pt x="27097" y="3494"/>
                    <a:pt x="28669" y="10961"/>
                  </a:cubicBezTo>
                  <a:cubicBezTo>
                    <a:pt x="28716" y="11152"/>
                    <a:pt x="28754" y="11352"/>
                    <a:pt x="28783" y="11542"/>
                  </a:cubicBezTo>
                  <a:close/>
                </a:path>
              </a:pathLst>
            </a:custGeom>
            <a:solidFill>
              <a:srgbClr val="263238"/>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ECFA0FF-63C3-8965-8CC4-8F6FCDAB18AD}"/>
                </a:ext>
              </a:extLst>
            </p:cNvPr>
            <p:cNvSpPr/>
            <p:nvPr/>
          </p:nvSpPr>
          <p:spPr>
            <a:xfrm>
              <a:off x="1495323" y="2762747"/>
              <a:ext cx="57836" cy="18532"/>
            </a:xfrm>
            <a:custGeom>
              <a:avLst/>
              <a:gdLst>
                <a:gd name="connsiteX0" fmla="*/ 57685 w 57836"/>
                <a:gd name="connsiteY0" fmla="*/ 11694 h 18532"/>
                <a:gd name="connsiteX1" fmla="*/ 28633 w 57836"/>
                <a:gd name="connsiteY1" fmla="*/ 8837 h 18532"/>
                <a:gd name="connsiteX2" fmla="*/ 725 w 57836"/>
                <a:gd name="connsiteY2" fmla="*/ 18362 h 18532"/>
                <a:gd name="connsiteX3" fmla="*/ 5773 w 57836"/>
                <a:gd name="connsiteY3" fmla="*/ 9790 h 18532"/>
                <a:gd name="connsiteX4" fmla="*/ 27776 w 57836"/>
                <a:gd name="connsiteY4" fmla="*/ 265 h 18532"/>
                <a:gd name="connsiteX5" fmla="*/ 51208 w 57836"/>
                <a:gd name="connsiteY5" fmla="*/ 4836 h 18532"/>
                <a:gd name="connsiteX6" fmla="*/ 57685 w 57836"/>
                <a:gd name="connsiteY6" fmla="*/ 11694 h 1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36" h="18532">
                  <a:moveTo>
                    <a:pt x="57685" y="11694"/>
                  </a:moveTo>
                  <a:cubicBezTo>
                    <a:pt x="56065" y="13790"/>
                    <a:pt x="44159" y="6932"/>
                    <a:pt x="28633" y="8837"/>
                  </a:cubicBezTo>
                  <a:cubicBezTo>
                    <a:pt x="13108" y="10742"/>
                    <a:pt x="2630" y="19886"/>
                    <a:pt x="725" y="18362"/>
                  </a:cubicBezTo>
                  <a:cubicBezTo>
                    <a:pt x="-1180" y="16838"/>
                    <a:pt x="725" y="13981"/>
                    <a:pt x="5773" y="9790"/>
                  </a:cubicBezTo>
                  <a:cubicBezTo>
                    <a:pt x="11965" y="4446"/>
                    <a:pt x="19642" y="1122"/>
                    <a:pt x="27776" y="265"/>
                  </a:cubicBezTo>
                  <a:cubicBezTo>
                    <a:pt x="35871" y="-678"/>
                    <a:pt x="44061" y="912"/>
                    <a:pt x="51208" y="4836"/>
                  </a:cubicBezTo>
                  <a:cubicBezTo>
                    <a:pt x="56351" y="7503"/>
                    <a:pt x="58447" y="10742"/>
                    <a:pt x="57685" y="11694"/>
                  </a:cubicBezTo>
                  <a:close/>
                </a:path>
              </a:pathLst>
            </a:custGeom>
            <a:solidFill>
              <a:srgbClr val="263238"/>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20275E8-6590-5CBF-25D5-ECCF7DA6E46A}"/>
                </a:ext>
              </a:extLst>
            </p:cNvPr>
            <p:cNvSpPr/>
            <p:nvPr/>
          </p:nvSpPr>
          <p:spPr>
            <a:xfrm>
              <a:off x="1600507" y="2754315"/>
              <a:ext cx="60721" cy="128713"/>
            </a:xfrm>
            <a:custGeom>
              <a:avLst/>
              <a:gdLst>
                <a:gd name="connsiteX0" fmla="*/ 22510 w 60721"/>
                <a:gd name="connsiteY0" fmla="*/ 128712 h 128713"/>
                <a:gd name="connsiteX1" fmla="*/ 47275 w 60721"/>
                <a:gd name="connsiteY1" fmla="*/ 121187 h 128713"/>
                <a:gd name="connsiteX2" fmla="*/ 55180 w 60721"/>
                <a:gd name="connsiteY2" fmla="*/ 116234 h 128713"/>
                <a:gd name="connsiteX3" fmla="*/ 51180 w 60721"/>
                <a:gd name="connsiteY3" fmla="*/ 104804 h 128713"/>
                <a:gd name="connsiteX4" fmla="*/ 35845 w 60721"/>
                <a:gd name="connsiteY4" fmla="*/ 76229 h 128713"/>
                <a:gd name="connsiteX5" fmla="*/ 126 w 60721"/>
                <a:gd name="connsiteY5" fmla="*/ 29 h 128713"/>
                <a:gd name="connsiteX6" fmla="*/ 41845 w 60721"/>
                <a:gd name="connsiteY6" fmla="*/ 72895 h 128713"/>
                <a:gd name="connsiteX7" fmla="*/ 56704 w 60721"/>
                <a:gd name="connsiteY7" fmla="*/ 102042 h 128713"/>
                <a:gd name="connsiteX8" fmla="*/ 60610 w 60721"/>
                <a:gd name="connsiteY8" fmla="*/ 117377 h 128713"/>
                <a:gd name="connsiteX9" fmla="*/ 54799 w 60721"/>
                <a:gd name="connsiteY9" fmla="*/ 123949 h 128713"/>
                <a:gd name="connsiteX10" fmla="*/ 48132 w 60721"/>
                <a:gd name="connsiteY10" fmla="*/ 125664 h 128713"/>
                <a:gd name="connsiteX11" fmla="*/ 22510 w 60721"/>
                <a:gd name="connsiteY11" fmla="*/ 128712 h 12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 h="128713">
                  <a:moveTo>
                    <a:pt x="22510" y="128712"/>
                  </a:moveTo>
                  <a:cubicBezTo>
                    <a:pt x="30425" y="125197"/>
                    <a:pt x="38740" y="122663"/>
                    <a:pt x="47275" y="121187"/>
                  </a:cubicBezTo>
                  <a:cubicBezTo>
                    <a:pt x="51180" y="120330"/>
                    <a:pt x="54799" y="119091"/>
                    <a:pt x="55180" y="116234"/>
                  </a:cubicBezTo>
                  <a:cubicBezTo>
                    <a:pt x="55037" y="112110"/>
                    <a:pt x="53637" y="108119"/>
                    <a:pt x="51180" y="104804"/>
                  </a:cubicBezTo>
                  <a:lnTo>
                    <a:pt x="35845" y="76229"/>
                  </a:lnTo>
                  <a:cubicBezTo>
                    <a:pt x="14413" y="35176"/>
                    <a:pt x="-1589" y="1172"/>
                    <a:pt x="126" y="29"/>
                  </a:cubicBezTo>
                  <a:cubicBezTo>
                    <a:pt x="1840" y="-1114"/>
                    <a:pt x="20414" y="31842"/>
                    <a:pt x="41845" y="72895"/>
                  </a:cubicBezTo>
                  <a:cubicBezTo>
                    <a:pt x="46989" y="83087"/>
                    <a:pt x="52037" y="92707"/>
                    <a:pt x="56704" y="102042"/>
                  </a:cubicBezTo>
                  <a:cubicBezTo>
                    <a:pt x="59762" y="106537"/>
                    <a:pt x="61143" y="111967"/>
                    <a:pt x="60610" y="117377"/>
                  </a:cubicBezTo>
                  <a:cubicBezTo>
                    <a:pt x="59752" y="120330"/>
                    <a:pt x="57619" y="122739"/>
                    <a:pt x="54799" y="123949"/>
                  </a:cubicBezTo>
                  <a:cubicBezTo>
                    <a:pt x="52647" y="124778"/>
                    <a:pt x="50408" y="125349"/>
                    <a:pt x="48132" y="125664"/>
                  </a:cubicBezTo>
                  <a:cubicBezTo>
                    <a:pt x="39750" y="127731"/>
                    <a:pt x="31139" y="128759"/>
                    <a:pt x="22510" y="128712"/>
                  </a:cubicBezTo>
                  <a:close/>
                </a:path>
              </a:pathLst>
            </a:custGeom>
            <a:solidFill>
              <a:srgbClr val="263238"/>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DB58BB6-6506-9323-88AE-A8902370E5B9}"/>
                </a:ext>
              </a:extLst>
            </p:cNvPr>
            <p:cNvSpPr/>
            <p:nvPr userDrawn="1"/>
          </p:nvSpPr>
          <p:spPr>
            <a:xfrm>
              <a:off x="1500240" y="3043332"/>
              <a:ext cx="157257" cy="53955"/>
            </a:xfrm>
            <a:custGeom>
              <a:avLst/>
              <a:gdLst>
                <a:gd name="connsiteX0" fmla="*/ 155353 w 157257"/>
                <a:gd name="connsiteY0" fmla="*/ 22384 h 53955"/>
                <a:gd name="connsiteX1" fmla="*/ 0 w 157257"/>
                <a:gd name="connsiteY1" fmla="*/ 0 h 53955"/>
                <a:gd name="connsiteX2" fmla="*/ 157258 w 157257"/>
                <a:gd name="connsiteY2" fmla="*/ 49149 h 53955"/>
              </a:gdLst>
              <a:ahLst/>
              <a:cxnLst>
                <a:cxn ang="0">
                  <a:pos x="connsiteX0" y="connsiteY0"/>
                </a:cxn>
                <a:cxn ang="0">
                  <a:pos x="connsiteX1" y="connsiteY1"/>
                </a:cxn>
                <a:cxn ang="0">
                  <a:pos x="connsiteX2" y="connsiteY2"/>
                </a:cxn>
              </a:cxnLst>
              <a:rect l="l" t="t" r="r" b="b"/>
              <a:pathLst>
                <a:path w="157257" h="53955">
                  <a:moveTo>
                    <a:pt x="155353" y="22384"/>
                  </a:moveTo>
                  <a:cubicBezTo>
                    <a:pt x="102499" y="29451"/>
                    <a:pt x="48714" y="21698"/>
                    <a:pt x="0" y="0"/>
                  </a:cubicBezTo>
                  <a:cubicBezTo>
                    <a:pt x="0" y="0"/>
                    <a:pt x="45720" y="73057"/>
                    <a:pt x="157258" y="49149"/>
                  </a:cubicBezTo>
                  <a:close/>
                </a:path>
              </a:pathLst>
            </a:custGeom>
            <a:solidFill>
              <a:schemeClr val="bg1"/>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0AEED94-28A6-D8F6-C246-36D0AF9B2266}"/>
                </a:ext>
              </a:extLst>
            </p:cNvPr>
            <p:cNvSpPr/>
            <p:nvPr userDrawn="1"/>
          </p:nvSpPr>
          <p:spPr>
            <a:xfrm>
              <a:off x="1576928" y="2899219"/>
              <a:ext cx="56090" cy="40590"/>
            </a:xfrm>
            <a:custGeom>
              <a:avLst/>
              <a:gdLst>
                <a:gd name="connsiteX0" fmla="*/ 1607 w 56090"/>
                <a:gd name="connsiteY0" fmla="*/ 0 h 40590"/>
                <a:gd name="connsiteX1" fmla="*/ 22086 w 56090"/>
                <a:gd name="connsiteY1" fmla="*/ 26670 h 40590"/>
                <a:gd name="connsiteX2" fmla="*/ 56090 w 56090"/>
                <a:gd name="connsiteY2" fmla="*/ 35338 h 40590"/>
                <a:gd name="connsiteX3" fmla="*/ 44851 w 56090"/>
                <a:gd name="connsiteY3" fmla="*/ 40196 h 40590"/>
                <a:gd name="connsiteX4" fmla="*/ 16276 w 56090"/>
                <a:gd name="connsiteY4" fmla="*/ 33909 h 40590"/>
                <a:gd name="connsiteX5" fmla="*/ 274 w 56090"/>
                <a:gd name="connsiteY5" fmla="*/ 11430 h 40590"/>
                <a:gd name="connsiteX6" fmla="*/ 1607 w 56090"/>
                <a:gd name="connsiteY6" fmla="*/ 0 h 4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0" h="40590">
                  <a:moveTo>
                    <a:pt x="1607" y="0"/>
                  </a:moveTo>
                  <a:cubicBezTo>
                    <a:pt x="4179" y="0"/>
                    <a:pt x="6179" y="16383"/>
                    <a:pt x="22086" y="26670"/>
                  </a:cubicBezTo>
                  <a:cubicBezTo>
                    <a:pt x="37993" y="36957"/>
                    <a:pt x="55614" y="32956"/>
                    <a:pt x="56090" y="35338"/>
                  </a:cubicBezTo>
                  <a:cubicBezTo>
                    <a:pt x="56090" y="36290"/>
                    <a:pt x="52471" y="39052"/>
                    <a:pt x="44851" y="40196"/>
                  </a:cubicBezTo>
                  <a:cubicBezTo>
                    <a:pt x="34878" y="41567"/>
                    <a:pt x="24753" y="39338"/>
                    <a:pt x="16276" y="33909"/>
                  </a:cubicBezTo>
                  <a:cubicBezTo>
                    <a:pt x="8246" y="28756"/>
                    <a:pt x="2512" y="20707"/>
                    <a:pt x="274" y="11430"/>
                  </a:cubicBezTo>
                  <a:cubicBezTo>
                    <a:pt x="-488" y="4381"/>
                    <a:pt x="464" y="0"/>
                    <a:pt x="1607" y="0"/>
                  </a:cubicBezTo>
                  <a:close/>
                </a:path>
              </a:pathLst>
            </a:custGeom>
            <a:solidFill>
              <a:srgbClr val="263238"/>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A16C274-B84C-06E3-B132-9813E48D590C}"/>
                </a:ext>
              </a:extLst>
            </p:cNvPr>
            <p:cNvSpPr/>
            <p:nvPr/>
          </p:nvSpPr>
          <p:spPr>
            <a:xfrm>
              <a:off x="1482083" y="2701018"/>
              <a:ext cx="70203" cy="25724"/>
            </a:xfrm>
            <a:custGeom>
              <a:avLst/>
              <a:gdLst>
                <a:gd name="connsiteX0" fmla="*/ 70163 w 70203"/>
                <a:gd name="connsiteY0" fmla="*/ 8558 h 25724"/>
                <a:gd name="connsiteX1" fmla="*/ 35397 w 70203"/>
                <a:gd name="connsiteY1" fmla="*/ 17131 h 25724"/>
                <a:gd name="connsiteX2" fmla="*/ 345 w 70203"/>
                <a:gd name="connsiteY2" fmla="*/ 24751 h 25724"/>
                <a:gd name="connsiteX3" fmla="*/ 6631 w 70203"/>
                <a:gd name="connsiteY3" fmla="*/ 13987 h 25724"/>
                <a:gd name="connsiteX4" fmla="*/ 31777 w 70203"/>
                <a:gd name="connsiteY4" fmla="*/ 1700 h 25724"/>
                <a:gd name="connsiteX5" fmla="*/ 59781 w 70203"/>
                <a:gd name="connsiteY5" fmla="*/ 1700 h 25724"/>
                <a:gd name="connsiteX6" fmla="*/ 70163 w 70203"/>
                <a:gd name="connsiteY6" fmla="*/ 8558 h 2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03" h="25724">
                  <a:moveTo>
                    <a:pt x="70163" y="8558"/>
                  </a:moveTo>
                  <a:cubicBezTo>
                    <a:pt x="69115" y="12940"/>
                    <a:pt x="53399" y="12844"/>
                    <a:pt x="35397" y="17131"/>
                  </a:cubicBezTo>
                  <a:cubicBezTo>
                    <a:pt x="17395" y="21417"/>
                    <a:pt x="3298" y="28275"/>
                    <a:pt x="345" y="24751"/>
                  </a:cubicBezTo>
                  <a:cubicBezTo>
                    <a:pt x="-893" y="23036"/>
                    <a:pt x="1202" y="18750"/>
                    <a:pt x="6631" y="13987"/>
                  </a:cubicBezTo>
                  <a:cubicBezTo>
                    <a:pt x="13920" y="7958"/>
                    <a:pt x="22539" y="3739"/>
                    <a:pt x="31777" y="1700"/>
                  </a:cubicBezTo>
                  <a:cubicBezTo>
                    <a:pt x="40975" y="-567"/>
                    <a:pt x="50584" y="-567"/>
                    <a:pt x="59781" y="1700"/>
                  </a:cubicBezTo>
                  <a:cubicBezTo>
                    <a:pt x="66829" y="4082"/>
                    <a:pt x="70639" y="6463"/>
                    <a:pt x="70163" y="8558"/>
                  </a:cubicBezTo>
                  <a:close/>
                </a:path>
              </a:pathLst>
            </a:custGeom>
            <a:solidFill>
              <a:srgbClr val="263238"/>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4A9D3B7-ED93-9924-002F-5F8AC7CB53A4}"/>
                </a:ext>
              </a:extLst>
            </p:cNvPr>
            <p:cNvSpPr/>
            <p:nvPr/>
          </p:nvSpPr>
          <p:spPr>
            <a:xfrm>
              <a:off x="1640334" y="2687094"/>
              <a:ext cx="53540" cy="19433"/>
            </a:xfrm>
            <a:custGeom>
              <a:avLst/>
              <a:gdLst>
                <a:gd name="connsiteX0" fmla="*/ 53263 w 53540"/>
                <a:gd name="connsiteY0" fmla="*/ 13434 h 19433"/>
                <a:gd name="connsiteX1" fmla="*/ 26974 w 53540"/>
                <a:gd name="connsiteY1" fmla="*/ 16291 h 19433"/>
                <a:gd name="connsiteX2" fmla="*/ 494 w 53540"/>
                <a:gd name="connsiteY2" fmla="*/ 18101 h 19433"/>
                <a:gd name="connsiteX3" fmla="*/ 4876 w 53540"/>
                <a:gd name="connsiteY3" fmla="*/ 8576 h 19433"/>
                <a:gd name="connsiteX4" fmla="*/ 25545 w 53540"/>
                <a:gd name="connsiteY4" fmla="*/ 194 h 19433"/>
                <a:gd name="connsiteX5" fmla="*/ 47357 w 53540"/>
                <a:gd name="connsiteY5" fmla="*/ 4861 h 19433"/>
                <a:gd name="connsiteX6" fmla="*/ 53263 w 53540"/>
                <a:gd name="connsiteY6" fmla="*/ 13434 h 1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40" h="19433">
                  <a:moveTo>
                    <a:pt x="53263" y="13434"/>
                  </a:moveTo>
                  <a:cubicBezTo>
                    <a:pt x="50977" y="17339"/>
                    <a:pt x="39832" y="14958"/>
                    <a:pt x="26974" y="16291"/>
                  </a:cubicBezTo>
                  <a:cubicBezTo>
                    <a:pt x="14115" y="17625"/>
                    <a:pt x="3447" y="21435"/>
                    <a:pt x="494" y="18101"/>
                  </a:cubicBezTo>
                  <a:cubicBezTo>
                    <a:pt x="-839" y="16387"/>
                    <a:pt x="494" y="12672"/>
                    <a:pt x="4876" y="8576"/>
                  </a:cubicBezTo>
                  <a:cubicBezTo>
                    <a:pt x="10734" y="3718"/>
                    <a:pt x="17954" y="794"/>
                    <a:pt x="25545" y="194"/>
                  </a:cubicBezTo>
                  <a:cubicBezTo>
                    <a:pt x="33127" y="-597"/>
                    <a:pt x="40766" y="1042"/>
                    <a:pt x="47357" y="4861"/>
                  </a:cubicBezTo>
                  <a:cubicBezTo>
                    <a:pt x="52405" y="8481"/>
                    <a:pt x="54311" y="11624"/>
                    <a:pt x="53263" y="13434"/>
                  </a:cubicBezTo>
                  <a:close/>
                </a:path>
              </a:pathLst>
            </a:custGeom>
            <a:solidFill>
              <a:srgbClr val="263238"/>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E0E0103-90CC-8350-51D5-FA2E78B8B052}"/>
                </a:ext>
              </a:extLst>
            </p:cNvPr>
            <p:cNvSpPr/>
            <p:nvPr/>
          </p:nvSpPr>
          <p:spPr>
            <a:xfrm>
              <a:off x="1308473" y="2599658"/>
              <a:ext cx="190719" cy="269748"/>
            </a:xfrm>
            <a:custGeom>
              <a:avLst/>
              <a:gdLst>
                <a:gd name="connsiteX0" fmla="*/ 190719 w 190719"/>
                <a:gd name="connsiteY0" fmla="*/ 0 h 269748"/>
                <a:gd name="connsiteX1" fmla="*/ 41272 w 190719"/>
                <a:gd name="connsiteY1" fmla="*/ 38100 h 269748"/>
                <a:gd name="connsiteX2" fmla="*/ 5839 w 190719"/>
                <a:gd name="connsiteY2" fmla="*/ 66675 h 269748"/>
                <a:gd name="connsiteX3" fmla="*/ 886 w 190719"/>
                <a:gd name="connsiteY3" fmla="*/ 106394 h 269748"/>
                <a:gd name="connsiteX4" fmla="*/ 44320 w 190719"/>
                <a:gd name="connsiteY4" fmla="*/ 237268 h 269748"/>
                <a:gd name="connsiteX5" fmla="*/ 66513 w 190719"/>
                <a:gd name="connsiteY5" fmla="*/ 269748 h 269748"/>
                <a:gd name="connsiteX6" fmla="*/ 111185 w 190719"/>
                <a:gd name="connsiteY6" fmla="*/ 148400 h 269748"/>
                <a:gd name="connsiteX7" fmla="*/ 154334 w 190719"/>
                <a:gd name="connsiteY7" fmla="*/ 71342 h 269748"/>
                <a:gd name="connsiteX8" fmla="*/ 190719 w 190719"/>
                <a:gd name="connsiteY8" fmla="*/ 0 h 2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719" h="269748">
                  <a:moveTo>
                    <a:pt x="190719" y="0"/>
                  </a:moveTo>
                  <a:cubicBezTo>
                    <a:pt x="138915" y="2953"/>
                    <a:pt x="88169" y="15897"/>
                    <a:pt x="41272" y="38100"/>
                  </a:cubicBezTo>
                  <a:cubicBezTo>
                    <a:pt x="26720" y="43605"/>
                    <a:pt x="14306" y="53616"/>
                    <a:pt x="5839" y="66675"/>
                  </a:cubicBezTo>
                  <a:cubicBezTo>
                    <a:pt x="477" y="79181"/>
                    <a:pt x="-1239" y="92955"/>
                    <a:pt x="886" y="106394"/>
                  </a:cubicBezTo>
                  <a:cubicBezTo>
                    <a:pt x="4505" y="148781"/>
                    <a:pt x="25365" y="199358"/>
                    <a:pt x="44320" y="237268"/>
                  </a:cubicBezTo>
                  <a:lnTo>
                    <a:pt x="66513" y="269748"/>
                  </a:lnTo>
                  <a:cubicBezTo>
                    <a:pt x="95088" y="260699"/>
                    <a:pt x="115662" y="183547"/>
                    <a:pt x="111185" y="148400"/>
                  </a:cubicBezTo>
                  <a:cubicBezTo>
                    <a:pt x="139080" y="133036"/>
                    <a:pt x="155815" y="103156"/>
                    <a:pt x="154334" y="71342"/>
                  </a:cubicBezTo>
                  <a:cubicBezTo>
                    <a:pt x="176652" y="54312"/>
                    <a:pt x="190035" y="28070"/>
                    <a:pt x="190719" y="0"/>
                  </a:cubicBezTo>
                  <a:close/>
                </a:path>
              </a:pathLst>
            </a:custGeom>
            <a:solidFill>
              <a:srgbClr val="263238"/>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D71E00F-2E50-8AF1-EBEE-773770FF834C}"/>
                </a:ext>
              </a:extLst>
            </p:cNvPr>
            <p:cNvSpPr/>
            <p:nvPr userDrawn="1"/>
          </p:nvSpPr>
          <p:spPr>
            <a:xfrm>
              <a:off x="1336857" y="2828681"/>
              <a:ext cx="76323" cy="104672"/>
            </a:xfrm>
            <a:custGeom>
              <a:avLst/>
              <a:gdLst>
                <a:gd name="connsiteX0" fmla="*/ 69275 w 76323"/>
                <a:gd name="connsiteY0" fmla="*/ 21198 h 104672"/>
                <a:gd name="connsiteX1" fmla="*/ 15935 w 76323"/>
                <a:gd name="connsiteY1" fmla="*/ 8530 h 104672"/>
                <a:gd name="connsiteX2" fmla="*/ 791 w 76323"/>
                <a:gd name="connsiteY2" fmla="*/ 56155 h 104672"/>
                <a:gd name="connsiteX3" fmla="*/ 76324 w 76323"/>
                <a:gd name="connsiteY3" fmla="*/ 99303 h 104672"/>
                <a:gd name="connsiteX4" fmla="*/ 69275 w 76323"/>
                <a:gd name="connsiteY4" fmla="*/ 21198 h 10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23" h="104672">
                  <a:moveTo>
                    <a:pt x="69275" y="21198"/>
                  </a:moveTo>
                  <a:cubicBezTo>
                    <a:pt x="65942" y="-2900"/>
                    <a:pt x="35843" y="-5472"/>
                    <a:pt x="15935" y="8530"/>
                  </a:cubicBezTo>
                  <a:cubicBezTo>
                    <a:pt x="5077" y="16245"/>
                    <a:pt x="-2543" y="30437"/>
                    <a:pt x="791" y="56155"/>
                  </a:cubicBezTo>
                  <a:cubicBezTo>
                    <a:pt x="9744" y="124449"/>
                    <a:pt x="76419" y="101303"/>
                    <a:pt x="76324" y="99303"/>
                  </a:cubicBezTo>
                  <a:cubicBezTo>
                    <a:pt x="76229" y="97303"/>
                    <a:pt x="73276" y="49392"/>
                    <a:pt x="69275" y="21198"/>
                  </a:cubicBezTo>
                  <a:close/>
                </a:path>
              </a:pathLst>
            </a:custGeom>
            <a:solidFill>
              <a:schemeClr val="bg1"/>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EF1BBC3-5B9E-3B83-BA43-D6F72D555F83}"/>
                </a:ext>
              </a:extLst>
            </p:cNvPr>
            <p:cNvSpPr/>
            <p:nvPr/>
          </p:nvSpPr>
          <p:spPr>
            <a:xfrm>
              <a:off x="1355207" y="2852645"/>
              <a:ext cx="33798" cy="59196"/>
            </a:xfrm>
            <a:custGeom>
              <a:avLst/>
              <a:gdLst>
                <a:gd name="connsiteX0" fmla="*/ 33685 w 33798"/>
                <a:gd name="connsiteY0" fmla="*/ 52480 h 59196"/>
                <a:gd name="connsiteX1" fmla="*/ 30733 w 33798"/>
                <a:gd name="connsiteY1" fmla="*/ 54670 h 59196"/>
                <a:gd name="connsiteX2" fmla="*/ 21874 w 33798"/>
                <a:gd name="connsiteY2" fmla="*/ 56004 h 59196"/>
                <a:gd name="connsiteX3" fmla="*/ 4825 w 33798"/>
                <a:gd name="connsiteY3" fmla="*/ 31334 h 59196"/>
                <a:gd name="connsiteX4" fmla="*/ 5872 w 33798"/>
                <a:gd name="connsiteY4" fmla="*/ 13903 h 59196"/>
                <a:gd name="connsiteX5" fmla="*/ 13588 w 33798"/>
                <a:gd name="connsiteY5" fmla="*/ 3616 h 59196"/>
                <a:gd name="connsiteX6" fmla="*/ 21112 w 33798"/>
                <a:gd name="connsiteY6" fmla="*/ 5902 h 59196"/>
                <a:gd name="connsiteX7" fmla="*/ 22351 w 33798"/>
                <a:gd name="connsiteY7" fmla="*/ 9236 h 59196"/>
                <a:gd name="connsiteX8" fmla="*/ 22351 w 33798"/>
                <a:gd name="connsiteY8" fmla="*/ 5140 h 59196"/>
                <a:gd name="connsiteX9" fmla="*/ 19112 w 33798"/>
                <a:gd name="connsiteY9" fmla="*/ 1235 h 59196"/>
                <a:gd name="connsiteX10" fmla="*/ 12349 w 33798"/>
                <a:gd name="connsiteY10" fmla="*/ 283 h 59196"/>
                <a:gd name="connsiteX11" fmla="*/ 2158 w 33798"/>
                <a:gd name="connsiteY11" fmla="*/ 12284 h 59196"/>
                <a:gd name="connsiteX12" fmla="*/ 538 w 33798"/>
                <a:gd name="connsiteY12" fmla="*/ 31810 h 59196"/>
                <a:gd name="connsiteX13" fmla="*/ 21779 w 33798"/>
                <a:gd name="connsiteY13" fmla="*/ 59052 h 59196"/>
                <a:gd name="connsiteX14" fmla="*/ 32352 w 33798"/>
                <a:gd name="connsiteY14" fmla="*/ 55813 h 59196"/>
                <a:gd name="connsiteX15" fmla="*/ 33685 w 33798"/>
                <a:gd name="connsiteY15" fmla="*/ 52480 h 5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98" h="59196">
                  <a:moveTo>
                    <a:pt x="33685" y="52480"/>
                  </a:moveTo>
                  <a:cubicBezTo>
                    <a:pt x="33685" y="52480"/>
                    <a:pt x="32638" y="53432"/>
                    <a:pt x="30733" y="54670"/>
                  </a:cubicBezTo>
                  <a:cubicBezTo>
                    <a:pt x="28059" y="56233"/>
                    <a:pt x="24889" y="56709"/>
                    <a:pt x="21874" y="56004"/>
                  </a:cubicBezTo>
                  <a:cubicBezTo>
                    <a:pt x="12155" y="51461"/>
                    <a:pt x="5638" y="42031"/>
                    <a:pt x="4825" y="31334"/>
                  </a:cubicBezTo>
                  <a:cubicBezTo>
                    <a:pt x="3854" y="25524"/>
                    <a:pt x="4212" y="19561"/>
                    <a:pt x="5872" y="13903"/>
                  </a:cubicBezTo>
                  <a:cubicBezTo>
                    <a:pt x="6578" y="9408"/>
                    <a:pt x="9468" y="5550"/>
                    <a:pt x="13588" y="3616"/>
                  </a:cubicBezTo>
                  <a:cubicBezTo>
                    <a:pt x="16320" y="2483"/>
                    <a:pt x="19472" y="3445"/>
                    <a:pt x="21112" y="5902"/>
                  </a:cubicBezTo>
                  <a:cubicBezTo>
                    <a:pt x="22255" y="7712"/>
                    <a:pt x="21970" y="9141"/>
                    <a:pt x="22351" y="9236"/>
                  </a:cubicBezTo>
                  <a:cubicBezTo>
                    <a:pt x="22732" y="9331"/>
                    <a:pt x="23684" y="7903"/>
                    <a:pt x="22351" y="5140"/>
                  </a:cubicBezTo>
                  <a:cubicBezTo>
                    <a:pt x="21777" y="3493"/>
                    <a:pt x="20628" y="2102"/>
                    <a:pt x="19112" y="1235"/>
                  </a:cubicBezTo>
                  <a:cubicBezTo>
                    <a:pt x="17072" y="35"/>
                    <a:pt x="14641" y="-308"/>
                    <a:pt x="12349" y="283"/>
                  </a:cubicBezTo>
                  <a:cubicBezTo>
                    <a:pt x="7178" y="2350"/>
                    <a:pt x="3364" y="6845"/>
                    <a:pt x="2158" y="12284"/>
                  </a:cubicBezTo>
                  <a:cubicBezTo>
                    <a:pt x="12" y="18561"/>
                    <a:pt x="-545" y="25267"/>
                    <a:pt x="538" y="31810"/>
                  </a:cubicBezTo>
                  <a:cubicBezTo>
                    <a:pt x="2729" y="45526"/>
                    <a:pt x="11492" y="57433"/>
                    <a:pt x="21779" y="59052"/>
                  </a:cubicBezTo>
                  <a:cubicBezTo>
                    <a:pt x="25612" y="59633"/>
                    <a:pt x="29502" y="58442"/>
                    <a:pt x="32352" y="55813"/>
                  </a:cubicBezTo>
                  <a:cubicBezTo>
                    <a:pt x="33781" y="53813"/>
                    <a:pt x="33971" y="52480"/>
                    <a:pt x="33685" y="52480"/>
                  </a:cubicBezTo>
                  <a:close/>
                </a:path>
              </a:pathLst>
            </a:custGeom>
            <a:solidFill>
              <a:srgbClr val="6F4C47"/>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FEE7659-01C3-E19D-1AB1-DFB34CFFF71F}"/>
                </a:ext>
              </a:extLst>
            </p:cNvPr>
            <p:cNvSpPr/>
            <p:nvPr/>
          </p:nvSpPr>
          <p:spPr>
            <a:xfrm>
              <a:off x="1346637" y="2910451"/>
              <a:ext cx="50863" cy="57355"/>
            </a:xfrm>
            <a:custGeom>
              <a:avLst/>
              <a:gdLst>
                <a:gd name="connsiteX0" fmla="*/ 5013 w 50863"/>
                <a:gd name="connsiteY0" fmla="*/ 12485 h 57355"/>
                <a:gd name="connsiteX1" fmla="*/ 18348 w 50863"/>
                <a:gd name="connsiteY1" fmla="*/ 1912 h 57355"/>
                <a:gd name="connsiteX2" fmla="*/ 17300 w 50863"/>
                <a:gd name="connsiteY2" fmla="*/ 1912 h 57355"/>
                <a:gd name="connsiteX3" fmla="*/ 20253 w 50863"/>
                <a:gd name="connsiteY3" fmla="*/ 1150 h 57355"/>
                <a:gd name="connsiteX4" fmla="*/ 31397 w 50863"/>
                <a:gd name="connsiteY4" fmla="*/ 1150 h 57355"/>
                <a:gd name="connsiteX5" fmla="*/ 31397 w 50863"/>
                <a:gd name="connsiteY5" fmla="*/ 1150 h 57355"/>
                <a:gd name="connsiteX6" fmla="*/ 46732 w 50863"/>
                <a:gd name="connsiteY6" fmla="*/ 12294 h 57355"/>
                <a:gd name="connsiteX7" fmla="*/ 45970 w 50863"/>
                <a:gd name="connsiteY7" fmla="*/ 44394 h 57355"/>
                <a:gd name="connsiteX8" fmla="*/ 21301 w 50863"/>
                <a:gd name="connsiteY8" fmla="*/ 57253 h 57355"/>
                <a:gd name="connsiteX9" fmla="*/ 2251 w 50863"/>
                <a:gd name="connsiteY9" fmla="*/ 40203 h 57355"/>
                <a:gd name="connsiteX10" fmla="*/ 5013 w 50863"/>
                <a:gd name="connsiteY10" fmla="*/ 12485 h 5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3" h="57355">
                  <a:moveTo>
                    <a:pt x="5013" y="12485"/>
                  </a:moveTo>
                  <a:cubicBezTo>
                    <a:pt x="8585" y="7980"/>
                    <a:pt x="13148" y="4360"/>
                    <a:pt x="18348" y="1912"/>
                  </a:cubicBezTo>
                  <a:lnTo>
                    <a:pt x="17300" y="1912"/>
                  </a:lnTo>
                  <a:cubicBezTo>
                    <a:pt x="18255" y="1560"/>
                    <a:pt x="19245" y="1303"/>
                    <a:pt x="20253" y="1150"/>
                  </a:cubicBezTo>
                  <a:cubicBezTo>
                    <a:pt x="23809" y="-383"/>
                    <a:pt x="27840" y="-383"/>
                    <a:pt x="31397" y="1150"/>
                  </a:cubicBezTo>
                  <a:lnTo>
                    <a:pt x="31397" y="1150"/>
                  </a:lnTo>
                  <a:cubicBezTo>
                    <a:pt x="37733" y="2798"/>
                    <a:pt x="43212" y="6779"/>
                    <a:pt x="46732" y="12294"/>
                  </a:cubicBezTo>
                  <a:cubicBezTo>
                    <a:pt x="52503" y="22296"/>
                    <a:pt x="52208" y="34678"/>
                    <a:pt x="45970" y="44394"/>
                  </a:cubicBezTo>
                  <a:cubicBezTo>
                    <a:pt x="40958" y="53128"/>
                    <a:pt x="31328" y="58148"/>
                    <a:pt x="21301" y="57253"/>
                  </a:cubicBezTo>
                  <a:cubicBezTo>
                    <a:pt x="12411" y="55281"/>
                    <a:pt x="5192" y="48823"/>
                    <a:pt x="2251" y="40203"/>
                  </a:cubicBezTo>
                  <a:cubicBezTo>
                    <a:pt x="-1536" y="31087"/>
                    <a:pt x="-498" y="20676"/>
                    <a:pt x="5013" y="12485"/>
                  </a:cubicBezTo>
                  <a:close/>
                </a:path>
              </a:pathLst>
            </a:custGeom>
            <a:solidFill>
              <a:srgbClr val="455A64"/>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15D30F4-BB9F-0772-D7A8-51FCBBC3F392}"/>
                </a:ext>
              </a:extLst>
            </p:cNvPr>
            <p:cNvSpPr/>
            <p:nvPr/>
          </p:nvSpPr>
          <p:spPr>
            <a:xfrm>
              <a:off x="1290948" y="2400316"/>
              <a:ext cx="392670" cy="514619"/>
            </a:xfrm>
            <a:custGeom>
              <a:avLst/>
              <a:gdLst>
                <a:gd name="connsiteX0" fmla="*/ 8505 w 392670"/>
                <a:gd name="connsiteY0" fmla="*/ 212105 h 514619"/>
                <a:gd name="connsiteX1" fmla="*/ 90991 w 392670"/>
                <a:gd name="connsiteY1" fmla="*/ 152860 h 514619"/>
                <a:gd name="connsiteX2" fmla="*/ 121662 w 392670"/>
                <a:gd name="connsiteY2" fmla="*/ 149431 h 514619"/>
                <a:gd name="connsiteX3" fmla="*/ 117280 w 392670"/>
                <a:gd name="connsiteY3" fmla="*/ 107807 h 514619"/>
                <a:gd name="connsiteX4" fmla="*/ 183955 w 392670"/>
                <a:gd name="connsiteY4" fmla="*/ 12557 h 514619"/>
                <a:gd name="connsiteX5" fmla="*/ 296922 w 392670"/>
                <a:gd name="connsiteY5" fmla="*/ 9699 h 514619"/>
                <a:gd name="connsiteX6" fmla="*/ 381123 w 392670"/>
                <a:gd name="connsiteY6" fmla="*/ 79327 h 514619"/>
                <a:gd name="connsiteX7" fmla="*/ 372169 w 392670"/>
                <a:gd name="connsiteY7" fmla="*/ 189341 h 514619"/>
                <a:gd name="connsiteX8" fmla="*/ 273014 w 392670"/>
                <a:gd name="connsiteY8" fmla="*/ 234584 h 514619"/>
                <a:gd name="connsiteX9" fmla="*/ 177002 w 392670"/>
                <a:gd name="connsiteY9" fmla="*/ 220868 h 514619"/>
                <a:gd name="connsiteX10" fmla="*/ 54892 w 392670"/>
                <a:gd name="connsiteY10" fmla="*/ 514619 h 514619"/>
                <a:gd name="connsiteX11" fmla="*/ 1933 w 392670"/>
                <a:gd name="connsiteY11" fmla="*/ 295544 h 514619"/>
                <a:gd name="connsiteX12" fmla="*/ 8505 w 392670"/>
                <a:gd name="connsiteY12" fmla="*/ 212105 h 51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670" h="514619">
                  <a:moveTo>
                    <a:pt x="8505" y="212105"/>
                  </a:moveTo>
                  <a:cubicBezTo>
                    <a:pt x="22697" y="179911"/>
                    <a:pt x="56130" y="159718"/>
                    <a:pt x="90991" y="152860"/>
                  </a:cubicBezTo>
                  <a:cubicBezTo>
                    <a:pt x="101101" y="150860"/>
                    <a:pt x="111361" y="149717"/>
                    <a:pt x="121662" y="149431"/>
                  </a:cubicBezTo>
                  <a:cubicBezTo>
                    <a:pt x="117637" y="135943"/>
                    <a:pt x="116151" y="121837"/>
                    <a:pt x="117280" y="107807"/>
                  </a:cubicBezTo>
                  <a:cubicBezTo>
                    <a:pt x="121704" y="66725"/>
                    <a:pt x="146869" y="30778"/>
                    <a:pt x="183955" y="12557"/>
                  </a:cubicBezTo>
                  <a:cubicBezTo>
                    <a:pt x="219788" y="-3131"/>
                    <a:pt x="260342" y="-4160"/>
                    <a:pt x="296922" y="9699"/>
                  </a:cubicBezTo>
                  <a:cubicBezTo>
                    <a:pt x="332974" y="21081"/>
                    <a:pt x="363168" y="46056"/>
                    <a:pt x="381123" y="79327"/>
                  </a:cubicBezTo>
                  <a:cubicBezTo>
                    <a:pt x="398363" y="113903"/>
                    <a:pt x="397030" y="160766"/>
                    <a:pt x="372169" y="189341"/>
                  </a:cubicBezTo>
                  <a:cubicBezTo>
                    <a:pt x="343594" y="215725"/>
                    <a:pt x="310067" y="227441"/>
                    <a:pt x="273014" y="234584"/>
                  </a:cubicBezTo>
                  <a:cubicBezTo>
                    <a:pt x="240404" y="241776"/>
                    <a:pt x="206294" y="236908"/>
                    <a:pt x="177002" y="220868"/>
                  </a:cubicBezTo>
                  <a:cubicBezTo>
                    <a:pt x="91277" y="291639"/>
                    <a:pt x="69179" y="408701"/>
                    <a:pt x="54892" y="514619"/>
                  </a:cubicBezTo>
                  <a:cubicBezTo>
                    <a:pt x="17363" y="448706"/>
                    <a:pt x="9267" y="370697"/>
                    <a:pt x="1933" y="295544"/>
                  </a:cubicBezTo>
                  <a:cubicBezTo>
                    <a:pt x="-258" y="267446"/>
                    <a:pt x="-2925" y="238109"/>
                    <a:pt x="8505" y="212105"/>
                  </a:cubicBezTo>
                  <a:close/>
                </a:path>
              </a:pathLst>
            </a:custGeom>
            <a:solidFill>
              <a:srgbClr val="44535B"/>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FF00F00-BB41-4BBA-025B-FFEACD98DEBB}"/>
                </a:ext>
              </a:extLst>
            </p:cNvPr>
            <p:cNvSpPr/>
            <p:nvPr/>
          </p:nvSpPr>
          <p:spPr>
            <a:xfrm>
              <a:off x="1401226" y="2593353"/>
              <a:ext cx="25242" cy="26971"/>
            </a:xfrm>
            <a:custGeom>
              <a:avLst/>
              <a:gdLst>
                <a:gd name="connsiteX0" fmla="*/ 144 w 25242"/>
                <a:gd name="connsiteY0" fmla="*/ 26879 h 26971"/>
                <a:gd name="connsiteX1" fmla="*/ 10812 w 25242"/>
                <a:gd name="connsiteY1" fmla="*/ 11734 h 26971"/>
                <a:gd name="connsiteX2" fmla="*/ 25100 w 25242"/>
                <a:gd name="connsiteY2" fmla="*/ 114 h 26971"/>
                <a:gd name="connsiteX3" fmla="*/ 14432 w 25242"/>
                <a:gd name="connsiteY3" fmla="*/ 15163 h 26971"/>
                <a:gd name="connsiteX4" fmla="*/ 144 w 25242"/>
                <a:gd name="connsiteY4" fmla="*/ 26879 h 2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2" h="26971">
                  <a:moveTo>
                    <a:pt x="144" y="26879"/>
                  </a:moveTo>
                  <a:cubicBezTo>
                    <a:pt x="-903" y="25926"/>
                    <a:pt x="3859" y="19164"/>
                    <a:pt x="10812" y="11734"/>
                  </a:cubicBezTo>
                  <a:cubicBezTo>
                    <a:pt x="17766" y="4305"/>
                    <a:pt x="24052" y="-839"/>
                    <a:pt x="25100" y="114"/>
                  </a:cubicBezTo>
                  <a:cubicBezTo>
                    <a:pt x="26148" y="1066"/>
                    <a:pt x="21290" y="7734"/>
                    <a:pt x="14432" y="15163"/>
                  </a:cubicBezTo>
                  <a:cubicBezTo>
                    <a:pt x="7574" y="22593"/>
                    <a:pt x="1097" y="27736"/>
                    <a:pt x="144" y="26879"/>
                  </a:cubicBezTo>
                  <a:close/>
                </a:path>
              </a:pathLst>
            </a:custGeom>
            <a:solidFill>
              <a:srgbClr val="263238"/>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EBD7132-A809-75C5-BBEA-BB33D789858D}"/>
                </a:ext>
              </a:extLst>
            </p:cNvPr>
            <p:cNvSpPr/>
            <p:nvPr/>
          </p:nvSpPr>
          <p:spPr>
            <a:xfrm>
              <a:off x="1600506" y="2423069"/>
              <a:ext cx="41099" cy="162317"/>
            </a:xfrm>
            <a:custGeom>
              <a:avLst/>
              <a:gdLst>
                <a:gd name="connsiteX0" fmla="*/ 31 w 41099"/>
                <a:gd name="connsiteY0" fmla="*/ 162301 h 162317"/>
                <a:gd name="connsiteX1" fmla="*/ 15367 w 41099"/>
                <a:gd name="connsiteY1" fmla="*/ 141441 h 162317"/>
                <a:gd name="connsiteX2" fmla="*/ 35274 w 41099"/>
                <a:gd name="connsiteY2" fmla="*/ 83625 h 162317"/>
                <a:gd name="connsiteX3" fmla="*/ 25749 w 41099"/>
                <a:gd name="connsiteY3" fmla="*/ 23236 h 162317"/>
                <a:gd name="connsiteX4" fmla="*/ 14033 w 41099"/>
                <a:gd name="connsiteY4" fmla="*/ 90 h 162317"/>
                <a:gd name="connsiteX5" fmla="*/ 18891 w 41099"/>
                <a:gd name="connsiteY5" fmla="*/ 5329 h 162317"/>
                <a:gd name="connsiteX6" fmla="*/ 28892 w 41099"/>
                <a:gd name="connsiteY6" fmla="*/ 21807 h 162317"/>
                <a:gd name="connsiteX7" fmla="*/ 18796 w 41099"/>
                <a:gd name="connsiteY7" fmla="*/ 143441 h 162317"/>
                <a:gd name="connsiteX8" fmla="*/ 6127 w 41099"/>
                <a:gd name="connsiteY8" fmla="*/ 158015 h 162317"/>
                <a:gd name="connsiteX9" fmla="*/ 31 w 41099"/>
                <a:gd name="connsiteY9" fmla="*/ 162301 h 1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099" h="162317">
                  <a:moveTo>
                    <a:pt x="31" y="162301"/>
                  </a:moveTo>
                  <a:cubicBezTo>
                    <a:pt x="-540" y="161634"/>
                    <a:pt x="6794" y="154776"/>
                    <a:pt x="15367" y="141441"/>
                  </a:cubicBezTo>
                  <a:cubicBezTo>
                    <a:pt x="26597" y="124068"/>
                    <a:pt x="33436" y="104227"/>
                    <a:pt x="35274" y="83625"/>
                  </a:cubicBezTo>
                  <a:cubicBezTo>
                    <a:pt x="36998" y="63022"/>
                    <a:pt x="33731" y="42305"/>
                    <a:pt x="25749" y="23236"/>
                  </a:cubicBezTo>
                  <a:cubicBezTo>
                    <a:pt x="19462" y="8663"/>
                    <a:pt x="13366" y="662"/>
                    <a:pt x="14033" y="90"/>
                  </a:cubicBezTo>
                  <a:cubicBezTo>
                    <a:pt x="14700" y="-481"/>
                    <a:pt x="16129" y="1710"/>
                    <a:pt x="18891" y="5329"/>
                  </a:cubicBezTo>
                  <a:cubicBezTo>
                    <a:pt x="22739" y="10492"/>
                    <a:pt x="26082" y="16007"/>
                    <a:pt x="28892" y="21807"/>
                  </a:cubicBezTo>
                  <a:cubicBezTo>
                    <a:pt x="48247" y="61107"/>
                    <a:pt x="44370" y="107875"/>
                    <a:pt x="18796" y="143441"/>
                  </a:cubicBezTo>
                  <a:cubicBezTo>
                    <a:pt x="15033" y="148680"/>
                    <a:pt x="10785" y="153557"/>
                    <a:pt x="6127" y="158015"/>
                  </a:cubicBezTo>
                  <a:cubicBezTo>
                    <a:pt x="2317" y="161063"/>
                    <a:pt x="317" y="162491"/>
                    <a:pt x="31" y="162301"/>
                  </a:cubicBezTo>
                  <a:close/>
                </a:path>
              </a:pathLst>
            </a:custGeom>
            <a:solidFill>
              <a:srgbClr val="263238"/>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330F0C7-297B-4BCE-DFDF-55D091FDCEDA}"/>
                </a:ext>
              </a:extLst>
            </p:cNvPr>
            <p:cNvSpPr/>
            <p:nvPr/>
          </p:nvSpPr>
          <p:spPr>
            <a:xfrm>
              <a:off x="1557390" y="2427446"/>
              <a:ext cx="59781" cy="98774"/>
            </a:xfrm>
            <a:custGeom>
              <a:avLst/>
              <a:gdLst>
                <a:gd name="connsiteX0" fmla="*/ 0 w 59781"/>
                <a:gd name="connsiteY0" fmla="*/ 98774 h 98774"/>
                <a:gd name="connsiteX1" fmla="*/ 11525 w 59781"/>
                <a:gd name="connsiteY1" fmla="*/ 85630 h 98774"/>
                <a:gd name="connsiteX2" fmla="*/ 38481 w 59781"/>
                <a:gd name="connsiteY2" fmla="*/ 54102 h 98774"/>
                <a:gd name="connsiteX3" fmla="*/ 55531 w 59781"/>
                <a:gd name="connsiteY3" fmla="*/ 16954 h 98774"/>
                <a:gd name="connsiteX4" fmla="*/ 58674 w 59781"/>
                <a:gd name="connsiteY4" fmla="*/ 0 h 98774"/>
                <a:gd name="connsiteX5" fmla="*/ 58674 w 59781"/>
                <a:gd name="connsiteY5" fmla="*/ 17621 h 98774"/>
                <a:gd name="connsiteX6" fmla="*/ 42100 w 59781"/>
                <a:gd name="connsiteY6" fmla="*/ 56864 h 98774"/>
                <a:gd name="connsiteX7" fmla="*/ 13525 w 59781"/>
                <a:gd name="connsiteY7" fmla="*/ 88106 h 98774"/>
                <a:gd name="connsiteX8" fmla="*/ 0 w 59781"/>
                <a:gd name="connsiteY8" fmla="*/ 98774 h 9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81" h="98774">
                  <a:moveTo>
                    <a:pt x="0" y="98774"/>
                  </a:moveTo>
                  <a:cubicBezTo>
                    <a:pt x="3267" y="93926"/>
                    <a:pt x="7144" y="89506"/>
                    <a:pt x="11525" y="85630"/>
                  </a:cubicBezTo>
                  <a:cubicBezTo>
                    <a:pt x="21269" y="75800"/>
                    <a:pt x="30280" y="65256"/>
                    <a:pt x="38481" y="54102"/>
                  </a:cubicBezTo>
                  <a:cubicBezTo>
                    <a:pt x="46415" y="42882"/>
                    <a:pt x="52197" y="30280"/>
                    <a:pt x="55531" y="16954"/>
                  </a:cubicBezTo>
                  <a:cubicBezTo>
                    <a:pt x="58007" y="6763"/>
                    <a:pt x="57817" y="95"/>
                    <a:pt x="58674" y="0"/>
                  </a:cubicBezTo>
                  <a:cubicBezTo>
                    <a:pt x="60150" y="5782"/>
                    <a:pt x="60150" y="11840"/>
                    <a:pt x="58674" y="17621"/>
                  </a:cubicBezTo>
                  <a:cubicBezTo>
                    <a:pt x="56178" y="31785"/>
                    <a:pt x="50521" y="45206"/>
                    <a:pt x="42100" y="56864"/>
                  </a:cubicBezTo>
                  <a:cubicBezTo>
                    <a:pt x="33871" y="68389"/>
                    <a:pt x="24279" y="78886"/>
                    <a:pt x="13525" y="88106"/>
                  </a:cubicBezTo>
                  <a:cubicBezTo>
                    <a:pt x="9573" y="92316"/>
                    <a:pt x="5020" y="95917"/>
                    <a:pt x="0" y="98774"/>
                  </a:cubicBezTo>
                  <a:close/>
                </a:path>
              </a:pathLst>
            </a:custGeom>
            <a:solidFill>
              <a:srgbClr val="26323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B8CC096-74C2-F9FC-66C2-B1D80AEFE1A2}"/>
                </a:ext>
              </a:extLst>
            </p:cNvPr>
            <p:cNvSpPr/>
            <p:nvPr/>
          </p:nvSpPr>
          <p:spPr>
            <a:xfrm>
              <a:off x="1396291" y="2516314"/>
              <a:ext cx="71658" cy="107547"/>
            </a:xfrm>
            <a:custGeom>
              <a:avLst/>
              <a:gdLst>
                <a:gd name="connsiteX0" fmla="*/ 11556 w 71658"/>
                <a:gd name="connsiteY0" fmla="*/ 0 h 107547"/>
                <a:gd name="connsiteX1" fmla="*/ 71659 w 71658"/>
                <a:gd name="connsiteY1" fmla="*/ 105537 h 107547"/>
                <a:gd name="connsiteX2" fmla="*/ 70421 w 71658"/>
                <a:gd name="connsiteY2" fmla="*/ 107537 h 107547"/>
                <a:gd name="connsiteX3" fmla="*/ 10 w 71658"/>
                <a:gd name="connsiteY3" fmla="*/ 39472 h 107547"/>
                <a:gd name="connsiteX4" fmla="*/ 11556 w 71658"/>
                <a:gd name="connsiteY4" fmla="*/ 0 h 107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8" h="107547">
                  <a:moveTo>
                    <a:pt x="11556" y="0"/>
                  </a:moveTo>
                  <a:cubicBezTo>
                    <a:pt x="12216" y="43148"/>
                    <a:pt x="34889" y="82953"/>
                    <a:pt x="71659" y="105537"/>
                  </a:cubicBezTo>
                  <a:lnTo>
                    <a:pt x="70421" y="107537"/>
                  </a:lnTo>
                  <a:cubicBezTo>
                    <a:pt x="32183" y="108185"/>
                    <a:pt x="659" y="77715"/>
                    <a:pt x="10" y="39472"/>
                  </a:cubicBezTo>
                  <a:cubicBezTo>
                    <a:pt x="-228" y="25451"/>
                    <a:pt x="3798" y="11687"/>
                    <a:pt x="11556" y="0"/>
                  </a:cubicBez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A3D4754-2B3F-D0D9-F6B9-535F2C5A93E1}"/>
                </a:ext>
              </a:extLst>
            </p:cNvPr>
            <p:cNvSpPr/>
            <p:nvPr/>
          </p:nvSpPr>
          <p:spPr>
            <a:xfrm>
              <a:off x="1325551" y="2667000"/>
              <a:ext cx="45624" cy="23145"/>
            </a:xfrm>
            <a:custGeom>
              <a:avLst/>
              <a:gdLst>
                <a:gd name="connsiteX0" fmla="*/ 0 w 45624"/>
                <a:gd name="connsiteY0" fmla="*/ 0 h 23145"/>
                <a:gd name="connsiteX1" fmla="*/ 22955 w 45624"/>
                <a:gd name="connsiteY1" fmla="*/ 11239 h 23145"/>
                <a:gd name="connsiteX2" fmla="*/ 45625 w 45624"/>
                <a:gd name="connsiteY2" fmla="*/ 23146 h 23145"/>
                <a:gd name="connsiteX3" fmla="*/ 20764 w 45624"/>
                <a:gd name="connsiteY3" fmla="*/ 15716 h 23145"/>
                <a:gd name="connsiteX4" fmla="*/ 0 w 45624"/>
                <a:gd name="connsiteY4" fmla="*/ 0 h 2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4" h="23145">
                  <a:moveTo>
                    <a:pt x="0" y="0"/>
                  </a:moveTo>
                  <a:cubicBezTo>
                    <a:pt x="8038" y="2896"/>
                    <a:pt x="15736" y="6667"/>
                    <a:pt x="22955" y="11239"/>
                  </a:cubicBezTo>
                  <a:cubicBezTo>
                    <a:pt x="30910" y="14402"/>
                    <a:pt x="38508" y="18393"/>
                    <a:pt x="45625" y="23146"/>
                  </a:cubicBezTo>
                  <a:cubicBezTo>
                    <a:pt x="36810" y="23022"/>
                    <a:pt x="28204" y="20450"/>
                    <a:pt x="20764" y="15716"/>
                  </a:cubicBezTo>
                  <a:cubicBezTo>
                    <a:pt x="12546" y="12459"/>
                    <a:pt x="5369" y="7020"/>
                    <a:pt x="0" y="0"/>
                  </a:cubicBezTo>
                  <a:close/>
                </a:path>
              </a:pathLst>
            </a:custGeom>
            <a:solidFill>
              <a:srgbClr val="FFFFFF"/>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9F6198E-1029-6546-2AA3-71163F4447F1}"/>
                </a:ext>
              </a:extLst>
            </p:cNvPr>
            <p:cNvSpPr/>
            <p:nvPr/>
          </p:nvSpPr>
          <p:spPr>
            <a:xfrm>
              <a:off x="1283355" y="2737389"/>
              <a:ext cx="61340" cy="8739"/>
            </a:xfrm>
            <a:custGeom>
              <a:avLst/>
              <a:gdLst>
                <a:gd name="connsiteX0" fmla="*/ 0 w 61340"/>
                <a:gd name="connsiteY0" fmla="*/ 0 h 8739"/>
                <a:gd name="connsiteX1" fmla="*/ 30575 w 61340"/>
                <a:gd name="connsiteY1" fmla="*/ 2858 h 8739"/>
                <a:gd name="connsiteX2" fmla="*/ 61341 w 61340"/>
                <a:gd name="connsiteY2" fmla="*/ 5525 h 8739"/>
                <a:gd name="connsiteX3" fmla="*/ 30194 w 61340"/>
                <a:gd name="connsiteY3" fmla="*/ 7811 h 8739"/>
                <a:gd name="connsiteX4" fmla="*/ 0 w 61340"/>
                <a:gd name="connsiteY4" fmla="*/ 0 h 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40" h="8739">
                  <a:moveTo>
                    <a:pt x="0" y="0"/>
                  </a:moveTo>
                  <a:cubicBezTo>
                    <a:pt x="10250" y="162"/>
                    <a:pt x="20472" y="1124"/>
                    <a:pt x="30575" y="2858"/>
                  </a:cubicBezTo>
                  <a:cubicBezTo>
                    <a:pt x="40881" y="3000"/>
                    <a:pt x="51164" y="3896"/>
                    <a:pt x="61341" y="5525"/>
                  </a:cubicBezTo>
                  <a:cubicBezTo>
                    <a:pt x="51299" y="8801"/>
                    <a:pt x="40608" y="9592"/>
                    <a:pt x="30194" y="7811"/>
                  </a:cubicBezTo>
                  <a:cubicBezTo>
                    <a:pt x="19645" y="7687"/>
                    <a:pt x="9284" y="5010"/>
                    <a:pt x="0" y="0"/>
                  </a:cubicBezTo>
                  <a:close/>
                </a:path>
              </a:pathLst>
            </a:custGeom>
            <a:solidFill>
              <a:srgbClr val="FFFFFF"/>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F6CC085-5CEE-56E4-3D4A-8BE88539B3AC}"/>
                </a:ext>
              </a:extLst>
            </p:cNvPr>
            <p:cNvSpPr/>
            <p:nvPr/>
          </p:nvSpPr>
          <p:spPr>
            <a:xfrm>
              <a:off x="1357568" y="2536602"/>
              <a:ext cx="11096" cy="84582"/>
            </a:xfrm>
            <a:custGeom>
              <a:avLst/>
              <a:gdLst>
                <a:gd name="connsiteX0" fmla="*/ 10846 w 11096"/>
                <a:gd name="connsiteY0" fmla="*/ 0 h 84582"/>
                <a:gd name="connsiteX1" fmla="*/ 5416 w 11096"/>
                <a:gd name="connsiteY1" fmla="*/ 42100 h 84582"/>
                <a:gd name="connsiteX2" fmla="*/ 3797 w 11096"/>
                <a:gd name="connsiteY2" fmla="*/ 84582 h 84582"/>
                <a:gd name="connsiteX3" fmla="*/ 10846 w 11096"/>
                <a:gd name="connsiteY3" fmla="*/ 0 h 84582"/>
              </a:gdLst>
              <a:ahLst/>
              <a:cxnLst>
                <a:cxn ang="0">
                  <a:pos x="connsiteX0" y="connsiteY0"/>
                </a:cxn>
                <a:cxn ang="0">
                  <a:pos x="connsiteX1" y="connsiteY1"/>
                </a:cxn>
                <a:cxn ang="0">
                  <a:pos x="connsiteX2" y="connsiteY2"/>
                </a:cxn>
                <a:cxn ang="0">
                  <a:pos x="connsiteX3" y="connsiteY3"/>
                </a:cxn>
              </a:cxnLst>
              <a:rect l="l" t="t" r="r" b="b"/>
              <a:pathLst>
                <a:path w="11096" h="84582">
                  <a:moveTo>
                    <a:pt x="10846" y="0"/>
                  </a:moveTo>
                  <a:cubicBezTo>
                    <a:pt x="12274" y="0"/>
                    <a:pt x="7226" y="19050"/>
                    <a:pt x="5416" y="42100"/>
                  </a:cubicBezTo>
                  <a:cubicBezTo>
                    <a:pt x="3606" y="65151"/>
                    <a:pt x="5416" y="84392"/>
                    <a:pt x="3797" y="84582"/>
                  </a:cubicBezTo>
                  <a:cubicBezTo>
                    <a:pt x="-3058" y="56369"/>
                    <a:pt x="-585" y="26689"/>
                    <a:pt x="10846" y="0"/>
                  </a:cubicBezTo>
                  <a:close/>
                </a:path>
              </a:pathLst>
            </a:custGeom>
            <a:solidFill>
              <a:srgbClr val="FFFFFF"/>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CCF3DF4-587E-AD56-FB0A-27120770EB88}"/>
                </a:ext>
              </a:extLst>
            </p:cNvPr>
            <p:cNvSpPr/>
            <p:nvPr/>
          </p:nvSpPr>
          <p:spPr>
            <a:xfrm>
              <a:off x="1393845" y="2655754"/>
              <a:ext cx="38100" cy="5186"/>
            </a:xfrm>
            <a:custGeom>
              <a:avLst/>
              <a:gdLst>
                <a:gd name="connsiteX0" fmla="*/ 0 w 38100"/>
                <a:gd name="connsiteY0" fmla="*/ 1721 h 5186"/>
                <a:gd name="connsiteX1" fmla="*/ 19050 w 38100"/>
                <a:gd name="connsiteY1" fmla="*/ 578 h 5186"/>
                <a:gd name="connsiteX2" fmla="*/ 38100 w 38100"/>
                <a:gd name="connsiteY2" fmla="*/ 578 h 5186"/>
                <a:gd name="connsiteX3" fmla="*/ 0 w 38100"/>
                <a:gd name="connsiteY3" fmla="*/ 1435 h 5186"/>
              </a:gdLst>
              <a:ahLst/>
              <a:cxnLst>
                <a:cxn ang="0">
                  <a:pos x="connsiteX0" y="connsiteY0"/>
                </a:cxn>
                <a:cxn ang="0">
                  <a:pos x="connsiteX1" y="connsiteY1"/>
                </a:cxn>
                <a:cxn ang="0">
                  <a:pos x="connsiteX2" y="connsiteY2"/>
                </a:cxn>
                <a:cxn ang="0">
                  <a:pos x="connsiteX3" y="connsiteY3"/>
                </a:cxn>
              </a:cxnLst>
              <a:rect l="l" t="t" r="r" b="b"/>
              <a:pathLst>
                <a:path w="38100" h="5186">
                  <a:moveTo>
                    <a:pt x="0" y="1721"/>
                  </a:moveTo>
                  <a:cubicBezTo>
                    <a:pt x="0" y="292"/>
                    <a:pt x="8763" y="863"/>
                    <a:pt x="19050" y="578"/>
                  </a:cubicBezTo>
                  <a:cubicBezTo>
                    <a:pt x="29337" y="292"/>
                    <a:pt x="38100" y="-565"/>
                    <a:pt x="38100" y="578"/>
                  </a:cubicBezTo>
                  <a:cubicBezTo>
                    <a:pt x="26133" y="6407"/>
                    <a:pt x="12217" y="6721"/>
                    <a:pt x="0" y="1435"/>
                  </a:cubicBezTo>
                  <a:close/>
                </a:path>
              </a:pathLst>
            </a:custGeom>
            <a:solidFill>
              <a:srgbClr val="FFFFFF"/>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0B035D9-6CB5-BBD6-7AC9-78D5844031DA}"/>
                </a:ext>
              </a:extLst>
            </p:cNvPr>
            <p:cNvSpPr/>
            <p:nvPr/>
          </p:nvSpPr>
          <p:spPr>
            <a:xfrm>
              <a:off x="1329552" y="2788062"/>
              <a:ext cx="30956" cy="45434"/>
            </a:xfrm>
            <a:custGeom>
              <a:avLst/>
              <a:gdLst>
                <a:gd name="connsiteX0" fmla="*/ 0 w 30956"/>
                <a:gd name="connsiteY0" fmla="*/ 0 h 45434"/>
                <a:gd name="connsiteX1" fmla="*/ 19050 w 30956"/>
                <a:gd name="connsiteY1" fmla="*/ 20288 h 45434"/>
                <a:gd name="connsiteX2" fmla="*/ 30956 w 30956"/>
                <a:gd name="connsiteY2" fmla="*/ 45434 h 45434"/>
                <a:gd name="connsiteX3" fmla="*/ 14954 w 30956"/>
                <a:gd name="connsiteY3" fmla="*/ 23146 h 45434"/>
                <a:gd name="connsiteX4" fmla="*/ 0 w 30956"/>
                <a:gd name="connsiteY4" fmla="*/ 0 h 4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6" h="45434">
                  <a:moveTo>
                    <a:pt x="0" y="0"/>
                  </a:moveTo>
                  <a:cubicBezTo>
                    <a:pt x="7888" y="5134"/>
                    <a:pt x="14422" y="12097"/>
                    <a:pt x="19050" y="20288"/>
                  </a:cubicBezTo>
                  <a:cubicBezTo>
                    <a:pt x="24943" y="27613"/>
                    <a:pt x="29023" y="36233"/>
                    <a:pt x="30956" y="45434"/>
                  </a:cubicBezTo>
                  <a:cubicBezTo>
                    <a:pt x="24792" y="38633"/>
                    <a:pt x="19422" y="31156"/>
                    <a:pt x="14954" y="23146"/>
                  </a:cubicBezTo>
                  <a:cubicBezTo>
                    <a:pt x="9100" y="16031"/>
                    <a:pt x="4082" y="8258"/>
                    <a:pt x="0" y="0"/>
                  </a:cubicBezTo>
                  <a:close/>
                </a:path>
              </a:pathLst>
            </a:custGeom>
            <a:solidFill>
              <a:srgbClr val="FFFFFF"/>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F6F9893-9112-CA46-F698-1B58BE4D69AE}"/>
                </a:ext>
              </a:extLst>
            </p:cNvPr>
            <p:cNvSpPr/>
            <p:nvPr/>
          </p:nvSpPr>
          <p:spPr>
            <a:xfrm>
              <a:off x="1505288" y="2409920"/>
              <a:ext cx="67722" cy="183832"/>
            </a:xfrm>
            <a:custGeom>
              <a:avLst/>
              <a:gdLst>
                <a:gd name="connsiteX0" fmla="*/ 0 w 67722"/>
                <a:gd name="connsiteY0" fmla="*/ 183833 h 183832"/>
                <a:gd name="connsiteX1" fmla="*/ 9525 w 67722"/>
                <a:gd name="connsiteY1" fmla="*/ 156686 h 183832"/>
                <a:gd name="connsiteX2" fmla="*/ 33814 w 67722"/>
                <a:gd name="connsiteY2" fmla="*/ 91916 h 183832"/>
                <a:gd name="connsiteX3" fmla="*/ 57245 w 67722"/>
                <a:gd name="connsiteY3" fmla="*/ 26765 h 183832"/>
                <a:gd name="connsiteX4" fmla="*/ 67723 w 67722"/>
                <a:gd name="connsiteY4" fmla="*/ 0 h 183832"/>
                <a:gd name="connsiteX5" fmla="*/ 60579 w 67722"/>
                <a:gd name="connsiteY5" fmla="*/ 27813 h 183832"/>
                <a:gd name="connsiteX6" fmla="*/ 38386 w 67722"/>
                <a:gd name="connsiteY6" fmla="*/ 93536 h 183832"/>
                <a:gd name="connsiteX7" fmla="*/ 12764 w 67722"/>
                <a:gd name="connsiteY7" fmla="*/ 158020 h 183832"/>
                <a:gd name="connsiteX8" fmla="*/ 0 w 67722"/>
                <a:gd name="connsiteY8" fmla="*/ 18383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22" h="183832">
                  <a:moveTo>
                    <a:pt x="0" y="183833"/>
                  </a:moveTo>
                  <a:cubicBezTo>
                    <a:pt x="2436" y="174546"/>
                    <a:pt x="5622" y="165459"/>
                    <a:pt x="9525" y="156686"/>
                  </a:cubicBezTo>
                  <a:cubicBezTo>
                    <a:pt x="16288" y="138684"/>
                    <a:pt x="24575" y="116396"/>
                    <a:pt x="33814" y="91916"/>
                  </a:cubicBezTo>
                  <a:cubicBezTo>
                    <a:pt x="43053" y="67437"/>
                    <a:pt x="50673" y="44863"/>
                    <a:pt x="57245" y="26765"/>
                  </a:cubicBezTo>
                  <a:cubicBezTo>
                    <a:pt x="59979" y="17564"/>
                    <a:pt x="63484" y="8611"/>
                    <a:pt x="67723" y="0"/>
                  </a:cubicBezTo>
                  <a:cubicBezTo>
                    <a:pt x="66246" y="9477"/>
                    <a:pt x="63856" y="18793"/>
                    <a:pt x="60579" y="27813"/>
                  </a:cubicBezTo>
                  <a:cubicBezTo>
                    <a:pt x="55435" y="44863"/>
                    <a:pt x="47720" y="68104"/>
                    <a:pt x="38386" y="93536"/>
                  </a:cubicBezTo>
                  <a:cubicBezTo>
                    <a:pt x="29051" y="118967"/>
                    <a:pt x="19907" y="141732"/>
                    <a:pt x="12764" y="158020"/>
                  </a:cubicBezTo>
                  <a:cubicBezTo>
                    <a:pt x="9314" y="167002"/>
                    <a:pt x="5042" y="175641"/>
                    <a:pt x="0" y="183833"/>
                  </a:cubicBezTo>
                  <a:close/>
                </a:path>
              </a:pathLst>
            </a:custGeom>
            <a:solidFill>
              <a:srgbClr val="FFFFFF"/>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37678D5-D847-83BF-39DA-29408AD90E26}"/>
                </a:ext>
              </a:extLst>
            </p:cNvPr>
            <p:cNvSpPr/>
            <p:nvPr/>
          </p:nvSpPr>
          <p:spPr>
            <a:xfrm>
              <a:off x="1445756" y="2409539"/>
              <a:ext cx="127254" cy="52550"/>
            </a:xfrm>
            <a:custGeom>
              <a:avLst/>
              <a:gdLst>
                <a:gd name="connsiteX0" fmla="*/ 0 w 127254"/>
                <a:gd name="connsiteY0" fmla="*/ 52483 h 52550"/>
                <a:gd name="connsiteX1" fmla="*/ 16383 w 127254"/>
                <a:gd name="connsiteY1" fmla="*/ 40672 h 52550"/>
                <a:gd name="connsiteX2" fmla="*/ 60389 w 127254"/>
                <a:gd name="connsiteY2" fmla="*/ 18669 h 52550"/>
                <a:gd name="connsiteX3" fmla="*/ 107156 w 127254"/>
                <a:gd name="connsiteY3" fmla="*/ 3334 h 52550"/>
                <a:gd name="connsiteX4" fmla="*/ 127254 w 127254"/>
                <a:gd name="connsiteY4" fmla="*/ 0 h 52550"/>
                <a:gd name="connsiteX5" fmla="*/ 62294 w 127254"/>
                <a:gd name="connsiteY5" fmla="*/ 23241 h 52550"/>
                <a:gd name="connsiteX6" fmla="*/ 0 w 127254"/>
                <a:gd name="connsiteY6" fmla="*/ 52483 h 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254" h="52550">
                  <a:moveTo>
                    <a:pt x="0" y="52483"/>
                  </a:moveTo>
                  <a:cubicBezTo>
                    <a:pt x="4848" y="47758"/>
                    <a:pt x="10369" y="43777"/>
                    <a:pt x="16383" y="40672"/>
                  </a:cubicBezTo>
                  <a:cubicBezTo>
                    <a:pt x="30492" y="32271"/>
                    <a:pt x="45201" y="24917"/>
                    <a:pt x="60389" y="18669"/>
                  </a:cubicBezTo>
                  <a:cubicBezTo>
                    <a:pt x="75588" y="12440"/>
                    <a:pt x="91217" y="7306"/>
                    <a:pt x="107156" y="3334"/>
                  </a:cubicBezTo>
                  <a:cubicBezTo>
                    <a:pt x="113671" y="1295"/>
                    <a:pt x="120434" y="172"/>
                    <a:pt x="127254" y="0"/>
                  </a:cubicBezTo>
                  <a:cubicBezTo>
                    <a:pt x="127254" y="1524"/>
                    <a:pt x="97441" y="8763"/>
                    <a:pt x="62294" y="23241"/>
                  </a:cubicBezTo>
                  <a:cubicBezTo>
                    <a:pt x="27146" y="37719"/>
                    <a:pt x="762" y="53721"/>
                    <a:pt x="0" y="52483"/>
                  </a:cubicBezTo>
                  <a:close/>
                </a:path>
              </a:pathLst>
            </a:custGeom>
            <a:solidFill>
              <a:srgbClr val="FFFFFF"/>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A656E83-930A-50BF-C45D-756EBAE9B23D}"/>
                </a:ext>
              </a:extLst>
            </p:cNvPr>
            <p:cNvSpPr/>
            <p:nvPr/>
          </p:nvSpPr>
          <p:spPr>
            <a:xfrm>
              <a:off x="1641511" y="2502503"/>
              <a:ext cx="28941" cy="73152"/>
            </a:xfrm>
            <a:custGeom>
              <a:avLst/>
              <a:gdLst>
                <a:gd name="connsiteX0" fmla="*/ 80 w 28941"/>
                <a:gd name="connsiteY0" fmla="*/ 0 h 73152"/>
                <a:gd name="connsiteX1" fmla="*/ 28655 w 28941"/>
                <a:gd name="connsiteY1" fmla="*/ 73152 h 73152"/>
                <a:gd name="connsiteX2" fmla="*/ 18272 w 28941"/>
                <a:gd name="connsiteY2" fmla="*/ 35052 h 73152"/>
                <a:gd name="connsiteX3" fmla="*/ 80 w 28941"/>
                <a:gd name="connsiteY3" fmla="*/ 0 h 73152"/>
              </a:gdLst>
              <a:ahLst/>
              <a:cxnLst>
                <a:cxn ang="0">
                  <a:pos x="connsiteX0" y="connsiteY0"/>
                </a:cxn>
                <a:cxn ang="0">
                  <a:pos x="connsiteX1" y="connsiteY1"/>
                </a:cxn>
                <a:cxn ang="0">
                  <a:pos x="connsiteX2" y="connsiteY2"/>
                </a:cxn>
                <a:cxn ang="0">
                  <a:pos x="connsiteX3" y="connsiteY3"/>
                </a:cxn>
              </a:cxnLst>
              <a:rect l="l" t="t" r="r" b="b"/>
              <a:pathLst>
                <a:path w="28941" h="73152">
                  <a:moveTo>
                    <a:pt x="80" y="0"/>
                  </a:moveTo>
                  <a:cubicBezTo>
                    <a:pt x="20320" y="18707"/>
                    <a:pt x="30855" y="45672"/>
                    <a:pt x="28655" y="73152"/>
                  </a:cubicBezTo>
                  <a:cubicBezTo>
                    <a:pt x="27131" y="73152"/>
                    <a:pt x="26178" y="55340"/>
                    <a:pt x="18272" y="35052"/>
                  </a:cubicBezTo>
                  <a:cubicBezTo>
                    <a:pt x="10367" y="14764"/>
                    <a:pt x="-1063" y="953"/>
                    <a:pt x="80" y="0"/>
                  </a:cubicBezTo>
                  <a:close/>
                </a:path>
              </a:pathLst>
            </a:custGeom>
            <a:solidFill>
              <a:srgbClr val="FFFFF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60B9C15-A2A6-44C7-B0A0-EDCD644316C5}"/>
                </a:ext>
              </a:extLst>
            </p:cNvPr>
            <p:cNvSpPr/>
            <p:nvPr/>
          </p:nvSpPr>
          <p:spPr>
            <a:xfrm>
              <a:off x="1512050" y="2612040"/>
              <a:ext cx="50482" cy="25042"/>
            </a:xfrm>
            <a:custGeom>
              <a:avLst/>
              <a:gdLst>
                <a:gd name="connsiteX0" fmla="*/ 0 w 50482"/>
                <a:gd name="connsiteY0" fmla="*/ 23717 h 25042"/>
                <a:gd name="connsiteX1" fmla="*/ 27337 w 50482"/>
                <a:gd name="connsiteY1" fmla="*/ 16383 h 25042"/>
                <a:gd name="connsiteX2" fmla="*/ 50483 w 50482"/>
                <a:gd name="connsiteY2" fmla="*/ 0 h 25042"/>
                <a:gd name="connsiteX3" fmla="*/ 0 w 50482"/>
                <a:gd name="connsiteY3" fmla="*/ 23717 h 25042"/>
              </a:gdLst>
              <a:ahLst/>
              <a:cxnLst>
                <a:cxn ang="0">
                  <a:pos x="connsiteX0" y="connsiteY0"/>
                </a:cxn>
                <a:cxn ang="0">
                  <a:pos x="connsiteX1" y="connsiteY1"/>
                </a:cxn>
                <a:cxn ang="0">
                  <a:pos x="connsiteX2" y="connsiteY2"/>
                </a:cxn>
                <a:cxn ang="0">
                  <a:pos x="connsiteX3" y="connsiteY3"/>
                </a:cxn>
              </a:cxnLst>
              <a:rect l="l" t="t" r="r" b="b"/>
              <a:pathLst>
                <a:path w="50482" h="25042">
                  <a:moveTo>
                    <a:pt x="0" y="23717"/>
                  </a:moveTo>
                  <a:cubicBezTo>
                    <a:pt x="9325" y="22146"/>
                    <a:pt x="18479" y="19698"/>
                    <a:pt x="27337" y="16383"/>
                  </a:cubicBezTo>
                  <a:cubicBezTo>
                    <a:pt x="35544" y="11649"/>
                    <a:pt x="43293" y="6172"/>
                    <a:pt x="50483" y="0"/>
                  </a:cubicBezTo>
                  <a:cubicBezTo>
                    <a:pt x="41426" y="18898"/>
                    <a:pt x="20325" y="28804"/>
                    <a:pt x="0" y="23717"/>
                  </a:cubicBezTo>
                  <a:close/>
                </a:path>
              </a:pathLst>
            </a:custGeom>
            <a:solidFill>
              <a:srgbClr val="FFFFFF"/>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E33074C-3197-DDE9-3814-A71090F98A9B}"/>
                </a:ext>
              </a:extLst>
            </p:cNvPr>
            <p:cNvSpPr/>
            <p:nvPr/>
          </p:nvSpPr>
          <p:spPr>
            <a:xfrm>
              <a:off x="1416552" y="2519508"/>
              <a:ext cx="26728" cy="45388"/>
            </a:xfrm>
            <a:custGeom>
              <a:avLst/>
              <a:gdLst>
                <a:gd name="connsiteX0" fmla="*/ 58 w 26728"/>
                <a:gd name="connsiteY0" fmla="*/ 45383 h 45388"/>
                <a:gd name="connsiteX1" fmla="*/ 7678 w 26728"/>
                <a:gd name="connsiteY1" fmla="*/ 19190 h 45388"/>
                <a:gd name="connsiteX2" fmla="*/ 26728 w 26728"/>
                <a:gd name="connsiteY2" fmla="*/ 140 h 45388"/>
                <a:gd name="connsiteX3" fmla="*/ 11774 w 26728"/>
                <a:gd name="connsiteY3" fmla="*/ 21952 h 45388"/>
                <a:gd name="connsiteX4" fmla="*/ 58 w 26728"/>
                <a:gd name="connsiteY4" fmla="*/ 45383 h 4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8" h="45388">
                  <a:moveTo>
                    <a:pt x="58" y="45383"/>
                  </a:moveTo>
                  <a:cubicBezTo>
                    <a:pt x="-439" y="36039"/>
                    <a:pt x="2247" y="26810"/>
                    <a:pt x="7678" y="19190"/>
                  </a:cubicBezTo>
                  <a:cubicBezTo>
                    <a:pt x="15489" y="5950"/>
                    <a:pt x="26728" y="-1099"/>
                    <a:pt x="26728" y="140"/>
                  </a:cubicBezTo>
                  <a:cubicBezTo>
                    <a:pt x="26728" y="1378"/>
                    <a:pt x="19013" y="9665"/>
                    <a:pt x="11774" y="21952"/>
                  </a:cubicBezTo>
                  <a:cubicBezTo>
                    <a:pt x="4535" y="34239"/>
                    <a:pt x="1487" y="45669"/>
                    <a:pt x="58" y="45383"/>
                  </a:cubicBezTo>
                  <a:close/>
                </a:path>
              </a:pathLst>
            </a:custGeom>
            <a:solidFill>
              <a:srgbClr val="FFFFFF"/>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89D6D5A-8EA8-F843-E481-96266D024BA4}"/>
                </a:ext>
              </a:extLst>
            </p:cNvPr>
            <p:cNvSpPr/>
            <p:nvPr/>
          </p:nvSpPr>
          <p:spPr>
            <a:xfrm>
              <a:off x="1720787" y="2690520"/>
              <a:ext cx="12457" cy="18472"/>
            </a:xfrm>
            <a:custGeom>
              <a:avLst/>
              <a:gdLst>
                <a:gd name="connsiteX0" fmla="*/ 147 w 12457"/>
                <a:gd name="connsiteY0" fmla="*/ 18199 h 18472"/>
                <a:gd name="connsiteX1" fmla="*/ 5290 w 12457"/>
                <a:gd name="connsiteY1" fmla="*/ 8674 h 18472"/>
                <a:gd name="connsiteX2" fmla="*/ 11577 w 12457"/>
                <a:gd name="connsiteY2" fmla="*/ 7 h 18472"/>
                <a:gd name="connsiteX3" fmla="*/ 9481 w 12457"/>
                <a:gd name="connsiteY3" fmla="*/ 11341 h 18472"/>
                <a:gd name="connsiteX4" fmla="*/ 147 w 12457"/>
                <a:gd name="connsiteY4" fmla="*/ 18199 h 1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7" h="18472">
                  <a:moveTo>
                    <a:pt x="147" y="18199"/>
                  </a:moveTo>
                  <a:cubicBezTo>
                    <a:pt x="-710" y="17056"/>
                    <a:pt x="2338" y="13532"/>
                    <a:pt x="5290" y="8674"/>
                  </a:cubicBezTo>
                  <a:cubicBezTo>
                    <a:pt x="8243" y="3816"/>
                    <a:pt x="10243" y="-184"/>
                    <a:pt x="11577" y="7"/>
                  </a:cubicBezTo>
                  <a:cubicBezTo>
                    <a:pt x="12910" y="197"/>
                    <a:pt x="13101" y="5817"/>
                    <a:pt x="9481" y="11341"/>
                  </a:cubicBezTo>
                  <a:cubicBezTo>
                    <a:pt x="5862" y="16866"/>
                    <a:pt x="814" y="19342"/>
                    <a:pt x="147" y="18199"/>
                  </a:cubicBezTo>
                  <a:close/>
                </a:path>
              </a:pathLst>
            </a:custGeom>
            <a:solidFill>
              <a:srgbClr val="FFFFFF"/>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75B45BF-CBF7-9095-8982-F330569E9E23}"/>
                </a:ext>
              </a:extLst>
            </p:cNvPr>
            <p:cNvSpPr/>
            <p:nvPr/>
          </p:nvSpPr>
          <p:spPr>
            <a:xfrm>
              <a:off x="1313531" y="2601372"/>
              <a:ext cx="122246" cy="258033"/>
            </a:xfrm>
            <a:custGeom>
              <a:avLst/>
              <a:gdLst>
                <a:gd name="connsiteX0" fmla="*/ 122224 w 122246"/>
                <a:gd name="connsiteY0" fmla="*/ 0 h 258033"/>
                <a:gd name="connsiteX1" fmla="*/ 96221 w 122246"/>
                <a:gd name="connsiteY1" fmla="*/ 33528 h 258033"/>
                <a:gd name="connsiteX2" fmla="*/ 43834 w 122246"/>
                <a:gd name="connsiteY2" fmla="*/ 120777 h 258033"/>
                <a:gd name="connsiteX3" fmla="*/ 9544 w 122246"/>
                <a:gd name="connsiteY3" fmla="*/ 216694 h 258033"/>
                <a:gd name="connsiteX4" fmla="*/ 19 w 122246"/>
                <a:gd name="connsiteY4" fmla="*/ 258032 h 258033"/>
                <a:gd name="connsiteX5" fmla="*/ 876 w 122246"/>
                <a:gd name="connsiteY5" fmla="*/ 246602 h 258033"/>
                <a:gd name="connsiteX6" fmla="*/ 6210 w 122246"/>
                <a:gd name="connsiteY6" fmla="*/ 215932 h 258033"/>
                <a:gd name="connsiteX7" fmla="*/ 93840 w 122246"/>
                <a:gd name="connsiteY7" fmla="*/ 31433 h 258033"/>
                <a:gd name="connsiteX8" fmla="*/ 114319 w 122246"/>
                <a:gd name="connsiteY8" fmla="*/ 7906 h 258033"/>
                <a:gd name="connsiteX9" fmla="*/ 122224 w 122246"/>
                <a:gd name="connsiteY9" fmla="*/ 0 h 25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46" h="258033">
                  <a:moveTo>
                    <a:pt x="122224" y="0"/>
                  </a:moveTo>
                  <a:cubicBezTo>
                    <a:pt x="122796" y="571"/>
                    <a:pt x="111937" y="12668"/>
                    <a:pt x="96221" y="33528"/>
                  </a:cubicBezTo>
                  <a:cubicBezTo>
                    <a:pt x="76038" y="60884"/>
                    <a:pt x="58496" y="90107"/>
                    <a:pt x="43834" y="120777"/>
                  </a:cubicBezTo>
                  <a:cubicBezTo>
                    <a:pt x="29333" y="151571"/>
                    <a:pt x="17850" y="183690"/>
                    <a:pt x="9544" y="216694"/>
                  </a:cubicBezTo>
                  <a:cubicBezTo>
                    <a:pt x="3162" y="242125"/>
                    <a:pt x="781" y="258223"/>
                    <a:pt x="19" y="258032"/>
                  </a:cubicBezTo>
                  <a:cubicBezTo>
                    <a:pt x="-79" y="254203"/>
                    <a:pt x="208" y="250374"/>
                    <a:pt x="876" y="246602"/>
                  </a:cubicBezTo>
                  <a:cubicBezTo>
                    <a:pt x="1638" y="239363"/>
                    <a:pt x="3448" y="228791"/>
                    <a:pt x="6210" y="215932"/>
                  </a:cubicBezTo>
                  <a:cubicBezTo>
                    <a:pt x="20952" y="148552"/>
                    <a:pt x="50928" y="85439"/>
                    <a:pt x="93840" y="31433"/>
                  </a:cubicBezTo>
                  <a:cubicBezTo>
                    <a:pt x="102127" y="21146"/>
                    <a:pt x="109080" y="13145"/>
                    <a:pt x="114319" y="7906"/>
                  </a:cubicBezTo>
                  <a:cubicBezTo>
                    <a:pt x="116634" y="4972"/>
                    <a:pt x="119288" y="2315"/>
                    <a:pt x="122224" y="0"/>
                  </a:cubicBezTo>
                  <a:close/>
                </a:path>
              </a:pathLst>
            </a:custGeom>
            <a:solidFill>
              <a:srgbClr val="263238"/>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3D2D0A8-A84D-9F62-DFAD-7E722B72720C}"/>
                </a:ext>
              </a:extLst>
            </p:cNvPr>
            <p:cNvSpPr/>
            <p:nvPr/>
          </p:nvSpPr>
          <p:spPr>
            <a:xfrm>
              <a:off x="1289642" y="2575559"/>
              <a:ext cx="132968" cy="142017"/>
            </a:xfrm>
            <a:custGeom>
              <a:avLst/>
              <a:gdLst>
                <a:gd name="connsiteX0" fmla="*/ 0 w 132968"/>
                <a:gd name="connsiteY0" fmla="*/ 142018 h 142017"/>
                <a:gd name="connsiteX1" fmla="*/ 13621 w 132968"/>
                <a:gd name="connsiteY1" fmla="*/ 116586 h 142017"/>
                <a:gd name="connsiteX2" fmla="*/ 56198 w 132968"/>
                <a:gd name="connsiteY2" fmla="*/ 61436 h 142017"/>
                <a:gd name="connsiteX3" fmla="*/ 108490 w 132968"/>
                <a:gd name="connsiteY3" fmla="*/ 15240 h 142017"/>
                <a:gd name="connsiteX4" fmla="*/ 132969 w 132968"/>
                <a:gd name="connsiteY4" fmla="*/ 0 h 142017"/>
                <a:gd name="connsiteX5" fmla="*/ 110585 w 132968"/>
                <a:gd name="connsiteY5" fmla="*/ 18002 h 142017"/>
                <a:gd name="connsiteX6" fmla="*/ 59817 w 132968"/>
                <a:gd name="connsiteY6" fmla="*/ 64770 h 142017"/>
                <a:gd name="connsiteX7" fmla="*/ 16478 w 132968"/>
                <a:gd name="connsiteY7" fmla="*/ 118396 h 142017"/>
                <a:gd name="connsiteX8" fmla="*/ 0 w 132968"/>
                <a:gd name="connsiteY8" fmla="*/ 142018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968" h="142017">
                  <a:moveTo>
                    <a:pt x="0" y="142018"/>
                  </a:moveTo>
                  <a:cubicBezTo>
                    <a:pt x="3515" y="133026"/>
                    <a:pt x="8087" y="124492"/>
                    <a:pt x="13621" y="116586"/>
                  </a:cubicBezTo>
                  <a:cubicBezTo>
                    <a:pt x="26051" y="96907"/>
                    <a:pt x="40306" y="78438"/>
                    <a:pt x="56198" y="61436"/>
                  </a:cubicBezTo>
                  <a:cubicBezTo>
                    <a:pt x="72100" y="44387"/>
                    <a:pt x="89612" y="28918"/>
                    <a:pt x="108490" y="15240"/>
                  </a:cubicBezTo>
                  <a:cubicBezTo>
                    <a:pt x="116028" y="9220"/>
                    <a:pt x="124243" y="4105"/>
                    <a:pt x="132969" y="0"/>
                  </a:cubicBezTo>
                  <a:cubicBezTo>
                    <a:pt x="125862" y="6429"/>
                    <a:pt x="118388" y="12440"/>
                    <a:pt x="110585" y="18002"/>
                  </a:cubicBezTo>
                  <a:cubicBezTo>
                    <a:pt x="92607" y="32404"/>
                    <a:pt x="75644" y="48035"/>
                    <a:pt x="59817" y="64770"/>
                  </a:cubicBezTo>
                  <a:cubicBezTo>
                    <a:pt x="44127" y="81601"/>
                    <a:pt x="29645" y="99527"/>
                    <a:pt x="16478" y="118396"/>
                  </a:cubicBezTo>
                  <a:cubicBezTo>
                    <a:pt x="11407" y="126559"/>
                    <a:pt x="5907" y="134445"/>
                    <a:pt x="0" y="142018"/>
                  </a:cubicBezTo>
                  <a:close/>
                </a:path>
              </a:pathLst>
            </a:custGeom>
            <a:solidFill>
              <a:srgbClr val="263238"/>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A9994AE-26A2-F188-1102-5882F8ADBF56}"/>
                </a:ext>
              </a:extLst>
            </p:cNvPr>
            <p:cNvSpPr/>
            <p:nvPr/>
          </p:nvSpPr>
          <p:spPr>
            <a:xfrm>
              <a:off x="1440814" y="2423058"/>
              <a:ext cx="238616" cy="191753"/>
            </a:xfrm>
            <a:custGeom>
              <a:avLst/>
              <a:gdLst>
                <a:gd name="connsiteX0" fmla="*/ 22469 w 238616"/>
                <a:gd name="connsiteY0" fmla="*/ 6 h 191753"/>
                <a:gd name="connsiteX1" fmla="*/ 15134 w 238616"/>
                <a:gd name="connsiteY1" fmla="*/ 13627 h 191753"/>
                <a:gd name="connsiteX2" fmla="*/ 4276 w 238616"/>
                <a:gd name="connsiteY2" fmla="*/ 53441 h 191753"/>
                <a:gd name="connsiteX3" fmla="*/ 14372 w 238616"/>
                <a:gd name="connsiteY3" fmla="*/ 113258 h 191753"/>
                <a:gd name="connsiteX4" fmla="*/ 64188 w 238616"/>
                <a:gd name="connsiteY4" fmla="*/ 167741 h 191753"/>
                <a:gd name="connsiteX5" fmla="*/ 135816 w 238616"/>
                <a:gd name="connsiteY5" fmla="*/ 187363 h 191753"/>
                <a:gd name="connsiteX6" fmla="*/ 195633 w 238616"/>
                <a:gd name="connsiteY6" fmla="*/ 175266 h 191753"/>
                <a:gd name="connsiteX7" fmla="*/ 228875 w 238616"/>
                <a:gd name="connsiteY7" fmla="*/ 151072 h 191753"/>
                <a:gd name="connsiteX8" fmla="*/ 238400 w 238616"/>
                <a:gd name="connsiteY8" fmla="*/ 138976 h 191753"/>
                <a:gd name="connsiteX9" fmla="*/ 236781 w 238616"/>
                <a:gd name="connsiteY9" fmla="*/ 142595 h 191753"/>
                <a:gd name="connsiteX10" fmla="*/ 230495 w 238616"/>
                <a:gd name="connsiteY10" fmla="*/ 152120 h 191753"/>
                <a:gd name="connsiteX11" fmla="*/ 197252 w 238616"/>
                <a:gd name="connsiteY11" fmla="*/ 178314 h 191753"/>
                <a:gd name="connsiteX12" fmla="*/ 135911 w 238616"/>
                <a:gd name="connsiteY12" fmla="*/ 191744 h 191753"/>
                <a:gd name="connsiteX13" fmla="*/ 61807 w 238616"/>
                <a:gd name="connsiteY13" fmla="*/ 171837 h 191753"/>
                <a:gd name="connsiteX14" fmla="*/ 10276 w 238616"/>
                <a:gd name="connsiteY14" fmla="*/ 114687 h 191753"/>
                <a:gd name="connsiteX15" fmla="*/ 751 w 238616"/>
                <a:gd name="connsiteY15" fmla="*/ 52584 h 191753"/>
                <a:gd name="connsiteX16" fmla="*/ 13420 w 238616"/>
                <a:gd name="connsiteY16" fmla="*/ 12198 h 191753"/>
                <a:gd name="connsiteX17" fmla="*/ 19801 w 238616"/>
                <a:gd name="connsiteY17" fmla="*/ 2673 h 191753"/>
                <a:gd name="connsiteX18" fmla="*/ 22469 w 238616"/>
                <a:gd name="connsiteY18" fmla="*/ 6 h 19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616" h="191753">
                  <a:moveTo>
                    <a:pt x="22469" y="6"/>
                  </a:moveTo>
                  <a:cubicBezTo>
                    <a:pt x="22469" y="6"/>
                    <a:pt x="19516" y="4768"/>
                    <a:pt x="15134" y="13627"/>
                  </a:cubicBezTo>
                  <a:cubicBezTo>
                    <a:pt x="9156" y="26143"/>
                    <a:pt x="5479" y="39630"/>
                    <a:pt x="4276" y="53441"/>
                  </a:cubicBezTo>
                  <a:cubicBezTo>
                    <a:pt x="2402" y="73920"/>
                    <a:pt x="5882" y="94532"/>
                    <a:pt x="14372" y="113258"/>
                  </a:cubicBezTo>
                  <a:cubicBezTo>
                    <a:pt x="25052" y="136061"/>
                    <a:pt x="42429" y="155064"/>
                    <a:pt x="64188" y="167741"/>
                  </a:cubicBezTo>
                  <a:cubicBezTo>
                    <a:pt x="85858" y="180619"/>
                    <a:pt x="110608" y="187401"/>
                    <a:pt x="135816" y="187363"/>
                  </a:cubicBezTo>
                  <a:cubicBezTo>
                    <a:pt x="156381" y="187572"/>
                    <a:pt x="176764" y="183457"/>
                    <a:pt x="195633" y="175266"/>
                  </a:cubicBezTo>
                  <a:cubicBezTo>
                    <a:pt x="208311" y="169656"/>
                    <a:pt x="219646" y="161407"/>
                    <a:pt x="228875" y="151072"/>
                  </a:cubicBezTo>
                  <a:cubicBezTo>
                    <a:pt x="235352" y="143643"/>
                    <a:pt x="237829" y="138595"/>
                    <a:pt x="238400" y="138976"/>
                  </a:cubicBezTo>
                  <a:cubicBezTo>
                    <a:pt x="238972" y="139357"/>
                    <a:pt x="238400" y="140309"/>
                    <a:pt x="236781" y="142595"/>
                  </a:cubicBezTo>
                  <a:cubicBezTo>
                    <a:pt x="234971" y="145948"/>
                    <a:pt x="232866" y="149139"/>
                    <a:pt x="230495" y="152120"/>
                  </a:cubicBezTo>
                  <a:cubicBezTo>
                    <a:pt x="221551" y="163264"/>
                    <a:pt x="210178" y="172227"/>
                    <a:pt x="197252" y="178314"/>
                  </a:cubicBezTo>
                  <a:cubicBezTo>
                    <a:pt x="178002" y="187134"/>
                    <a:pt x="157085" y="191716"/>
                    <a:pt x="135911" y="191744"/>
                  </a:cubicBezTo>
                  <a:cubicBezTo>
                    <a:pt x="109849" y="192049"/>
                    <a:pt x="84206" y="185162"/>
                    <a:pt x="61807" y="171837"/>
                  </a:cubicBezTo>
                  <a:cubicBezTo>
                    <a:pt x="39140" y="158569"/>
                    <a:pt x="21139" y="138604"/>
                    <a:pt x="10276" y="114687"/>
                  </a:cubicBezTo>
                  <a:cubicBezTo>
                    <a:pt x="1661" y="95189"/>
                    <a:pt x="-1626" y="73768"/>
                    <a:pt x="751" y="52584"/>
                  </a:cubicBezTo>
                  <a:cubicBezTo>
                    <a:pt x="2320" y="38430"/>
                    <a:pt x="6623" y="24714"/>
                    <a:pt x="13420" y="12198"/>
                  </a:cubicBezTo>
                  <a:cubicBezTo>
                    <a:pt x="15336" y="8883"/>
                    <a:pt x="17469" y="5702"/>
                    <a:pt x="19801" y="2673"/>
                  </a:cubicBezTo>
                  <a:cubicBezTo>
                    <a:pt x="21326" y="959"/>
                    <a:pt x="22278" y="-89"/>
                    <a:pt x="22469" y="6"/>
                  </a:cubicBezTo>
                  <a:close/>
                </a:path>
              </a:pathLst>
            </a:custGeom>
            <a:solidFill>
              <a:srgbClr val="263238"/>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BD7E5FA-9C33-76DE-EA9E-9E515E952E21}"/>
                </a:ext>
              </a:extLst>
            </p:cNvPr>
            <p:cNvSpPr/>
            <p:nvPr/>
          </p:nvSpPr>
          <p:spPr>
            <a:xfrm>
              <a:off x="1408018" y="2493073"/>
              <a:ext cx="88887" cy="138021"/>
            </a:xfrm>
            <a:custGeom>
              <a:avLst/>
              <a:gdLst>
                <a:gd name="connsiteX0" fmla="*/ 4020 w 88887"/>
                <a:gd name="connsiteY0" fmla="*/ 0 h 138021"/>
                <a:gd name="connsiteX1" fmla="*/ 3448 w 88887"/>
                <a:gd name="connsiteY1" fmla="*/ 26670 h 138021"/>
                <a:gd name="connsiteX2" fmla="*/ 18403 w 88887"/>
                <a:gd name="connsiteY2" fmla="*/ 88201 h 138021"/>
                <a:gd name="connsiteX3" fmla="*/ 63646 w 88887"/>
                <a:gd name="connsiteY3" fmla="*/ 130111 h 138021"/>
                <a:gd name="connsiteX4" fmla="*/ 88888 w 88887"/>
                <a:gd name="connsiteY4" fmla="*/ 137636 h 138021"/>
                <a:gd name="connsiteX5" fmla="*/ 81649 w 88887"/>
                <a:gd name="connsiteY5" fmla="*/ 137636 h 138021"/>
                <a:gd name="connsiteX6" fmla="*/ 62599 w 88887"/>
                <a:gd name="connsiteY6" fmla="*/ 133159 h 138021"/>
                <a:gd name="connsiteX7" fmla="*/ 14211 w 88887"/>
                <a:gd name="connsiteY7" fmla="*/ 90011 h 138021"/>
                <a:gd name="connsiteX8" fmla="*/ 115 w 88887"/>
                <a:gd name="connsiteY8" fmla="*/ 26479 h 138021"/>
                <a:gd name="connsiteX9" fmla="*/ 2210 w 88887"/>
                <a:gd name="connsiteY9" fmla="*/ 6858 h 138021"/>
                <a:gd name="connsiteX10" fmla="*/ 4020 w 88887"/>
                <a:gd name="connsiteY10" fmla="*/ 0 h 13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87" h="138021">
                  <a:moveTo>
                    <a:pt x="4020" y="0"/>
                  </a:moveTo>
                  <a:cubicBezTo>
                    <a:pt x="4877" y="0"/>
                    <a:pt x="3163" y="10287"/>
                    <a:pt x="3448" y="26670"/>
                  </a:cubicBezTo>
                  <a:cubicBezTo>
                    <a:pt x="3458" y="48082"/>
                    <a:pt x="8585" y="69180"/>
                    <a:pt x="18403" y="88201"/>
                  </a:cubicBezTo>
                  <a:cubicBezTo>
                    <a:pt x="28549" y="106699"/>
                    <a:pt x="44425" y="121406"/>
                    <a:pt x="63646" y="130111"/>
                  </a:cubicBezTo>
                  <a:cubicBezTo>
                    <a:pt x="71851" y="133274"/>
                    <a:pt x="80290" y="135788"/>
                    <a:pt x="88888" y="137636"/>
                  </a:cubicBezTo>
                  <a:cubicBezTo>
                    <a:pt x="86501" y="138151"/>
                    <a:pt x="84035" y="138151"/>
                    <a:pt x="81649" y="137636"/>
                  </a:cubicBezTo>
                  <a:cubicBezTo>
                    <a:pt x="75118" y="137055"/>
                    <a:pt x="68705" y="135550"/>
                    <a:pt x="62599" y="133159"/>
                  </a:cubicBezTo>
                  <a:cubicBezTo>
                    <a:pt x="41921" y="124873"/>
                    <a:pt x="24799" y="109614"/>
                    <a:pt x="14211" y="90011"/>
                  </a:cubicBezTo>
                  <a:cubicBezTo>
                    <a:pt x="4035" y="70428"/>
                    <a:pt x="-826" y="48530"/>
                    <a:pt x="115" y="26479"/>
                  </a:cubicBezTo>
                  <a:cubicBezTo>
                    <a:pt x="318" y="19898"/>
                    <a:pt x="1019" y="13335"/>
                    <a:pt x="2210" y="6858"/>
                  </a:cubicBezTo>
                  <a:cubicBezTo>
                    <a:pt x="2406" y="4486"/>
                    <a:pt x="3019" y="2162"/>
                    <a:pt x="4020" y="0"/>
                  </a:cubicBezTo>
                  <a:close/>
                </a:path>
              </a:pathLst>
            </a:custGeom>
            <a:solidFill>
              <a:srgbClr val="263238"/>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025AB13-E594-BE90-858E-D1B6BE5A6B26}"/>
                </a:ext>
              </a:extLst>
            </p:cNvPr>
            <p:cNvSpPr/>
            <p:nvPr/>
          </p:nvSpPr>
          <p:spPr>
            <a:xfrm>
              <a:off x="1318203" y="2669190"/>
              <a:ext cx="67736" cy="190175"/>
            </a:xfrm>
            <a:custGeom>
              <a:avLst/>
              <a:gdLst>
                <a:gd name="connsiteX0" fmla="*/ 43924 w 67736"/>
                <a:gd name="connsiteY0" fmla="*/ 37243 h 190175"/>
                <a:gd name="connsiteX1" fmla="*/ 4872 w 67736"/>
                <a:gd name="connsiteY1" fmla="*/ 147447 h 190175"/>
                <a:gd name="connsiteX2" fmla="*/ 1252 w 67736"/>
                <a:gd name="connsiteY2" fmla="*/ 185547 h 190175"/>
                <a:gd name="connsiteX3" fmla="*/ 6396 w 67736"/>
                <a:gd name="connsiteY3" fmla="*/ 190024 h 190175"/>
                <a:gd name="connsiteX4" fmla="*/ 8872 w 67736"/>
                <a:gd name="connsiteY4" fmla="*/ 186023 h 190175"/>
                <a:gd name="connsiteX5" fmla="*/ 67737 w 67736"/>
                <a:gd name="connsiteY5" fmla="*/ 0 h 1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6" h="190175">
                  <a:moveTo>
                    <a:pt x="43924" y="37243"/>
                  </a:moveTo>
                  <a:cubicBezTo>
                    <a:pt x="27987" y="72876"/>
                    <a:pt x="14927" y="109728"/>
                    <a:pt x="4872" y="147447"/>
                  </a:cubicBezTo>
                  <a:cubicBezTo>
                    <a:pt x="11" y="159534"/>
                    <a:pt x="-1246" y="172764"/>
                    <a:pt x="1252" y="185547"/>
                  </a:cubicBezTo>
                  <a:cubicBezTo>
                    <a:pt x="1919" y="187928"/>
                    <a:pt x="3919" y="190881"/>
                    <a:pt x="6396" y="190024"/>
                  </a:cubicBezTo>
                  <a:cubicBezTo>
                    <a:pt x="8872" y="189167"/>
                    <a:pt x="8491" y="187642"/>
                    <a:pt x="8872" y="186023"/>
                  </a:cubicBezTo>
                  <a:cubicBezTo>
                    <a:pt x="24814" y="122911"/>
                    <a:pt x="44470" y="60798"/>
                    <a:pt x="67737" y="0"/>
                  </a:cubicBezTo>
                  <a:close/>
                </a:path>
              </a:pathLst>
            </a:custGeom>
            <a:solidFill>
              <a:srgbClr val="000000"/>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047151D-DA72-3636-9A8A-44FCF06659B4}"/>
                </a:ext>
              </a:extLst>
            </p:cNvPr>
            <p:cNvSpPr/>
            <p:nvPr/>
          </p:nvSpPr>
          <p:spPr>
            <a:xfrm>
              <a:off x="1603205" y="2436304"/>
              <a:ext cx="45136" cy="147732"/>
            </a:xfrm>
            <a:custGeom>
              <a:avLst/>
              <a:gdLst>
                <a:gd name="connsiteX0" fmla="*/ 21622 w 45136"/>
                <a:gd name="connsiteY0" fmla="*/ 0 h 147732"/>
                <a:gd name="connsiteX1" fmla="*/ 0 w 45136"/>
                <a:gd name="connsiteY1" fmla="*/ 147733 h 147732"/>
                <a:gd name="connsiteX2" fmla="*/ 37338 w 45136"/>
                <a:gd name="connsiteY2" fmla="*/ 114681 h 147732"/>
                <a:gd name="connsiteX3" fmla="*/ 21622 w 45136"/>
                <a:gd name="connsiteY3" fmla="*/ 0 h 147732"/>
              </a:gdLst>
              <a:ahLst/>
              <a:cxnLst>
                <a:cxn ang="0">
                  <a:pos x="connsiteX0" y="connsiteY0"/>
                </a:cxn>
                <a:cxn ang="0">
                  <a:pos x="connsiteX1" y="connsiteY1"/>
                </a:cxn>
                <a:cxn ang="0">
                  <a:pos x="connsiteX2" y="connsiteY2"/>
                </a:cxn>
                <a:cxn ang="0">
                  <a:pos x="connsiteX3" y="connsiteY3"/>
                </a:cxn>
              </a:cxnLst>
              <a:rect l="l" t="t" r="r" b="b"/>
              <a:pathLst>
                <a:path w="45136" h="147732">
                  <a:moveTo>
                    <a:pt x="21622" y="0"/>
                  </a:moveTo>
                  <a:cubicBezTo>
                    <a:pt x="40672" y="50483"/>
                    <a:pt x="38386" y="105823"/>
                    <a:pt x="0" y="147733"/>
                  </a:cubicBezTo>
                  <a:cubicBezTo>
                    <a:pt x="17316" y="143904"/>
                    <a:pt x="31442" y="131407"/>
                    <a:pt x="37338" y="114681"/>
                  </a:cubicBezTo>
                  <a:cubicBezTo>
                    <a:pt x="51807" y="76257"/>
                    <a:pt x="45901" y="33118"/>
                    <a:pt x="21622" y="0"/>
                  </a:cubicBezTo>
                  <a:close/>
                </a:path>
              </a:pathLst>
            </a:custGeom>
            <a:solidFill>
              <a:srgbClr val="000000"/>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F81D7B8-9E2E-0C11-A71B-C2035CC24469}"/>
                </a:ext>
              </a:extLst>
            </p:cNvPr>
            <p:cNvSpPr/>
            <p:nvPr/>
          </p:nvSpPr>
          <p:spPr>
            <a:xfrm>
              <a:off x="1224491" y="3136391"/>
              <a:ext cx="1116590" cy="1321157"/>
            </a:xfrm>
            <a:custGeom>
              <a:avLst/>
              <a:gdLst>
                <a:gd name="connsiteX0" fmla="*/ 1115949 w 1116590"/>
                <a:gd name="connsiteY0" fmla="*/ 910209 h 1321157"/>
                <a:gd name="connsiteX1" fmla="*/ 605695 w 1116590"/>
                <a:gd name="connsiteY1" fmla="*/ 911352 h 1321157"/>
                <a:gd name="connsiteX2" fmla="*/ 607505 w 1116590"/>
                <a:gd name="connsiteY2" fmla="*/ 910209 h 1321157"/>
                <a:gd name="connsiteX3" fmla="*/ 664655 w 1116590"/>
                <a:gd name="connsiteY3" fmla="*/ 374999 h 1321157"/>
                <a:gd name="connsiteX4" fmla="*/ 448437 w 1116590"/>
                <a:gd name="connsiteY4" fmla="*/ 12192 h 1321157"/>
                <a:gd name="connsiteX5" fmla="*/ 435483 w 1116590"/>
                <a:gd name="connsiteY5" fmla="*/ 0 h 1321157"/>
                <a:gd name="connsiteX6" fmla="*/ 299371 w 1116590"/>
                <a:gd name="connsiteY6" fmla="*/ 22955 h 1321157"/>
                <a:gd name="connsiteX7" fmla="*/ 173736 w 1116590"/>
                <a:gd name="connsiteY7" fmla="*/ 1524 h 1321157"/>
                <a:gd name="connsiteX8" fmla="*/ 173736 w 1116590"/>
                <a:gd name="connsiteY8" fmla="*/ 1524 h 1321157"/>
                <a:gd name="connsiteX9" fmla="*/ 12668 w 1116590"/>
                <a:gd name="connsiteY9" fmla="*/ 161449 h 1321157"/>
                <a:gd name="connsiteX10" fmla="*/ 151924 w 1116590"/>
                <a:gd name="connsiteY10" fmla="*/ 844010 h 1321157"/>
                <a:gd name="connsiteX11" fmla="*/ 234982 w 1116590"/>
                <a:gd name="connsiteY11" fmla="*/ 925544 h 1321157"/>
                <a:gd name="connsiteX12" fmla="*/ 0 w 1116590"/>
                <a:gd name="connsiteY12" fmla="*/ 1090898 h 1321157"/>
                <a:gd name="connsiteX13" fmla="*/ 115062 w 1116590"/>
                <a:gd name="connsiteY13" fmla="*/ 1298543 h 1321157"/>
                <a:gd name="connsiteX14" fmla="*/ 772954 w 1116590"/>
                <a:gd name="connsiteY14" fmla="*/ 1302258 h 1321157"/>
                <a:gd name="connsiteX15" fmla="*/ 1016889 w 1116590"/>
                <a:gd name="connsiteY15" fmla="*/ 1193578 h 1321157"/>
                <a:gd name="connsiteX16" fmla="*/ 1115949 w 1116590"/>
                <a:gd name="connsiteY16" fmla="*/ 910209 h 132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6590" h="1321157">
                  <a:moveTo>
                    <a:pt x="1115949" y="910209"/>
                  </a:moveTo>
                  <a:cubicBezTo>
                    <a:pt x="939613" y="905894"/>
                    <a:pt x="769525" y="906275"/>
                    <a:pt x="605695" y="911352"/>
                  </a:cubicBezTo>
                  <a:lnTo>
                    <a:pt x="607505" y="910209"/>
                  </a:lnTo>
                  <a:lnTo>
                    <a:pt x="664655" y="374999"/>
                  </a:lnTo>
                  <a:lnTo>
                    <a:pt x="448437" y="12192"/>
                  </a:lnTo>
                  <a:lnTo>
                    <a:pt x="435483" y="0"/>
                  </a:lnTo>
                  <a:cubicBezTo>
                    <a:pt x="390430" y="21526"/>
                    <a:pt x="348615" y="31433"/>
                    <a:pt x="299371" y="22955"/>
                  </a:cubicBezTo>
                  <a:lnTo>
                    <a:pt x="173736" y="1524"/>
                  </a:lnTo>
                  <a:lnTo>
                    <a:pt x="173736" y="1524"/>
                  </a:lnTo>
                  <a:cubicBezTo>
                    <a:pt x="116586" y="51245"/>
                    <a:pt x="12668" y="157734"/>
                    <a:pt x="12668" y="161449"/>
                  </a:cubicBezTo>
                  <a:cubicBezTo>
                    <a:pt x="12668" y="165163"/>
                    <a:pt x="151924" y="844010"/>
                    <a:pt x="151924" y="844010"/>
                  </a:cubicBezTo>
                  <a:lnTo>
                    <a:pt x="234982" y="925544"/>
                  </a:lnTo>
                  <a:lnTo>
                    <a:pt x="0" y="1090898"/>
                  </a:lnTo>
                  <a:cubicBezTo>
                    <a:pt x="0" y="1090898"/>
                    <a:pt x="4763" y="1254062"/>
                    <a:pt x="115062" y="1298543"/>
                  </a:cubicBezTo>
                  <a:cubicBezTo>
                    <a:pt x="225361" y="1343025"/>
                    <a:pt x="715709" y="1309402"/>
                    <a:pt x="772954" y="1302258"/>
                  </a:cubicBezTo>
                  <a:cubicBezTo>
                    <a:pt x="772954" y="1302258"/>
                    <a:pt x="987171" y="1219010"/>
                    <a:pt x="1016889" y="1193578"/>
                  </a:cubicBezTo>
                  <a:cubicBezTo>
                    <a:pt x="1046607" y="1168146"/>
                    <a:pt x="1124426" y="965740"/>
                    <a:pt x="1115949" y="910209"/>
                  </a:cubicBezTo>
                  <a:close/>
                </a:path>
              </a:pathLst>
            </a:custGeom>
            <a:solidFill>
              <a:srgbClr val="263238"/>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DA00065-A478-4811-BE6B-4174D25039E6}"/>
                </a:ext>
              </a:extLst>
            </p:cNvPr>
            <p:cNvSpPr/>
            <p:nvPr/>
          </p:nvSpPr>
          <p:spPr>
            <a:xfrm>
              <a:off x="1753414" y="4122039"/>
              <a:ext cx="487679" cy="116395"/>
            </a:xfrm>
            <a:custGeom>
              <a:avLst/>
              <a:gdLst>
                <a:gd name="connsiteX0" fmla="*/ 0 w 487679"/>
                <a:gd name="connsiteY0" fmla="*/ 0 h 116395"/>
                <a:gd name="connsiteX1" fmla="*/ 5144 w 487679"/>
                <a:gd name="connsiteY1" fmla="*/ 571 h 116395"/>
                <a:gd name="connsiteX2" fmla="*/ 19526 w 487679"/>
                <a:gd name="connsiteY2" fmla="*/ 2762 h 116395"/>
                <a:gd name="connsiteX3" fmla="*/ 72390 w 487679"/>
                <a:gd name="connsiteY3" fmla="*/ 12763 h 116395"/>
                <a:gd name="connsiteX4" fmla="*/ 245269 w 487679"/>
                <a:gd name="connsiteY4" fmla="*/ 52864 h 116395"/>
                <a:gd name="connsiteX5" fmla="*/ 416719 w 487679"/>
                <a:gd name="connsiteY5" fmla="*/ 97346 h 116395"/>
                <a:gd name="connsiteX6" fmla="*/ 468725 w 487679"/>
                <a:gd name="connsiteY6" fmla="*/ 110966 h 116395"/>
                <a:gd name="connsiteX7" fmla="*/ 482822 w 487679"/>
                <a:gd name="connsiteY7" fmla="*/ 114776 h 116395"/>
                <a:gd name="connsiteX8" fmla="*/ 487680 w 487679"/>
                <a:gd name="connsiteY8" fmla="*/ 116396 h 116395"/>
                <a:gd name="connsiteX9" fmla="*/ 482632 w 487679"/>
                <a:gd name="connsiteY9" fmla="*/ 115633 h 116395"/>
                <a:gd name="connsiteX10" fmla="*/ 468344 w 487679"/>
                <a:gd name="connsiteY10" fmla="*/ 112681 h 116395"/>
                <a:gd name="connsiteX11" fmla="*/ 415957 w 487679"/>
                <a:gd name="connsiteY11" fmla="*/ 100489 h 116395"/>
                <a:gd name="connsiteX12" fmla="*/ 243840 w 487679"/>
                <a:gd name="connsiteY12" fmla="*/ 57245 h 116395"/>
                <a:gd name="connsiteX13" fmla="*/ 71533 w 487679"/>
                <a:gd name="connsiteY13" fmla="*/ 15907 h 116395"/>
                <a:gd name="connsiteX14" fmla="*/ 18955 w 487679"/>
                <a:gd name="connsiteY14" fmla="*/ 4572 h 116395"/>
                <a:gd name="connsiteX15" fmla="*/ 4667 w 487679"/>
                <a:gd name="connsiteY15" fmla="*/ 1429 h 116395"/>
                <a:gd name="connsiteX16" fmla="*/ 0 w 487679"/>
                <a:gd name="connsiteY16" fmla="*/ 0 h 11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7679" h="116395">
                  <a:moveTo>
                    <a:pt x="0" y="0"/>
                  </a:moveTo>
                  <a:cubicBezTo>
                    <a:pt x="1724" y="57"/>
                    <a:pt x="3448" y="248"/>
                    <a:pt x="5144" y="571"/>
                  </a:cubicBezTo>
                  <a:lnTo>
                    <a:pt x="19526" y="2762"/>
                  </a:lnTo>
                  <a:cubicBezTo>
                    <a:pt x="32099" y="4858"/>
                    <a:pt x="50197" y="8191"/>
                    <a:pt x="72390" y="12763"/>
                  </a:cubicBezTo>
                  <a:cubicBezTo>
                    <a:pt x="116967" y="21717"/>
                    <a:pt x="178117" y="35909"/>
                    <a:pt x="245269" y="52864"/>
                  </a:cubicBezTo>
                  <a:lnTo>
                    <a:pt x="416719" y="97346"/>
                  </a:lnTo>
                  <a:lnTo>
                    <a:pt x="468725" y="110966"/>
                  </a:lnTo>
                  <a:lnTo>
                    <a:pt x="482822" y="114776"/>
                  </a:lnTo>
                  <a:cubicBezTo>
                    <a:pt x="484480" y="115186"/>
                    <a:pt x="486108" y="115729"/>
                    <a:pt x="487680" y="116396"/>
                  </a:cubicBezTo>
                  <a:cubicBezTo>
                    <a:pt x="485966" y="116376"/>
                    <a:pt x="484270" y="116119"/>
                    <a:pt x="482632" y="115633"/>
                  </a:cubicBezTo>
                  <a:lnTo>
                    <a:pt x="468344" y="112681"/>
                  </a:lnTo>
                  <a:cubicBezTo>
                    <a:pt x="455867" y="109918"/>
                    <a:pt x="438055" y="105823"/>
                    <a:pt x="415957" y="100489"/>
                  </a:cubicBezTo>
                  <a:cubicBezTo>
                    <a:pt x="371761" y="89821"/>
                    <a:pt x="311182" y="74200"/>
                    <a:pt x="243840" y="57245"/>
                  </a:cubicBezTo>
                  <a:cubicBezTo>
                    <a:pt x="176498" y="40291"/>
                    <a:pt x="115824" y="25622"/>
                    <a:pt x="71533" y="15907"/>
                  </a:cubicBezTo>
                  <a:cubicBezTo>
                    <a:pt x="49340" y="10954"/>
                    <a:pt x="31337" y="7144"/>
                    <a:pt x="18955" y="4572"/>
                  </a:cubicBezTo>
                  <a:lnTo>
                    <a:pt x="4667" y="1429"/>
                  </a:lnTo>
                  <a:cubicBezTo>
                    <a:pt x="3058" y="1143"/>
                    <a:pt x="1495" y="667"/>
                    <a:pt x="0" y="0"/>
                  </a:cubicBezTo>
                  <a:close/>
                </a:path>
              </a:pathLst>
            </a:custGeom>
            <a:solidFill>
              <a:srgbClr val="455A64"/>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DB04707-61FD-4609-35D7-E35598055CDB}"/>
                </a:ext>
              </a:extLst>
            </p:cNvPr>
            <p:cNvSpPr/>
            <p:nvPr/>
          </p:nvSpPr>
          <p:spPr>
            <a:xfrm>
              <a:off x="1705884" y="4042831"/>
              <a:ext cx="82105" cy="7442"/>
            </a:xfrm>
            <a:custGeom>
              <a:avLst/>
              <a:gdLst>
                <a:gd name="connsiteX0" fmla="*/ 0 w 82105"/>
                <a:gd name="connsiteY0" fmla="*/ 816 h 7442"/>
                <a:gd name="connsiteX1" fmla="*/ 41243 w 82105"/>
                <a:gd name="connsiteY1" fmla="*/ 1483 h 7442"/>
                <a:gd name="connsiteX2" fmla="*/ 82106 w 82105"/>
                <a:gd name="connsiteY2" fmla="*/ 6627 h 7442"/>
                <a:gd name="connsiteX3" fmla="*/ 40862 w 82105"/>
                <a:gd name="connsiteY3" fmla="*/ 5960 h 7442"/>
                <a:gd name="connsiteX4" fmla="*/ 0 w 82105"/>
                <a:gd name="connsiteY4" fmla="*/ 816 h 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 h="7442">
                  <a:moveTo>
                    <a:pt x="0" y="816"/>
                  </a:moveTo>
                  <a:cubicBezTo>
                    <a:pt x="13735" y="-460"/>
                    <a:pt x="27556" y="-241"/>
                    <a:pt x="41243" y="1483"/>
                  </a:cubicBezTo>
                  <a:cubicBezTo>
                    <a:pt x="55007" y="1721"/>
                    <a:pt x="68713" y="3445"/>
                    <a:pt x="82106" y="6627"/>
                  </a:cubicBezTo>
                  <a:cubicBezTo>
                    <a:pt x="68370" y="7903"/>
                    <a:pt x="54540" y="7684"/>
                    <a:pt x="40862" y="5960"/>
                  </a:cubicBezTo>
                  <a:cubicBezTo>
                    <a:pt x="27099" y="5722"/>
                    <a:pt x="13392" y="3998"/>
                    <a:pt x="0" y="816"/>
                  </a:cubicBezTo>
                  <a:close/>
                </a:path>
              </a:pathLst>
            </a:custGeom>
            <a:solidFill>
              <a:srgbClr val="455A64"/>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7084350-2B27-9744-8612-C44C0EE32902}"/>
                </a:ext>
              </a:extLst>
            </p:cNvPr>
            <p:cNvSpPr/>
            <p:nvPr/>
          </p:nvSpPr>
          <p:spPr>
            <a:xfrm>
              <a:off x="1703408" y="3946083"/>
              <a:ext cx="73936" cy="68608"/>
            </a:xfrm>
            <a:custGeom>
              <a:avLst/>
              <a:gdLst>
                <a:gd name="connsiteX0" fmla="*/ 0 w 73936"/>
                <a:gd name="connsiteY0" fmla="*/ 29 h 68608"/>
                <a:gd name="connsiteX1" fmla="*/ 35242 w 73936"/>
                <a:gd name="connsiteY1" fmla="*/ 36224 h 68608"/>
                <a:gd name="connsiteX2" fmla="*/ 73914 w 73936"/>
                <a:gd name="connsiteY2" fmla="*/ 68609 h 68608"/>
                <a:gd name="connsiteX3" fmla="*/ 32194 w 73936"/>
                <a:gd name="connsiteY3" fmla="*/ 39462 h 68608"/>
                <a:gd name="connsiteX4" fmla="*/ 0 w 73936"/>
                <a:gd name="connsiteY4" fmla="*/ 29 h 6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6" h="68608">
                  <a:moveTo>
                    <a:pt x="0" y="29"/>
                  </a:moveTo>
                  <a:cubicBezTo>
                    <a:pt x="1143" y="-828"/>
                    <a:pt x="14764" y="17364"/>
                    <a:pt x="35242" y="36224"/>
                  </a:cubicBezTo>
                  <a:cubicBezTo>
                    <a:pt x="55721" y="55084"/>
                    <a:pt x="74676" y="67466"/>
                    <a:pt x="73914" y="68609"/>
                  </a:cubicBezTo>
                  <a:cubicBezTo>
                    <a:pt x="58341" y="61522"/>
                    <a:pt x="44206" y="51645"/>
                    <a:pt x="32194" y="39462"/>
                  </a:cubicBezTo>
                  <a:cubicBezTo>
                    <a:pt x="19174" y="28366"/>
                    <a:pt x="8258" y="15012"/>
                    <a:pt x="0" y="29"/>
                  </a:cubicBezTo>
                  <a:close/>
                </a:path>
              </a:pathLst>
            </a:custGeom>
            <a:solidFill>
              <a:srgbClr val="455A64"/>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E2CE7DC-60BF-916A-6214-8C23DA31018F}"/>
                </a:ext>
              </a:extLst>
            </p:cNvPr>
            <p:cNvSpPr/>
            <p:nvPr/>
          </p:nvSpPr>
          <p:spPr>
            <a:xfrm>
              <a:off x="1691566" y="3500913"/>
              <a:ext cx="63093" cy="164211"/>
            </a:xfrm>
            <a:custGeom>
              <a:avLst/>
              <a:gdLst>
                <a:gd name="connsiteX0" fmla="*/ 30 w 63093"/>
                <a:gd name="connsiteY0" fmla="*/ 164211 h 164211"/>
                <a:gd name="connsiteX1" fmla="*/ 17176 w 63093"/>
                <a:gd name="connsiteY1" fmla="*/ 143923 h 164211"/>
                <a:gd name="connsiteX2" fmla="*/ 59943 w 63093"/>
                <a:gd name="connsiteY2" fmla="*/ 26479 h 164211"/>
                <a:gd name="connsiteX3" fmla="*/ 59943 w 63093"/>
                <a:gd name="connsiteY3" fmla="*/ 0 h 164211"/>
                <a:gd name="connsiteX4" fmla="*/ 61562 w 63093"/>
                <a:gd name="connsiteY4" fmla="*/ 7049 h 164211"/>
                <a:gd name="connsiteX5" fmla="*/ 63086 w 63093"/>
                <a:gd name="connsiteY5" fmla="*/ 26099 h 164211"/>
                <a:gd name="connsiteX6" fmla="*/ 19557 w 63093"/>
                <a:gd name="connsiteY6" fmla="*/ 145447 h 164211"/>
                <a:gd name="connsiteX7" fmla="*/ 5841 w 63093"/>
                <a:gd name="connsiteY7" fmla="*/ 159353 h 164211"/>
                <a:gd name="connsiteX8" fmla="*/ 30 w 63093"/>
                <a:gd name="connsiteY8" fmla="*/ 164211 h 1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 h="164211">
                  <a:moveTo>
                    <a:pt x="30" y="164211"/>
                  </a:moveTo>
                  <a:cubicBezTo>
                    <a:pt x="-541" y="163544"/>
                    <a:pt x="6984" y="156686"/>
                    <a:pt x="17176" y="143923"/>
                  </a:cubicBezTo>
                  <a:cubicBezTo>
                    <a:pt x="43560" y="110319"/>
                    <a:pt x="58543" y="69180"/>
                    <a:pt x="59943" y="26479"/>
                  </a:cubicBezTo>
                  <a:cubicBezTo>
                    <a:pt x="60419" y="10192"/>
                    <a:pt x="59086" y="95"/>
                    <a:pt x="59943" y="0"/>
                  </a:cubicBezTo>
                  <a:cubicBezTo>
                    <a:pt x="60829" y="2257"/>
                    <a:pt x="61372" y="4629"/>
                    <a:pt x="61562" y="7049"/>
                  </a:cubicBezTo>
                  <a:cubicBezTo>
                    <a:pt x="62534" y="13354"/>
                    <a:pt x="63048" y="19717"/>
                    <a:pt x="63086" y="26099"/>
                  </a:cubicBezTo>
                  <a:cubicBezTo>
                    <a:pt x="63477" y="69837"/>
                    <a:pt x="48008" y="112233"/>
                    <a:pt x="19557" y="145447"/>
                  </a:cubicBezTo>
                  <a:cubicBezTo>
                    <a:pt x="15328" y="150409"/>
                    <a:pt x="10737" y="155048"/>
                    <a:pt x="5841" y="159353"/>
                  </a:cubicBezTo>
                  <a:cubicBezTo>
                    <a:pt x="4174" y="161268"/>
                    <a:pt x="2212" y="162916"/>
                    <a:pt x="30" y="164211"/>
                  </a:cubicBezTo>
                  <a:close/>
                </a:path>
              </a:pathLst>
            </a:custGeom>
            <a:solidFill>
              <a:srgbClr val="455A64"/>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CAAFD8C-C711-C0A2-D301-78ED9F3FAE90}"/>
                </a:ext>
              </a:extLst>
            </p:cNvPr>
            <p:cNvSpPr/>
            <p:nvPr/>
          </p:nvSpPr>
          <p:spPr>
            <a:xfrm>
              <a:off x="1659498" y="3136677"/>
              <a:ext cx="388810" cy="966882"/>
            </a:xfrm>
            <a:custGeom>
              <a:avLst/>
              <a:gdLst>
                <a:gd name="connsiteX0" fmla="*/ 92869 w 388810"/>
                <a:gd name="connsiteY0" fmla="*/ 22955 h 966882"/>
                <a:gd name="connsiteX1" fmla="*/ 92869 w 388810"/>
                <a:gd name="connsiteY1" fmla="*/ 22955 h 966882"/>
                <a:gd name="connsiteX2" fmla="*/ 229553 w 388810"/>
                <a:gd name="connsiteY2" fmla="*/ 261747 h 966882"/>
                <a:gd name="connsiteX3" fmla="*/ 263462 w 388810"/>
                <a:gd name="connsiteY3" fmla="*/ 422148 h 966882"/>
                <a:gd name="connsiteX4" fmla="*/ 304895 w 388810"/>
                <a:gd name="connsiteY4" fmla="*/ 427863 h 966882"/>
                <a:gd name="connsiteX5" fmla="*/ 318421 w 388810"/>
                <a:gd name="connsiteY5" fmla="*/ 476250 h 966882"/>
                <a:gd name="connsiteX6" fmla="*/ 388810 w 388810"/>
                <a:gd name="connsiteY6" fmla="*/ 525399 h 966882"/>
                <a:gd name="connsiteX7" fmla="*/ 276320 w 388810"/>
                <a:gd name="connsiteY7" fmla="*/ 607219 h 966882"/>
                <a:gd name="connsiteX8" fmla="*/ 199358 w 388810"/>
                <a:gd name="connsiteY8" fmla="*/ 701897 h 966882"/>
                <a:gd name="connsiteX9" fmla="*/ 276320 w 388810"/>
                <a:gd name="connsiteY9" fmla="*/ 914876 h 966882"/>
                <a:gd name="connsiteX10" fmla="*/ 308991 w 388810"/>
                <a:gd name="connsiteY10" fmla="*/ 966883 h 966882"/>
                <a:gd name="connsiteX11" fmla="*/ 208217 w 388810"/>
                <a:gd name="connsiteY11" fmla="*/ 947833 h 966882"/>
                <a:gd name="connsiteX12" fmla="*/ 142875 w 388810"/>
                <a:gd name="connsiteY12" fmla="*/ 817150 h 966882"/>
                <a:gd name="connsiteX13" fmla="*/ 142875 w 388810"/>
                <a:gd name="connsiteY13" fmla="*/ 381571 h 966882"/>
                <a:gd name="connsiteX14" fmla="*/ 0 w 388810"/>
                <a:gd name="connsiteY14" fmla="*/ 0 h 96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810" h="966882">
                  <a:moveTo>
                    <a:pt x="92869" y="22955"/>
                  </a:moveTo>
                  <a:lnTo>
                    <a:pt x="92869" y="22955"/>
                  </a:lnTo>
                  <a:cubicBezTo>
                    <a:pt x="154019" y="61055"/>
                    <a:pt x="214408" y="158210"/>
                    <a:pt x="229553" y="261747"/>
                  </a:cubicBezTo>
                  <a:lnTo>
                    <a:pt x="263462" y="422148"/>
                  </a:lnTo>
                  <a:cubicBezTo>
                    <a:pt x="263462" y="422148"/>
                    <a:pt x="289084" y="408337"/>
                    <a:pt x="304895" y="427863"/>
                  </a:cubicBezTo>
                  <a:cubicBezTo>
                    <a:pt x="315963" y="441398"/>
                    <a:pt x="320869" y="458943"/>
                    <a:pt x="318421" y="476250"/>
                  </a:cubicBezTo>
                  <a:lnTo>
                    <a:pt x="388810" y="525399"/>
                  </a:lnTo>
                  <a:lnTo>
                    <a:pt x="276320" y="607219"/>
                  </a:lnTo>
                  <a:lnTo>
                    <a:pt x="199358" y="701897"/>
                  </a:lnTo>
                  <a:cubicBezTo>
                    <a:pt x="199358" y="701897"/>
                    <a:pt x="265367" y="895826"/>
                    <a:pt x="276320" y="914876"/>
                  </a:cubicBezTo>
                  <a:cubicBezTo>
                    <a:pt x="287274" y="933926"/>
                    <a:pt x="308991" y="966883"/>
                    <a:pt x="308991" y="966883"/>
                  </a:cubicBezTo>
                  <a:lnTo>
                    <a:pt x="208217" y="947833"/>
                  </a:lnTo>
                  <a:cubicBezTo>
                    <a:pt x="208217" y="947833"/>
                    <a:pt x="140208" y="898874"/>
                    <a:pt x="142875" y="817150"/>
                  </a:cubicBezTo>
                  <a:cubicBezTo>
                    <a:pt x="145542" y="735425"/>
                    <a:pt x="153638" y="422434"/>
                    <a:pt x="142875" y="381571"/>
                  </a:cubicBezTo>
                  <a:cubicBezTo>
                    <a:pt x="132112" y="340709"/>
                    <a:pt x="0" y="0"/>
                    <a:pt x="0" y="0"/>
                  </a:cubicBezTo>
                  <a:close/>
                </a:path>
              </a:pathLst>
            </a:custGeom>
            <a:solidFill>
              <a:srgbClr val="44535B"/>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1D31C77-051C-91CB-AB85-088F66D821F6}"/>
                </a:ext>
              </a:extLst>
            </p:cNvPr>
            <p:cNvSpPr/>
            <p:nvPr/>
          </p:nvSpPr>
          <p:spPr>
            <a:xfrm>
              <a:off x="1868316" y="3369468"/>
              <a:ext cx="15789" cy="467486"/>
            </a:xfrm>
            <a:custGeom>
              <a:avLst/>
              <a:gdLst>
                <a:gd name="connsiteX0" fmla="*/ 2256 w 15789"/>
                <a:gd name="connsiteY0" fmla="*/ 467487 h 467486"/>
                <a:gd name="connsiteX1" fmla="*/ 1589 w 15789"/>
                <a:gd name="connsiteY1" fmla="*/ 462724 h 467486"/>
                <a:gd name="connsiteX2" fmla="*/ 541 w 15789"/>
                <a:gd name="connsiteY2" fmla="*/ 449104 h 467486"/>
                <a:gd name="connsiteX3" fmla="*/ 541 w 15789"/>
                <a:gd name="connsiteY3" fmla="*/ 398907 h 467486"/>
                <a:gd name="connsiteX4" fmla="*/ 9399 w 15789"/>
                <a:gd name="connsiteY4" fmla="*/ 233553 h 467486"/>
                <a:gd name="connsiteX5" fmla="*/ 8542 w 15789"/>
                <a:gd name="connsiteY5" fmla="*/ 68294 h 467486"/>
                <a:gd name="connsiteX6" fmla="*/ 4065 w 15789"/>
                <a:gd name="connsiteY6" fmla="*/ 18383 h 467486"/>
                <a:gd name="connsiteX7" fmla="*/ 2732 w 15789"/>
                <a:gd name="connsiteY7" fmla="*/ 4763 h 467486"/>
                <a:gd name="connsiteX8" fmla="*/ 2732 w 15789"/>
                <a:gd name="connsiteY8" fmla="*/ 0 h 467486"/>
                <a:gd name="connsiteX9" fmla="*/ 3875 w 15789"/>
                <a:gd name="connsiteY9" fmla="*/ 4667 h 467486"/>
                <a:gd name="connsiteX10" fmla="*/ 5970 w 15789"/>
                <a:gd name="connsiteY10" fmla="*/ 18193 h 467486"/>
                <a:gd name="connsiteX11" fmla="*/ 11971 w 15789"/>
                <a:gd name="connsiteY11" fmla="*/ 68008 h 467486"/>
                <a:gd name="connsiteX12" fmla="*/ 14066 w 15789"/>
                <a:gd name="connsiteY12" fmla="*/ 233744 h 467486"/>
                <a:gd name="connsiteX13" fmla="*/ 3970 w 15789"/>
                <a:gd name="connsiteY13" fmla="*/ 399002 h 467486"/>
                <a:gd name="connsiteX14" fmla="*/ 2732 w 15789"/>
                <a:gd name="connsiteY14" fmla="*/ 449104 h 467486"/>
                <a:gd name="connsiteX15" fmla="*/ 2732 w 15789"/>
                <a:gd name="connsiteY15" fmla="*/ 462724 h 467486"/>
                <a:gd name="connsiteX16" fmla="*/ 2256 w 15789"/>
                <a:gd name="connsiteY16" fmla="*/ 467487 h 46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89" h="467486">
                  <a:moveTo>
                    <a:pt x="2256" y="467487"/>
                  </a:moveTo>
                  <a:cubicBezTo>
                    <a:pt x="1875" y="465925"/>
                    <a:pt x="1646" y="464334"/>
                    <a:pt x="1589" y="462724"/>
                  </a:cubicBezTo>
                  <a:cubicBezTo>
                    <a:pt x="1589" y="459105"/>
                    <a:pt x="922" y="454628"/>
                    <a:pt x="541" y="449104"/>
                  </a:cubicBezTo>
                  <a:cubicBezTo>
                    <a:pt x="-30" y="437293"/>
                    <a:pt x="-316" y="420529"/>
                    <a:pt x="541" y="398907"/>
                  </a:cubicBezTo>
                  <a:cubicBezTo>
                    <a:pt x="1779" y="356426"/>
                    <a:pt x="6447" y="298037"/>
                    <a:pt x="9399" y="233553"/>
                  </a:cubicBezTo>
                  <a:cubicBezTo>
                    <a:pt x="12104" y="178489"/>
                    <a:pt x="11819" y="123320"/>
                    <a:pt x="8542" y="68294"/>
                  </a:cubicBezTo>
                  <a:cubicBezTo>
                    <a:pt x="6923" y="47149"/>
                    <a:pt x="5589" y="30194"/>
                    <a:pt x="4065" y="18383"/>
                  </a:cubicBezTo>
                  <a:cubicBezTo>
                    <a:pt x="4065" y="12859"/>
                    <a:pt x="3113" y="8382"/>
                    <a:pt x="2732" y="4763"/>
                  </a:cubicBezTo>
                  <a:cubicBezTo>
                    <a:pt x="2560" y="3181"/>
                    <a:pt x="2560" y="1581"/>
                    <a:pt x="2732" y="0"/>
                  </a:cubicBezTo>
                  <a:cubicBezTo>
                    <a:pt x="3332" y="1495"/>
                    <a:pt x="3722" y="3067"/>
                    <a:pt x="3875" y="4667"/>
                  </a:cubicBezTo>
                  <a:lnTo>
                    <a:pt x="5970" y="18193"/>
                  </a:lnTo>
                  <a:cubicBezTo>
                    <a:pt x="8066" y="29813"/>
                    <a:pt x="9875" y="46768"/>
                    <a:pt x="11971" y="68008"/>
                  </a:cubicBezTo>
                  <a:cubicBezTo>
                    <a:pt x="16229" y="123149"/>
                    <a:pt x="16924" y="178508"/>
                    <a:pt x="14066" y="233744"/>
                  </a:cubicBezTo>
                  <a:cubicBezTo>
                    <a:pt x="11114" y="298418"/>
                    <a:pt x="5970" y="356711"/>
                    <a:pt x="3970" y="399002"/>
                  </a:cubicBezTo>
                  <a:cubicBezTo>
                    <a:pt x="2922" y="420148"/>
                    <a:pt x="2732" y="437102"/>
                    <a:pt x="2732" y="449104"/>
                  </a:cubicBezTo>
                  <a:cubicBezTo>
                    <a:pt x="2732" y="454628"/>
                    <a:pt x="2732" y="459105"/>
                    <a:pt x="2732" y="462724"/>
                  </a:cubicBezTo>
                  <a:cubicBezTo>
                    <a:pt x="2827" y="464325"/>
                    <a:pt x="2665" y="465934"/>
                    <a:pt x="2256" y="467487"/>
                  </a:cubicBezTo>
                  <a:close/>
                </a:path>
              </a:pathLst>
            </a:custGeom>
            <a:solidFill>
              <a:srgbClr val="263238"/>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FBDC325D-4DDA-C44D-1377-673D317E9A65}"/>
                </a:ext>
              </a:extLst>
            </p:cNvPr>
            <p:cNvSpPr/>
            <p:nvPr/>
          </p:nvSpPr>
          <p:spPr>
            <a:xfrm>
              <a:off x="1136993" y="3137916"/>
              <a:ext cx="531706" cy="1293305"/>
            </a:xfrm>
            <a:custGeom>
              <a:avLst/>
              <a:gdLst>
                <a:gd name="connsiteX0" fmla="*/ 515647 w 531706"/>
                <a:gd name="connsiteY0" fmla="*/ 617506 h 1293305"/>
                <a:gd name="connsiteX1" fmla="*/ 468022 w 531706"/>
                <a:gd name="connsiteY1" fmla="*/ 435673 h 1293305"/>
                <a:gd name="connsiteX2" fmla="*/ 260948 w 531706"/>
                <a:gd name="connsiteY2" fmla="*/ 0 h 1293305"/>
                <a:gd name="connsiteX3" fmla="*/ 84450 w 531706"/>
                <a:gd name="connsiteY3" fmla="*/ 85249 h 1293305"/>
                <a:gd name="connsiteX4" fmla="*/ 71020 w 531706"/>
                <a:gd name="connsiteY4" fmla="*/ 91726 h 1293305"/>
                <a:gd name="connsiteX5" fmla="*/ 71020 w 531706"/>
                <a:gd name="connsiteY5" fmla="*/ 91726 h 1293305"/>
                <a:gd name="connsiteX6" fmla="*/ 28824 w 531706"/>
                <a:gd name="connsiteY6" fmla="*/ 136874 h 1293305"/>
                <a:gd name="connsiteX7" fmla="*/ 2916 w 531706"/>
                <a:gd name="connsiteY7" fmla="*/ 278511 h 1293305"/>
                <a:gd name="connsiteX8" fmla="*/ 70829 w 531706"/>
                <a:gd name="connsiteY8" fmla="*/ 709517 h 1293305"/>
                <a:gd name="connsiteX9" fmla="*/ 137504 w 531706"/>
                <a:gd name="connsiteY9" fmla="*/ 852392 h 1293305"/>
                <a:gd name="connsiteX10" fmla="*/ 34539 w 531706"/>
                <a:gd name="connsiteY10" fmla="*/ 1162431 h 1293305"/>
                <a:gd name="connsiteX11" fmla="*/ 382297 w 531706"/>
                <a:gd name="connsiteY11" fmla="*/ 1293305 h 1293305"/>
                <a:gd name="connsiteX12" fmla="*/ 528505 w 531706"/>
                <a:gd name="connsiteY12" fmla="*/ 1152715 h 1293305"/>
                <a:gd name="connsiteX13" fmla="*/ 515647 w 531706"/>
                <a:gd name="connsiteY13" fmla="*/ 617506 h 1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706" h="1293305">
                  <a:moveTo>
                    <a:pt x="515647" y="617506"/>
                  </a:moveTo>
                  <a:lnTo>
                    <a:pt x="468022" y="435673"/>
                  </a:lnTo>
                  <a:lnTo>
                    <a:pt x="260948" y="0"/>
                  </a:lnTo>
                  <a:lnTo>
                    <a:pt x="84450" y="85249"/>
                  </a:lnTo>
                  <a:cubicBezTo>
                    <a:pt x="79780" y="86982"/>
                    <a:pt x="75283" y="89154"/>
                    <a:pt x="71020" y="91726"/>
                  </a:cubicBezTo>
                  <a:lnTo>
                    <a:pt x="71020" y="91726"/>
                  </a:lnTo>
                  <a:cubicBezTo>
                    <a:pt x="53506" y="103137"/>
                    <a:pt x="39025" y="118634"/>
                    <a:pt x="28824" y="136874"/>
                  </a:cubicBezTo>
                  <a:cubicBezTo>
                    <a:pt x="3900" y="179603"/>
                    <a:pt x="-5267" y="229724"/>
                    <a:pt x="2916" y="278511"/>
                  </a:cubicBezTo>
                  <a:lnTo>
                    <a:pt x="70829" y="709517"/>
                  </a:lnTo>
                  <a:cubicBezTo>
                    <a:pt x="89678" y="758647"/>
                    <a:pt x="111958" y="806387"/>
                    <a:pt x="137504" y="852392"/>
                  </a:cubicBezTo>
                  <a:lnTo>
                    <a:pt x="34539" y="1162431"/>
                  </a:lnTo>
                  <a:cubicBezTo>
                    <a:pt x="34539" y="1162431"/>
                    <a:pt x="297143" y="1293686"/>
                    <a:pt x="382297" y="1293305"/>
                  </a:cubicBezTo>
                  <a:cubicBezTo>
                    <a:pt x="454020" y="1293305"/>
                    <a:pt x="516694" y="1292543"/>
                    <a:pt x="528505" y="1152715"/>
                  </a:cubicBezTo>
                  <a:cubicBezTo>
                    <a:pt x="540316" y="1012888"/>
                    <a:pt x="515647" y="617506"/>
                    <a:pt x="515647" y="617506"/>
                  </a:cubicBezTo>
                  <a:close/>
                </a:path>
              </a:pathLst>
            </a:custGeom>
            <a:solidFill>
              <a:srgbClr val="44535B"/>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50C3818-ED9C-0D3C-37FF-00471E8156A1}"/>
                </a:ext>
              </a:extLst>
            </p:cNvPr>
            <p:cNvSpPr/>
            <p:nvPr/>
          </p:nvSpPr>
          <p:spPr>
            <a:xfrm>
              <a:off x="1433497" y="3752793"/>
              <a:ext cx="108575" cy="84162"/>
            </a:xfrm>
            <a:custGeom>
              <a:avLst/>
              <a:gdLst>
                <a:gd name="connsiteX0" fmla="*/ 67 w 108575"/>
                <a:gd name="connsiteY0" fmla="*/ 84162 h 84162"/>
                <a:gd name="connsiteX1" fmla="*/ 6735 w 108575"/>
                <a:gd name="connsiteY1" fmla="*/ 61588 h 84162"/>
                <a:gd name="connsiteX2" fmla="*/ 15403 w 108575"/>
                <a:gd name="connsiteY2" fmla="*/ 37300 h 84162"/>
                <a:gd name="connsiteX3" fmla="*/ 34453 w 108575"/>
                <a:gd name="connsiteY3" fmla="*/ 11296 h 84162"/>
                <a:gd name="connsiteX4" fmla="*/ 64075 w 108575"/>
                <a:gd name="connsiteY4" fmla="*/ 57 h 84162"/>
                <a:gd name="connsiteX5" fmla="*/ 89793 w 108575"/>
                <a:gd name="connsiteY5" fmla="*/ 4819 h 84162"/>
                <a:gd name="connsiteX6" fmla="*/ 104557 w 108575"/>
                <a:gd name="connsiteY6" fmla="*/ 14344 h 84162"/>
                <a:gd name="connsiteX7" fmla="*/ 108557 w 108575"/>
                <a:gd name="connsiteY7" fmla="*/ 19392 h 84162"/>
                <a:gd name="connsiteX8" fmla="*/ 88650 w 108575"/>
                <a:gd name="connsiteY8" fmla="*/ 7677 h 84162"/>
                <a:gd name="connsiteX9" fmla="*/ 64361 w 108575"/>
                <a:gd name="connsiteY9" fmla="*/ 4057 h 84162"/>
                <a:gd name="connsiteX10" fmla="*/ 36738 w 108575"/>
                <a:gd name="connsiteY10" fmla="*/ 14344 h 84162"/>
                <a:gd name="connsiteX11" fmla="*/ 19117 w 108575"/>
                <a:gd name="connsiteY11" fmla="*/ 39109 h 84162"/>
                <a:gd name="connsiteX12" fmla="*/ 9592 w 108575"/>
                <a:gd name="connsiteY12" fmla="*/ 62636 h 84162"/>
                <a:gd name="connsiteX13" fmla="*/ 67 w 108575"/>
                <a:gd name="connsiteY13" fmla="*/ 84162 h 8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575" h="84162">
                  <a:moveTo>
                    <a:pt x="67" y="84162"/>
                  </a:moveTo>
                  <a:cubicBezTo>
                    <a:pt x="-504" y="84162"/>
                    <a:pt x="2639" y="75590"/>
                    <a:pt x="6735" y="61588"/>
                  </a:cubicBezTo>
                  <a:cubicBezTo>
                    <a:pt x="9147" y="53330"/>
                    <a:pt x="12042" y="45224"/>
                    <a:pt x="15403" y="37300"/>
                  </a:cubicBezTo>
                  <a:cubicBezTo>
                    <a:pt x="19506" y="27193"/>
                    <a:pt x="26051" y="18259"/>
                    <a:pt x="34453" y="11296"/>
                  </a:cubicBezTo>
                  <a:cubicBezTo>
                    <a:pt x="42914" y="4552"/>
                    <a:pt x="53271" y="628"/>
                    <a:pt x="64075" y="57"/>
                  </a:cubicBezTo>
                  <a:cubicBezTo>
                    <a:pt x="72898" y="-334"/>
                    <a:pt x="81695" y="1295"/>
                    <a:pt x="89793" y="4819"/>
                  </a:cubicBezTo>
                  <a:cubicBezTo>
                    <a:pt x="95262" y="7048"/>
                    <a:pt x="100268" y="10277"/>
                    <a:pt x="104557" y="14344"/>
                  </a:cubicBezTo>
                  <a:cubicBezTo>
                    <a:pt x="107509" y="17297"/>
                    <a:pt x="108748" y="19202"/>
                    <a:pt x="108557" y="19392"/>
                  </a:cubicBezTo>
                  <a:cubicBezTo>
                    <a:pt x="102469" y="14620"/>
                    <a:pt x="95774" y="10687"/>
                    <a:pt x="88650" y="7677"/>
                  </a:cubicBezTo>
                  <a:cubicBezTo>
                    <a:pt x="80895" y="4791"/>
                    <a:pt x="72621" y="3552"/>
                    <a:pt x="64361" y="4057"/>
                  </a:cubicBezTo>
                  <a:cubicBezTo>
                    <a:pt x="54334" y="4657"/>
                    <a:pt x="44715" y="8239"/>
                    <a:pt x="36738" y="14344"/>
                  </a:cubicBezTo>
                  <a:cubicBezTo>
                    <a:pt x="29037" y="21136"/>
                    <a:pt x="23006" y="29603"/>
                    <a:pt x="19117" y="39109"/>
                  </a:cubicBezTo>
                  <a:cubicBezTo>
                    <a:pt x="15117" y="47586"/>
                    <a:pt x="12355" y="55778"/>
                    <a:pt x="9592" y="62636"/>
                  </a:cubicBezTo>
                  <a:cubicBezTo>
                    <a:pt x="7403" y="70208"/>
                    <a:pt x="4199" y="77447"/>
                    <a:pt x="67" y="84162"/>
                  </a:cubicBezTo>
                  <a:close/>
                </a:path>
              </a:pathLst>
            </a:custGeom>
            <a:solidFill>
              <a:srgbClr val="263238"/>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78AFD0A-6BE5-A982-23FB-ACC56D80C374}"/>
                </a:ext>
              </a:extLst>
            </p:cNvPr>
            <p:cNvSpPr/>
            <p:nvPr/>
          </p:nvSpPr>
          <p:spPr>
            <a:xfrm>
              <a:off x="1376415" y="3663865"/>
              <a:ext cx="97083" cy="101370"/>
            </a:xfrm>
            <a:custGeom>
              <a:avLst/>
              <a:gdLst>
                <a:gd name="connsiteX0" fmla="*/ 0 w 97083"/>
                <a:gd name="connsiteY0" fmla="*/ 4403 h 101370"/>
                <a:gd name="connsiteX1" fmla="*/ 6096 w 97083"/>
                <a:gd name="connsiteY1" fmla="*/ 2021 h 101370"/>
                <a:gd name="connsiteX2" fmla="*/ 23813 w 97083"/>
                <a:gd name="connsiteY2" fmla="*/ 21 h 101370"/>
                <a:gd name="connsiteX3" fmla="*/ 97083 w 97083"/>
                <a:gd name="connsiteY3" fmla="*/ 74002 h 101370"/>
                <a:gd name="connsiteX4" fmla="*/ 96965 w 97083"/>
                <a:gd name="connsiteY4" fmla="*/ 77840 h 101370"/>
                <a:gd name="connsiteX5" fmla="*/ 93821 w 97083"/>
                <a:gd name="connsiteY5" fmla="*/ 95462 h 101370"/>
                <a:gd name="connsiteX6" fmla="*/ 91059 w 97083"/>
                <a:gd name="connsiteY6" fmla="*/ 101367 h 101370"/>
                <a:gd name="connsiteX7" fmla="*/ 93821 w 97083"/>
                <a:gd name="connsiteY7" fmla="*/ 77745 h 101370"/>
                <a:gd name="connsiteX8" fmla="*/ 23813 w 97083"/>
                <a:gd name="connsiteY8" fmla="*/ 3260 h 101370"/>
                <a:gd name="connsiteX9" fmla="*/ 0 w 97083"/>
                <a:gd name="connsiteY9" fmla="*/ 4403 h 10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83" h="101370">
                  <a:moveTo>
                    <a:pt x="0" y="4403"/>
                  </a:moveTo>
                  <a:cubicBezTo>
                    <a:pt x="0" y="4403"/>
                    <a:pt x="2000" y="3164"/>
                    <a:pt x="6096" y="2021"/>
                  </a:cubicBezTo>
                  <a:cubicBezTo>
                    <a:pt x="11881" y="535"/>
                    <a:pt x="17843" y="-131"/>
                    <a:pt x="23813" y="21"/>
                  </a:cubicBezTo>
                  <a:cubicBezTo>
                    <a:pt x="64476" y="221"/>
                    <a:pt x="97280" y="33340"/>
                    <a:pt x="97083" y="74002"/>
                  </a:cubicBezTo>
                  <a:cubicBezTo>
                    <a:pt x="97077" y="75288"/>
                    <a:pt x="97037" y="76564"/>
                    <a:pt x="96965" y="77840"/>
                  </a:cubicBezTo>
                  <a:cubicBezTo>
                    <a:pt x="96760" y="83832"/>
                    <a:pt x="95702" y="89766"/>
                    <a:pt x="93821" y="95462"/>
                  </a:cubicBezTo>
                  <a:cubicBezTo>
                    <a:pt x="92488" y="99367"/>
                    <a:pt x="91345" y="101462"/>
                    <a:pt x="91059" y="101367"/>
                  </a:cubicBezTo>
                  <a:cubicBezTo>
                    <a:pt x="92608" y="93576"/>
                    <a:pt x="93532" y="85680"/>
                    <a:pt x="93821" y="77745"/>
                  </a:cubicBezTo>
                  <a:cubicBezTo>
                    <a:pt x="94280" y="38140"/>
                    <a:pt x="63368" y="5251"/>
                    <a:pt x="23813" y="3260"/>
                  </a:cubicBezTo>
                  <a:cubicBezTo>
                    <a:pt x="15858" y="3107"/>
                    <a:pt x="7903" y="3488"/>
                    <a:pt x="0" y="4403"/>
                  </a:cubicBezTo>
                  <a:close/>
                </a:path>
              </a:pathLst>
            </a:custGeom>
            <a:solidFill>
              <a:srgbClr val="263238"/>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8CDAFA9-F20F-BD3E-292B-0F4DF4566B43}"/>
                </a:ext>
              </a:extLst>
            </p:cNvPr>
            <p:cNvSpPr/>
            <p:nvPr/>
          </p:nvSpPr>
          <p:spPr>
            <a:xfrm>
              <a:off x="1376415" y="3325082"/>
              <a:ext cx="43846" cy="342518"/>
            </a:xfrm>
            <a:custGeom>
              <a:avLst/>
              <a:gdLst>
                <a:gd name="connsiteX0" fmla="*/ 0 w 43846"/>
                <a:gd name="connsiteY0" fmla="*/ 0 h 342518"/>
                <a:gd name="connsiteX1" fmla="*/ 4096 w 43846"/>
                <a:gd name="connsiteY1" fmla="*/ 13049 h 342518"/>
                <a:gd name="connsiteX2" fmla="*/ 13144 w 43846"/>
                <a:gd name="connsiteY2" fmla="*/ 49054 h 342518"/>
                <a:gd name="connsiteX3" fmla="*/ 34290 w 43846"/>
                <a:gd name="connsiteY3" fmla="*/ 169640 h 342518"/>
                <a:gd name="connsiteX4" fmla="*/ 43815 w 43846"/>
                <a:gd name="connsiteY4" fmla="*/ 291846 h 342518"/>
                <a:gd name="connsiteX5" fmla="*/ 43815 w 43846"/>
                <a:gd name="connsiteY5" fmla="*/ 328898 h 342518"/>
                <a:gd name="connsiteX6" fmla="*/ 43053 w 43846"/>
                <a:gd name="connsiteY6" fmla="*/ 342519 h 342518"/>
                <a:gd name="connsiteX7" fmla="*/ 42100 w 43846"/>
                <a:gd name="connsiteY7" fmla="*/ 328898 h 342518"/>
                <a:gd name="connsiteX8" fmla="*/ 40481 w 43846"/>
                <a:gd name="connsiteY8" fmla="*/ 291941 h 342518"/>
                <a:gd name="connsiteX9" fmla="*/ 29908 w 43846"/>
                <a:gd name="connsiteY9" fmla="*/ 170212 h 342518"/>
                <a:gd name="connsiteX10" fmla="*/ 10096 w 43846"/>
                <a:gd name="connsiteY10" fmla="*/ 49721 h 342518"/>
                <a:gd name="connsiteX11" fmla="*/ 2477 w 43846"/>
                <a:gd name="connsiteY11" fmla="*/ 13430 h 342518"/>
                <a:gd name="connsiteX12" fmla="*/ 0 w 43846"/>
                <a:gd name="connsiteY12" fmla="*/ 0 h 3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6" h="342518">
                  <a:moveTo>
                    <a:pt x="0" y="0"/>
                  </a:moveTo>
                  <a:cubicBezTo>
                    <a:pt x="1806" y="4201"/>
                    <a:pt x="3179" y="8573"/>
                    <a:pt x="4096" y="13049"/>
                  </a:cubicBezTo>
                  <a:cubicBezTo>
                    <a:pt x="6477" y="21527"/>
                    <a:pt x="9620" y="33814"/>
                    <a:pt x="13144" y="49054"/>
                  </a:cubicBezTo>
                  <a:cubicBezTo>
                    <a:pt x="20193" y="79629"/>
                    <a:pt x="28289" y="122206"/>
                    <a:pt x="34290" y="169640"/>
                  </a:cubicBezTo>
                  <a:cubicBezTo>
                    <a:pt x="40291" y="217075"/>
                    <a:pt x="42863" y="260509"/>
                    <a:pt x="43815" y="291846"/>
                  </a:cubicBezTo>
                  <a:cubicBezTo>
                    <a:pt x="43815" y="307467"/>
                    <a:pt x="43815" y="320421"/>
                    <a:pt x="43815" y="328898"/>
                  </a:cubicBezTo>
                  <a:cubicBezTo>
                    <a:pt x="43941" y="333451"/>
                    <a:pt x="43685" y="338004"/>
                    <a:pt x="43053" y="342519"/>
                  </a:cubicBezTo>
                  <a:cubicBezTo>
                    <a:pt x="42340" y="338014"/>
                    <a:pt x="42021" y="333461"/>
                    <a:pt x="42100" y="328898"/>
                  </a:cubicBezTo>
                  <a:cubicBezTo>
                    <a:pt x="42100" y="319373"/>
                    <a:pt x="41148" y="306896"/>
                    <a:pt x="40481" y="291941"/>
                  </a:cubicBezTo>
                  <a:cubicBezTo>
                    <a:pt x="38957" y="260699"/>
                    <a:pt x="35814" y="217551"/>
                    <a:pt x="29908" y="170212"/>
                  </a:cubicBezTo>
                  <a:cubicBezTo>
                    <a:pt x="24003" y="122873"/>
                    <a:pt x="16288" y="80391"/>
                    <a:pt x="10096" y="49721"/>
                  </a:cubicBezTo>
                  <a:cubicBezTo>
                    <a:pt x="7048" y="35052"/>
                    <a:pt x="4477" y="22765"/>
                    <a:pt x="2477" y="13430"/>
                  </a:cubicBezTo>
                  <a:cubicBezTo>
                    <a:pt x="1279" y="9030"/>
                    <a:pt x="451" y="4534"/>
                    <a:pt x="0" y="0"/>
                  </a:cubicBezTo>
                  <a:close/>
                </a:path>
              </a:pathLst>
            </a:custGeom>
            <a:solidFill>
              <a:srgbClr val="263238"/>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DE0BE52-C563-AC19-399A-5FE8419BFF37}"/>
                </a:ext>
              </a:extLst>
            </p:cNvPr>
            <p:cNvSpPr/>
            <p:nvPr/>
          </p:nvSpPr>
          <p:spPr>
            <a:xfrm>
              <a:off x="1222586" y="3236191"/>
              <a:ext cx="123348" cy="47647"/>
            </a:xfrm>
            <a:custGeom>
              <a:avLst/>
              <a:gdLst>
                <a:gd name="connsiteX0" fmla="*/ 0 w 123348"/>
                <a:gd name="connsiteY0" fmla="*/ 2309 h 47647"/>
                <a:gd name="connsiteX1" fmla="*/ 20002 w 123348"/>
                <a:gd name="connsiteY1" fmla="*/ 118 h 47647"/>
                <a:gd name="connsiteX2" fmla="*/ 109633 w 123348"/>
                <a:gd name="connsiteY2" fmla="*/ 33074 h 47647"/>
                <a:gd name="connsiteX3" fmla="*/ 123349 w 123348"/>
                <a:gd name="connsiteY3" fmla="*/ 47648 h 47647"/>
                <a:gd name="connsiteX4" fmla="*/ 66199 w 123348"/>
                <a:gd name="connsiteY4" fmla="*/ 13072 h 47647"/>
                <a:gd name="connsiteX5" fmla="*/ 0 w 123348"/>
                <a:gd name="connsiteY5" fmla="*/ 2309 h 4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348" h="47647">
                  <a:moveTo>
                    <a:pt x="0" y="2309"/>
                  </a:moveTo>
                  <a:cubicBezTo>
                    <a:pt x="6491" y="432"/>
                    <a:pt x="13259" y="-311"/>
                    <a:pt x="20002" y="118"/>
                  </a:cubicBezTo>
                  <a:cubicBezTo>
                    <a:pt x="52796" y="385"/>
                    <a:pt x="84480" y="12034"/>
                    <a:pt x="109633" y="33074"/>
                  </a:cubicBezTo>
                  <a:cubicBezTo>
                    <a:pt x="115002" y="37113"/>
                    <a:pt x="119641" y="42047"/>
                    <a:pt x="123349" y="47648"/>
                  </a:cubicBezTo>
                  <a:cubicBezTo>
                    <a:pt x="106241" y="33179"/>
                    <a:pt x="86953" y="21511"/>
                    <a:pt x="66199" y="13072"/>
                  </a:cubicBezTo>
                  <a:cubicBezTo>
                    <a:pt x="44831" y="6042"/>
                    <a:pt x="22493" y="2413"/>
                    <a:pt x="0" y="2309"/>
                  </a:cubicBezTo>
                  <a:close/>
                </a:path>
              </a:pathLst>
            </a:custGeom>
            <a:solidFill>
              <a:srgbClr val="263238"/>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5112184-1ED8-D907-E88A-B3335FC77561}"/>
                </a:ext>
              </a:extLst>
            </p:cNvPr>
            <p:cNvSpPr/>
            <p:nvPr/>
          </p:nvSpPr>
          <p:spPr>
            <a:xfrm>
              <a:off x="1282212" y="3772661"/>
              <a:ext cx="263080" cy="305523"/>
            </a:xfrm>
            <a:custGeom>
              <a:avLst/>
              <a:gdLst>
                <a:gd name="connsiteX0" fmla="*/ 0 w 263080"/>
                <a:gd name="connsiteY0" fmla="*/ 230791 h 305523"/>
                <a:gd name="connsiteX1" fmla="*/ 3524 w 263080"/>
                <a:gd name="connsiteY1" fmla="*/ 235172 h 305523"/>
                <a:gd name="connsiteX2" fmla="*/ 13049 w 263080"/>
                <a:gd name="connsiteY2" fmla="*/ 248222 h 305523"/>
                <a:gd name="connsiteX3" fmla="*/ 57817 w 263080"/>
                <a:gd name="connsiteY3" fmla="*/ 285369 h 305523"/>
                <a:gd name="connsiteX4" fmla="*/ 141827 w 263080"/>
                <a:gd name="connsiteY4" fmla="*/ 300800 h 305523"/>
                <a:gd name="connsiteX5" fmla="*/ 240030 w 263080"/>
                <a:gd name="connsiteY5" fmla="*/ 263747 h 305523"/>
                <a:gd name="connsiteX6" fmla="*/ 260604 w 263080"/>
                <a:gd name="connsiteY6" fmla="*/ 247555 h 305523"/>
                <a:gd name="connsiteX7" fmla="*/ 259937 w 263080"/>
                <a:gd name="connsiteY7" fmla="*/ 249269 h 305523"/>
                <a:gd name="connsiteX8" fmla="*/ 259175 w 263080"/>
                <a:gd name="connsiteY8" fmla="*/ 72104 h 305523"/>
                <a:gd name="connsiteX9" fmla="*/ 259175 w 263080"/>
                <a:gd name="connsiteY9" fmla="*/ 19241 h 305523"/>
                <a:gd name="connsiteX10" fmla="*/ 259175 w 263080"/>
                <a:gd name="connsiteY10" fmla="*/ 4953 h 305523"/>
                <a:gd name="connsiteX11" fmla="*/ 259175 w 263080"/>
                <a:gd name="connsiteY11" fmla="*/ 0 h 305523"/>
                <a:gd name="connsiteX12" fmla="*/ 259175 w 263080"/>
                <a:gd name="connsiteY12" fmla="*/ 4953 h 305523"/>
                <a:gd name="connsiteX13" fmla="*/ 259747 w 263080"/>
                <a:gd name="connsiteY13" fmla="*/ 19241 h 305523"/>
                <a:gd name="connsiteX14" fmla="*/ 260890 w 263080"/>
                <a:gd name="connsiteY14" fmla="*/ 72009 h 305523"/>
                <a:gd name="connsiteX15" fmla="*/ 263081 w 263080"/>
                <a:gd name="connsiteY15" fmla="*/ 249174 h 305523"/>
                <a:gd name="connsiteX16" fmla="*/ 263081 w 263080"/>
                <a:gd name="connsiteY16" fmla="*/ 250317 h 305523"/>
                <a:gd name="connsiteX17" fmla="*/ 262319 w 263080"/>
                <a:gd name="connsiteY17" fmla="*/ 250889 h 305523"/>
                <a:gd name="connsiteX18" fmla="*/ 241268 w 263080"/>
                <a:gd name="connsiteY18" fmla="*/ 267462 h 305523"/>
                <a:gd name="connsiteX19" fmla="*/ 141827 w 263080"/>
                <a:gd name="connsiteY19" fmla="*/ 304895 h 305523"/>
                <a:gd name="connsiteX20" fmla="*/ 56102 w 263080"/>
                <a:gd name="connsiteY20" fmla="*/ 288131 h 305523"/>
                <a:gd name="connsiteX21" fmla="*/ 11430 w 263080"/>
                <a:gd name="connsiteY21" fmla="*/ 249365 h 305523"/>
                <a:gd name="connsiteX22" fmla="*/ 2762 w 263080"/>
                <a:gd name="connsiteY22" fmla="*/ 235649 h 305523"/>
                <a:gd name="connsiteX23" fmla="*/ 0 w 263080"/>
                <a:gd name="connsiteY23" fmla="*/ 230791 h 3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3080" h="305523">
                  <a:moveTo>
                    <a:pt x="0" y="230791"/>
                  </a:moveTo>
                  <a:cubicBezTo>
                    <a:pt x="1316" y="232134"/>
                    <a:pt x="2497" y="233601"/>
                    <a:pt x="3524" y="235172"/>
                  </a:cubicBezTo>
                  <a:lnTo>
                    <a:pt x="13049" y="248222"/>
                  </a:lnTo>
                  <a:cubicBezTo>
                    <a:pt x="25377" y="263433"/>
                    <a:pt x="40591" y="276063"/>
                    <a:pt x="57817" y="285369"/>
                  </a:cubicBezTo>
                  <a:cubicBezTo>
                    <a:pt x="83840" y="298228"/>
                    <a:pt x="112933" y="303571"/>
                    <a:pt x="141827" y="300800"/>
                  </a:cubicBezTo>
                  <a:cubicBezTo>
                    <a:pt x="177191" y="297047"/>
                    <a:pt x="211001" y="284293"/>
                    <a:pt x="240030" y="263747"/>
                  </a:cubicBezTo>
                  <a:cubicBezTo>
                    <a:pt x="247176" y="258728"/>
                    <a:pt x="254044" y="253317"/>
                    <a:pt x="260604" y="247555"/>
                  </a:cubicBezTo>
                  <a:lnTo>
                    <a:pt x="259937" y="249269"/>
                  </a:lnTo>
                  <a:cubicBezTo>
                    <a:pt x="259937" y="179451"/>
                    <a:pt x="259366" y="117348"/>
                    <a:pt x="259175" y="72104"/>
                  </a:cubicBezTo>
                  <a:cubicBezTo>
                    <a:pt x="259175" y="50102"/>
                    <a:pt x="259175" y="32195"/>
                    <a:pt x="259175" y="19241"/>
                  </a:cubicBezTo>
                  <a:cubicBezTo>
                    <a:pt x="259175" y="13335"/>
                    <a:pt x="259175" y="8668"/>
                    <a:pt x="259175" y="4953"/>
                  </a:cubicBezTo>
                  <a:cubicBezTo>
                    <a:pt x="258975" y="3305"/>
                    <a:pt x="258975" y="1648"/>
                    <a:pt x="259175" y="0"/>
                  </a:cubicBezTo>
                  <a:cubicBezTo>
                    <a:pt x="259345" y="1648"/>
                    <a:pt x="259345" y="3305"/>
                    <a:pt x="259175" y="4953"/>
                  </a:cubicBezTo>
                  <a:cubicBezTo>
                    <a:pt x="259175" y="8668"/>
                    <a:pt x="259175" y="13335"/>
                    <a:pt x="259747" y="19241"/>
                  </a:cubicBezTo>
                  <a:cubicBezTo>
                    <a:pt x="259747" y="32195"/>
                    <a:pt x="260413" y="50102"/>
                    <a:pt x="260890" y="72009"/>
                  </a:cubicBezTo>
                  <a:cubicBezTo>
                    <a:pt x="261461" y="117348"/>
                    <a:pt x="262223" y="179451"/>
                    <a:pt x="263081" y="249174"/>
                  </a:cubicBezTo>
                  <a:lnTo>
                    <a:pt x="263081" y="250317"/>
                  </a:lnTo>
                  <a:lnTo>
                    <a:pt x="262319" y="250889"/>
                  </a:lnTo>
                  <a:cubicBezTo>
                    <a:pt x="255619" y="256804"/>
                    <a:pt x="248590" y="262338"/>
                    <a:pt x="241268" y="267462"/>
                  </a:cubicBezTo>
                  <a:cubicBezTo>
                    <a:pt x="211906" y="288312"/>
                    <a:pt x="177649" y="301209"/>
                    <a:pt x="141827" y="304895"/>
                  </a:cubicBezTo>
                  <a:cubicBezTo>
                    <a:pt x="112241" y="307553"/>
                    <a:pt x="82507" y="301743"/>
                    <a:pt x="56102" y="288131"/>
                  </a:cubicBezTo>
                  <a:cubicBezTo>
                    <a:pt x="38699" y="278425"/>
                    <a:pt x="23491" y="265224"/>
                    <a:pt x="11430" y="249365"/>
                  </a:cubicBezTo>
                  <a:cubicBezTo>
                    <a:pt x="7525" y="243554"/>
                    <a:pt x="4763" y="238792"/>
                    <a:pt x="2762" y="235649"/>
                  </a:cubicBezTo>
                  <a:cubicBezTo>
                    <a:pt x="1676" y="234125"/>
                    <a:pt x="752" y="232505"/>
                    <a:pt x="0" y="230791"/>
                  </a:cubicBezTo>
                  <a:close/>
                </a:path>
              </a:pathLst>
            </a:custGeom>
            <a:solidFill>
              <a:srgbClr val="263238"/>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4CA5E41-5CE3-C2C4-14BB-A11D2FDEE909}"/>
                </a:ext>
              </a:extLst>
            </p:cNvPr>
            <p:cNvSpPr/>
            <p:nvPr/>
          </p:nvSpPr>
          <p:spPr>
            <a:xfrm>
              <a:off x="1288880" y="3930586"/>
              <a:ext cx="375475" cy="190493"/>
            </a:xfrm>
            <a:custGeom>
              <a:avLst/>
              <a:gdLst>
                <a:gd name="connsiteX0" fmla="*/ 375476 w 375475"/>
                <a:gd name="connsiteY0" fmla="*/ 60960 h 190493"/>
                <a:gd name="connsiteX1" fmla="*/ 298609 w 375475"/>
                <a:gd name="connsiteY1" fmla="*/ 119444 h 190493"/>
                <a:gd name="connsiteX2" fmla="*/ 294132 w 375475"/>
                <a:gd name="connsiteY2" fmla="*/ 152590 h 190493"/>
                <a:gd name="connsiteX3" fmla="*/ 226886 w 375475"/>
                <a:gd name="connsiteY3" fmla="*/ 187547 h 190493"/>
                <a:gd name="connsiteX4" fmla="*/ 92488 w 375475"/>
                <a:gd name="connsiteY4" fmla="*/ 179356 h 190493"/>
                <a:gd name="connsiteX5" fmla="*/ 0 w 375475"/>
                <a:gd name="connsiteY5" fmla="*/ 88392 h 190493"/>
                <a:gd name="connsiteX6" fmla="*/ 102965 w 375475"/>
                <a:gd name="connsiteY6" fmla="*/ 147733 h 190493"/>
                <a:gd name="connsiteX7" fmla="*/ 200406 w 375475"/>
                <a:gd name="connsiteY7" fmla="*/ 127349 h 190493"/>
                <a:gd name="connsiteX8" fmla="*/ 255175 w 375475"/>
                <a:gd name="connsiteY8" fmla="*/ 86201 h 190493"/>
                <a:gd name="connsiteX9" fmla="*/ 253175 w 375475"/>
                <a:gd name="connsiteY9" fmla="*/ 58103 h 190493"/>
                <a:gd name="connsiteX10" fmla="*/ 315754 w 375475"/>
                <a:gd name="connsiteY10" fmla="*/ 26098 h 190493"/>
                <a:gd name="connsiteX11" fmla="*/ 375476 w 375475"/>
                <a:gd name="connsiteY11" fmla="*/ 0 h 19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475" h="190493">
                  <a:moveTo>
                    <a:pt x="375476" y="60960"/>
                  </a:moveTo>
                  <a:cubicBezTo>
                    <a:pt x="344329" y="74009"/>
                    <a:pt x="305086" y="86296"/>
                    <a:pt x="298609" y="119444"/>
                  </a:cubicBezTo>
                  <a:cubicBezTo>
                    <a:pt x="297894" y="130588"/>
                    <a:pt x="296399" y="141656"/>
                    <a:pt x="294132" y="152590"/>
                  </a:cubicBezTo>
                  <a:cubicBezTo>
                    <a:pt x="285369" y="177832"/>
                    <a:pt x="253556" y="185071"/>
                    <a:pt x="226886" y="187547"/>
                  </a:cubicBezTo>
                  <a:cubicBezTo>
                    <a:pt x="181928" y="191643"/>
                    <a:pt x="135446" y="193453"/>
                    <a:pt x="92488" y="179356"/>
                  </a:cubicBezTo>
                  <a:cubicBezTo>
                    <a:pt x="49530" y="165259"/>
                    <a:pt x="10287" y="132397"/>
                    <a:pt x="0" y="88392"/>
                  </a:cubicBezTo>
                  <a:cubicBezTo>
                    <a:pt x="39148" y="112586"/>
                    <a:pt x="57150" y="140208"/>
                    <a:pt x="102965" y="147733"/>
                  </a:cubicBezTo>
                  <a:cubicBezTo>
                    <a:pt x="128397" y="152019"/>
                    <a:pt x="175927" y="135446"/>
                    <a:pt x="200406" y="127349"/>
                  </a:cubicBezTo>
                  <a:cubicBezTo>
                    <a:pt x="224885" y="119253"/>
                    <a:pt x="255175" y="86201"/>
                    <a:pt x="255175" y="86201"/>
                  </a:cubicBezTo>
                  <a:cubicBezTo>
                    <a:pt x="257366" y="77724"/>
                    <a:pt x="255175" y="49530"/>
                    <a:pt x="253175" y="58103"/>
                  </a:cubicBezTo>
                  <a:cubicBezTo>
                    <a:pt x="252508" y="60960"/>
                    <a:pt x="294704" y="34004"/>
                    <a:pt x="315754" y="26098"/>
                  </a:cubicBezTo>
                  <a:cubicBezTo>
                    <a:pt x="340805" y="16573"/>
                    <a:pt x="375476" y="0"/>
                    <a:pt x="375476" y="0"/>
                  </a:cubicBezTo>
                </a:path>
              </a:pathLst>
            </a:custGeom>
            <a:solidFill>
              <a:srgbClr val="000000"/>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8F29CC2-7AC4-BEA5-40B2-C2156F16C197}"/>
                </a:ext>
              </a:extLst>
            </p:cNvPr>
            <p:cNvSpPr/>
            <p:nvPr/>
          </p:nvSpPr>
          <p:spPr>
            <a:xfrm>
              <a:off x="1388849" y="3773233"/>
              <a:ext cx="70623" cy="130248"/>
            </a:xfrm>
            <a:custGeom>
              <a:avLst/>
              <a:gdLst>
                <a:gd name="connsiteX0" fmla="*/ 70623 w 70623"/>
                <a:gd name="connsiteY0" fmla="*/ 381 h 130248"/>
                <a:gd name="connsiteX1" fmla="*/ 34142 w 70623"/>
                <a:gd name="connsiteY1" fmla="*/ 108871 h 130248"/>
                <a:gd name="connsiteX2" fmla="*/ 26903 w 70623"/>
                <a:gd name="connsiteY2" fmla="*/ 123634 h 130248"/>
                <a:gd name="connsiteX3" fmla="*/ 12425 w 70623"/>
                <a:gd name="connsiteY3" fmla="*/ 130207 h 130248"/>
                <a:gd name="connsiteX4" fmla="*/ 233 w 70623"/>
                <a:gd name="connsiteY4" fmla="*/ 111157 h 130248"/>
                <a:gd name="connsiteX5" fmla="*/ 10330 w 70623"/>
                <a:gd name="connsiteY5" fmla="*/ 89059 h 130248"/>
                <a:gd name="connsiteX6" fmla="*/ 70623 w 70623"/>
                <a:gd name="connsiteY6" fmla="*/ 0 h 13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23" h="130248">
                  <a:moveTo>
                    <a:pt x="70623" y="381"/>
                  </a:moveTo>
                  <a:cubicBezTo>
                    <a:pt x="63860" y="31051"/>
                    <a:pt x="44334" y="79153"/>
                    <a:pt x="34142" y="108871"/>
                  </a:cubicBezTo>
                  <a:cubicBezTo>
                    <a:pt x="32603" y="114176"/>
                    <a:pt x="30154" y="119167"/>
                    <a:pt x="26903" y="123634"/>
                  </a:cubicBezTo>
                  <a:cubicBezTo>
                    <a:pt x="23500" y="128130"/>
                    <a:pt x="18053" y="130607"/>
                    <a:pt x="12425" y="130207"/>
                  </a:cubicBezTo>
                  <a:cubicBezTo>
                    <a:pt x="4073" y="127930"/>
                    <a:pt x="-1196" y="119691"/>
                    <a:pt x="233" y="111157"/>
                  </a:cubicBezTo>
                  <a:cubicBezTo>
                    <a:pt x="1632" y="103041"/>
                    <a:pt x="5110" y="95431"/>
                    <a:pt x="10330" y="89059"/>
                  </a:cubicBezTo>
                  <a:lnTo>
                    <a:pt x="70623" y="0"/>
                  </a:lnTo>
                </a:path>
              </a:pathLst>
            </a:custGeom>
            <a:solidFill>
              <a:srgbClr val="000000"/>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085B368-BDC7-EBBF-8CB7-23926DA97C45}"/>
                </a:ext>
              </a:extLst>
            </p:cNvPr>
            <p:cNvSpPr/>
            <p:nvPr/>
          </p:nvSpPr>
          <p:spPr>
            <a:xfrm>
              <a:off x="1297643" y="4100036"/>
              <a:ext cx="236219" cy="58769"/>
            </a:xfrm>
            <a:custGeom>
              <a:avLst/>
              <a:gdLst>
                <a:gd name="connsiteX0" fmla="*/ 0 w 236219"/>
                <a:gd name="connsiteY0" fmla="*/ 54197 h 58769"/>
                <a:gd name="connsiteX1" fmla="*/ 8096 w 236219"/>
                <a:gd name="connsiteY1" fmla="*/ 39338 h 58769"/>
                <a:gd name="connsiteX2" fmla="*/ 31528 w 236219"/>
                <a:gd name="connsiteY2" fmla="*/ 1238 h 58769"/>
                <a:gd name="connsiteX3" fmla="*/ 32290 w 236219"/>
                <a:gd name="connsiteY3" fmla="*/ 0 h 58769"/>
                <a:gd name="connsiteX4" fmla="*/ 33814 w 236219"/>
                <a:gd name="connsiteY4" fmla="*/ 0 h 58769"/>
                <a:gd name="connsiteX5" fmla="*/ 104299 w 236219"/>
                <a:gd name="connsiteY5" fmla="*/ 23717 h 58769"/>
                <a:gd name="connsiteX6" fmla="*/ 197263 w 236219"/>
                <a:gd name="connsiteY6" fmla="*/ 49054 h 58769"/>
                <a:gd name="connsiteX7" fmla="*/ 225838 w 236219"/>
                <a:gd name="connsiteY7" fmla="*/ 55816 h 58769"/>
                <a:gd name="connsiteX8" fmla="*/ 236220 w 236219"/>
                <a:gd name="connsiteY8" fmla="*/ 58769 h 58769"/>
                <a:gd name="connsiteX9" fmla="*/ 225552 w 236219"/>
                <a:gd name="connsiteY9" fmla="*/ 57531 h 58769"/>
                <a:gd name="connsiteX10" fmla="*/ 196977 w 236219"/>
                <a:gd name="connsiteY10" fmla="*/ 52197 h 58769"/>
                <a:gd name="connsiteX11" fmla="*/ 103441 w 236219"/>
                <a:gd name="connsiteY11" fmla="*/ 28004 h 58769"/>
                <a:gd name="connsiteX12" fmla="*/ 32956 w 236219"/>
                <a:gd name="connsiteY12" fmla="*/ 3524 h 58769"/>
                <a:gd name="connsiteX13" fmla="*/ 35147 w 236219"/>
                <a:gd name="connsiteY13" fmla="*/ 2762 h 58769"/>
                <a:gd name="connsiteX14" fmla="*/ 10477 w 236219"/>
                <a:gd name="connsiteY14" fmla="*/ 40386 h 58769"/>
                <a:gd name="connsiteX15" fmla="*/ 0 w 236219"/>
                <a:gd name="connsiteY15" fmla="*/ 54197 h 58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6219" h="58769">
                  <a:moveTo>
                    <a:pt x="0" y="54197"/>
                  </a:moveTo>
                  <a:cubicBezTo>
                    <a:pt x="2205" y="48987"/>
                    <a:pt x="4917" y="44015"/>
                    <a:pt x="8096" y="39338"/>
                  </a:cubicBezTo>
                  <a:cubicBezTo>
                    <a:pt x="13621" y="29813"/>
                    <a:pt x="21717" y="16764"/>
                    <a:pt x="31528" y="1238"/>
                  </a:cubicBezTo>
                  <a:lnTo>
                    <a:pt x="32290" y="0"/>
                  </a:lnTo>
                  <a:lnTo>
                    <a:pt x="33814" y="0"/>
                  </a:lnTo>
                  <a:cubicBezTo>
                    <a:pt x="53816" y="7334"/>
                    <a:pt x="78010" y="15621"/>
                    <a:pt x="104299" y="23717"/>
                  </a:cubicBezTo>
                  <a:cubicBezTo>
                    <a:pt x="140208" y="34861"/>
                    <a:pt x="173260" y="43243"/>
                    <a:pt x="197263" y="49054"/>
                  </a:cubicBezTo>
                  <a:lnTo>
                    <a:pt x="225838" y="55816"/>
                  </a:lnTo>
                  <a:cubicBezTo>
                    <a:pt x="229403" y="56388"/>
                    <a:pt x="232888" y="57378"/>
                    <a:pt x="236220" y="58769"/>
                  </a:cubicBezTo>
                  <a:cubicBezTo>
                    <a:pt x="232632" y="58712"/>
                    <a:pt x="229058" y="58303"/>
                    <a:pt x="225552" y="57531"/>
                  </a:cubicBezTo>
                  <a:cubicBezTo>
                    <a:pt x="218694" y="56483"/>
                    <a:pt x="208788" y="54673"/>
                    <a:pt x="196977" y="52197"/>
                  </a:cubicBezTo>
                  <a:cubicBezTo>
                    <a:pt x="172784" y="47149"/>
                    <a:pt x="139827" y="39148"/>
                    <a:pt x="103441" y="28004"/>
                  </a:cubicBezTo>
                  <a:cubicBezTo>
                    <a:pt x="77057" y="19907"/>
                    <a:pt x="52864" y="11239"/>
                    <a:pt x="32956" y="3524"/>
                  </a:cubicBezTo>
                  <a:lnTo>
                    <a:pt x="35147" y="2762"/>
                  </a:lnTo>
                  <a:cubicBezTo>
                    <a:pt x="25051" y="18479"/>
                    <a:pt x="16097" y="31337"/>
                    <a:pt x="10477" y="40386"/>
                  </a:cubicBezTo>
                  <a:cubicBezTo>
                    <a:pt x="7396" y="45291"/>
                    <a:pt x="3891" y="49911"/>
                    <a:pt x="0" y="54197"/>
                  </a:cubicBezTo>
                  <a:close/>
                </a:path>
              </a:pathLst>
            </a:custGeom>
            <a:solidFill>
              <a:srgbClr val="263238"/>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E0D1510-E6F5-050E-0A2B-75E25DC6293E}"/>
                </a:ext>
              </a:extLst>
            </p:cNvPr>
            <p:cNvSpPr/>
            <p:nvPr/>
          </p:nvSpPr>
          <p:spPr>
            <a:xfrm>
              <a:off x="1515860" y="4163758"/>
              <a:ext cx="26860" cy="71913"/>
            </a:xfrm>
            <a:custGeom>
              <a:avLst/>
              <a:gdLst>
                <a:gd name="connsiteX0" fmla="*/ 0 w 26860"/>
                <a:gd name="connsiteY0" fmla="*/ 71914 h 71913"/>
                <a:gd name="connsiteX1" fmla="*/ 13430 w 26860"/>
                <a:gd name="connsiteY1" fmla="*/ 36004 h 71913"/>
                <a:gd name="connsiteX2" fmla="*/ 26860 w 26860"/>
                <a:gd name="connsiteY2" fmla="*/ 0 h 71913"/>
                <a:gd name="connsiteX3" fmla="*/ 0 w 26860"/>
                <a:gd name="connsiteY3" fmla="*/ 71914 h 71913"/>
              </a:gdLst>
              <a:ahLst/>
              <a:cxnLst>
                <a:cxn ang="0">
                  <a:pos x="connsiteX0" y="connsiteY0"/>
                </a:cxn>
                <a:cxn ang="0">
                  <a:pos x="connsiteX1" y="connsiteY1"/>
                </a:cxn>
                <a:cxn ang="0">
                  <a:pos x="connsiteX2" y="connsiteY2"/>
                </a:cxn>
                <a:cxn ang="0">
                  <a:pos x="connsiteX3" y="connsiteY3"/>
                </a:cxn>
              </a:cxnLst>
              <a:rect l="l" t="t" r="r" b="b"/>
              <a:pathLst>
                <a:path w="26860" h="71913">
                  <a:moveTo>
                    <a:pt x="0" y="71914"/>
                  </a:moveTo>
                  <a:cubicBezTo>
                    <a:pt x="3728" y="59674"/>
                    <a:pt x="8213" y="47682"/>
                    <a:pt x="13430" y="36004"/>
                  </a:cubicBezTo>
                  <a:cubicBezTo>
                    <a:pt x="17164" y="23736"/>
                    <a:pt x="21649" y="11716"/>
                    <a:pt x="26860" y="0"/>
                  </a:cubicBezTo>
                  <a:cubicBezTo>
                    <a:pt x="23621" y="25737"/>
                    <a:pt x="14424" y="50359"/>
                    <a:pt x="0" y="71914"/>
                  </a:cubicBezTo>
                  <a:close/>
                </a:path>
              </a:pathLst>
            </a:custGeom>
            <a:solidFill>
              <a:srgbClr val="263238"/>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E8AC905-C518-844D-BBAE-2468E7D91C80}"/>
                </a:ext>
              </a:extLst>
            </p:cNvPr>
            <p:cNvSpPr/>
            <p:nvPr/>
          </p:nvSpPr>
          <p:spPr>
            <a:xfrm>
              <a:off x="1298024" y="4160378"/>
              <a:ext cx="216408" cy="69885"/>
            </a:xfrm>
            <a:custGeom>
              <a:avLst/>
              <a:gdLst>
                <a:gd name="connsiteX0" fmla="*/ 0 w 216408"/>
                <a:gd name="connsiteY0" fmla="*/ 46 h 69885"/>
                <a:gd name="connsiteX1" fmla="*/ 29909 w 216408"/>
                <a:gd name="connsiteY1" fmla="*/ 15381 h 69885"/>
                <a:gd name="connsiteX2" fmla="*/ 104585 w 216408"/>
                <a:gd name="connsiteY2" fmla="*/ 45861 h 69885"/>
                <a:gd name="connsiteX3" fmla="*/ 183166 w 216408"/>
                <a:gd name="connsiteY3" fmla="*/ 64435 h 69885"/>
                <a:gd name="connsiteX4" fmla="*/ 216408 w 216408"/>
                <a:gd name="connsiteY4" fmla="*/ 69578 h 69885"/>
                <a:gd name="connsiteX5" fmla="*/ 207359 w 216408"/>
                <a:gd name="connsiteY5" fmla="*/ 69578 h 69885"/>
                <a:gd name="connsiteX6" fmla="*/ 182785 w 216408"/>
                <a:gd name="connsiteY6" fmla="*/ 67483 h 69885"/>
                <a:gd name="connsiteX7" fmla="*/ 103251 w 216408"/>
                <a:gd name="connsiteY7" fmla="*/ 50147 h 69885"/>
                <a:gd name="connsiteX8" fmla="*/ 28385 w 216408"/>
                <a:gd name="connsiteY8" fmla="*/ 18143 h 69885"/>
                <a:gd name="connsiteX9" fmla="*/ 7239 w 216408"/>
                <a:gd name="connsiteY9" fmla="*/ 5380 h 69885"/>
                <a:gd name="connsiteX10" fmla="*/ 0 w 216408"/>
                <a:gd name="connsiteY10" fmla="*/ 46 h 6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408" h="69885">
                  <a:moveTo>
                    <a:pt x="0" y="46"/>
                  </a:moveTo>
                  <a:cubicBezTo>
                    <a:pt x="0" y="-621"/>
                    <a:pt x="11430" y="6047"/>
                    <a:pt x="29909" y="15381"/>
                  </a:cubicBezTo>
                  <a:cubicBezTo>
                    <a:pt x="53931" y="27554"/>
                    <a:pt x="78905" y="37746"/>
                    <a:pt x="104585" y="45861"/>
                  </a:cubicBezTo>
                  <a:cubicBezTo>
                    <a:pt x="130280" y="53996"/>
                    <a:pt x="156546" y="60206"/>
                    <a:pt x="183166" y="64435"/>
                  </a:cubicBezTo>
                  <a:cubicBezTo>
                    <a:pt x="203645" y="67673"/>
                    <a:pt x="216408" y="68816"/>
                    <a:pt x="216408" y="69578"/>
                  </a:cubicBezTo>
                  <a:cubicBezTo>
                    <a:pt x="213406" y="69988"/>
                    <a:pt x="210362" y="69988"/>
                    <a:pt x="207359" y="69578"/>
                  </a:cubicBezTo>
                  <a:cubicBezTo>
                    <a:pt x="201549" y="69578"/>
                    <a:pt x="193072" y="68721"/>
                    <a:pt x="182785" y="67483"/>
                  </a:cubicBezTo>
                  <a:cubicBezTo>
                    <a:pt x="155800" y="64140"/>
                    <a:pt x="129178" y="58339"/>
                    <a:pt x="103251" y="50147"/>
                  </a:cubicBezTo>
                  <a:cubicBezTo>
                    <a:pt x="77316" y="41937"/>
                    <a:pt x="52242" y="31212"/>
                    <a:pt x="28385" y="18143"/>
                  </a:cubicBezTo>
                  <a:cubicBezTo>
                    <a:pt x="18860" y="13095"/>
                    <a:pt x="12097" y="8618"/>
                    <a:pt x="7239" y="5380"/>
                  </a:cubicBezTo>
                  <a:cubicBezTo>
                    <a:pt x="4606" y="3922"/>
                    <a:pt x="2173" y="2132"/>
                    <a:pt x="0" y="46"/>
                  </a:cubicBezTo>
                  <a:close/>
                </a:path>
              </a:pathLst>
            </a:custGeom>
            <a:solidFill>
              <a:srgbClr val="263238"/>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340D1EB-3287-3E58-AE17-43050BB96542}"/>
                </a:ext>
              </a:extLst>
            </p:cNvPr>
            <p:cNvSpPr/>
            <p:nvPr/>
          </p:nvSpPr>
          <p:spPr>
            <a:xfrm>
              <a:off x="1293624" y="4164144"/>
              <a:ext cx="211663" cy="82792"/>
            </a:xfrm>
            <a:custGeom>
              <a:avLst/>
              <a:gdLst>
                <a:gd name="connsiteX0" fmla="*/ 206044 w 211663"/>
                <a:gd name="connsiteY0" fmla="*/ 64956 h 82792"/>
                <a:gd name="connsiteX1" fmla="*/ 200615 w 211663"/>
                <a:gd name="connsiteY1" fmla="*/ 79815 h 82792"/>
                <a:gd name="connsiteX2" fmla="*/ 183470 w 211663"/>
                <a:gd name="connsiteY2" fmla="*/ 82577 h 82792"/>
                <a:gd name="connsiteX3" fmla="*/ 7638 w 211663"/>
                <a:gd name="connsiteY3" fmla="*/ 18378 h 82792"/>
                <a:gd name="connsiteX4" fmla="*/ 1638 w 211663"/>
                <a:gd name="connsiteY4" fmla="*/ 2376 h 82792"/>
                <a:gd name="connsiteX5" fmla="*/ 16592 w 211663"/>
                <a:gd name="connsiteY5" fmla="*/ 3710 h 82792"/>
                <a:gd name="connsiteX6" fmla="*/ 211664 w 211663"/>
                <a:gd name="connsiteY6" fmla="*/ 67623 h 8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663" h="82792">
                  <a:moveTo>
                    <a:pt x="206044" y="64956"/>
                  </a:moveTo>
                  <a:cubicBezTo>
                    <a:pt x="208405" y="70566"/>
                    <a:pt x="206037" y="77052"/>
                    <a:pt x="200615" y="79815"/>
                  </a:cubicBezTo>
                  <a:cubicBezTo>
                    <a:pt x="195265" y="82301"/>
                    <a:pt x="189330" y="83263"/>
                    <a:pt x="183470" y="82577"/>
                  </a:cubicBezTo>
                  <a:cubicBezTo>
                    <a:pt x="119586" y="80100"/>
                    <a:pt x="58086" y="57650"/>
                    <a:pt x="7638" y="18378"/>
                  </a:cubicBezTo>
                  <a:cubicBezTo>
                    <a:pt x="2495" y="14473"/>
                    <a:pt x="-2744" y="7139"/>
                    <a:pt x="1638" y="2376"/>
                  </a:cubicBezTo>
                  <a:cubicBezTo>
                    <a:pt x="6019" y="-2386"/>
                    <a:pt x="11829" y="1043"/>
                    <a:pt x="16592" y="3710"/>
                  </a:cubicBezTo>
                  <a:cubicBezTo>
                    <a:pt x="76339" y="38629"/>
                    <a:pt x="142839" y="60412"/>
                    <a:pt x="211664" y="67623"/>
                  </a:cubicBezTo>
                </a:path>
              </a:pathLst>
            </a:custGeom>
            <a:solidFill>
              <a:srgbClr val="000000"/>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D5D679C-7FF2-18FC-CECB-40AFF0D2272F}"/>
                </a:ext>
              </a:extLst>
            </p:cNvPr>
            <p:cNvSpPr/>
            <p:nvPr/>
          </p:nvSpPr>
          <p:spPr>
            <a:xfrm>
              <a:off x="1544054" y="3674649"/>
              <a:ext cx="566427" cy="312134"/>
            </a:xfrm>
            <a:custGeom>
              <a:avLst/>
              <a:gdLst>
                <a:gd name="connsiteX0" fmla="*/ 0 w 566427"/>
                <a:gd name="connsiteY0" fmla="*/ 105156 h 312134"/>
                <a:gd name="connsiteX1" fmla="*/ 392144 w 566427"/>
                <a:gd name="connsiteY1" fmla="*/ 20383 h 312134"/>
                <a:gd name="connsiteX2" fmla="*/ 474059 w 566427"/>
                <a:gd name="connsiteY2" fmla="*/ 0 h 312134"/>
                <a:gd name="connsiteX3" fmla="*/ 538734 w 566427"/>
                <a:gd name="connsiteY3" fmla="*/ 39053 h 312134"/>
                <a:gd name="connsiteX4" fmla="*/ 555593 w 566427"/>
                <a:gd name="connsiteY4" fmla="*/ 64675 h 312134"/>
                <a:gd name="connsiteX5" fmla="*/ 561213 w 566427"/>
                <a:gd name="connsiteY5" fmla="*/ 106585 h 312134"/>
                <a:gd name="connsiteX6" fmla="*/ 553307 w 566427"/>
                <a:gd name="connsiteY6" fmla="*/ 113443 h 312134"/>
                <a:gd name="connsiteX7" fmla="*/ 563594 w 566427"/>
                <a:gd name="connsiteY7" fmla="*/ 132493 h 312134"/>
                <a:gd name="connsiteX8" fmla="*/ 561213 w 566427"/>
                <a:gd name="connsiteY8" fmla="*/ 158687 h 312134"/>
                <a:gd name="connsiteX9" fmla="*/ 561213 w 566427"/>
                <a:gd name="connsiteY9" fmla="*/ 158687 h 312134"/>
                <a:gd name="connsiteX10" fmla="*/ 495110 w 566427"/>
                <a:gd name="connsiteY10" fmla="*/ 109061 h 312134"/>
                <a:gd name="connsiteX11" fmla="*/ 538258 w 566427"/>
                <a:gd name="connsiteY11" fmla="*/ 169640 h 312134"/>
                <a:gd name="connsiteX12" fmla="*/ 509683 w 566427"/>
                <a:gd name="connsiteY12" fmla="*/ 176403 h 312134"/>
                <a:gd name="connsiteX13" fmla="*/ 438055 w 566427"/>
                <a:gd name="connsiteY13" fmla="*/ 104870 h 312134"/>
                <a:gd name="connsiteX14" fmla="*/ 404527 w 566427"/>
                <a:gd name="connsiteY14" fmla="*/ 99631 h 312134"/>
                <a:gd name="connsiteX15" fmla="*/ 475107 w 566427"/>
                <a:gd name="connsiteY15" fmla="*/ 175831 h 312134"/>
                <a:gd name="connsiteX16" fmla="*/ 463201 w 566427"/>
                <a:gd name="connsiteY16" fmla="*/ 187642 h 312134"/>
                <a:gd name="connsiteX17" fmla="*/ 369951 w 566427"/>
                <a:gd name="connsiteY17" fmla="*/ 132779 h 312134"/>
                <a:gd name="connsiteX18" fmla="*/ 1810 w 566427"/>
                <a:gd name="connsiteY18" fmla="*/ 312134 h 31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427" h="312134">
                  <a:moveTo>
                    <a:pt x="0" y="105156"/>
                  </a:moveTo>
                  <a:lnTo>
                    <a:pt x="392144" y="20383"/>
                  </a:lnTo>
                  <a:lnTo>
                    <a:pt x="474059" y="0"/>
                  </a:lnTo>
                  <a:lnTo>
                    <a:pt x="538734" y="39053"/>
                  </a:lnTo>
                  <a:cubicBezTo>
                    <a:pt x="547973" y="44567"/>
                    <a:pt x="554184" y="54007"/>
                    <a:pt x="555593" y="64675"/>
                  </a:cubicBezTo>
                  <a:lnTo>
                    <a:pt x="561213" y="106585"/>
                  </a:lnTo>
                  <a:lnTo>
                    <a:pt x="553307" y="113443"/>
                  </a:lnTo>
                  <a:lnTo>
                    <a:pt x="563594" y="132493"/>
                  </a:lnTo>
                  <a:cubicBezTo>
                    <a:pt x="568109" y="140913"/>
                    <a:pt x="567166" y="151219"/>
                    <a:pt x="561213" y="158687"/>
                  </a:cubicBezTo>
                  <a:lnTo>
                    <a:pt x="561213" y="158687"/>
                  </a:lnTo>
                  <a:lnTo>
                    <a:pt x="495110" y="109061"/>
                  </a:lnTo>
                  <a:lnTo>
                    <a:pt x="538258" y="169640"/>
                  </a:lnTo>
                  <a:cubicBezTo>
                    <a:pt x="530047" y="175679"/>
                    <a:pt x="519732" y="178127"/>
                    <a:pt x="509683" y="176403"/>
                  </a:cubicBezTo>
                  <a:cubicBezTo>
                    <a:pt x="489204" y="175070"/>
                    <a:pt x="438055" y="104870"/>
                    <a:pt x="438055" y="104870"/>
                  </a:cubicBezTo>
                  <a:lnTo>
                    <a:pt x="404527" y="99631"/>
                  </a:lnTo>
                  <a:lnTo>
                    <a:pt x="475107" y="175831"/>
                  </a:lnTo>
                  <a:cubicBezTo>
                    <a:pt x="475107" y="175831"/>
                    <a:pt x="478250" y="182213"/>
                    <a:pt x="463201" y="187642"/>
                  </a:cubicBezTo>
                  <a:cubicBezTo>
                    <a:pt x="448151" y="193072"/>
                    <a:pt x="369951" y="132779"/>
                    <a:pt x="369951" y="132779"/>
                  </a:cubicBezTo>
                  <a:lnTo>
                    <a:pt x="1810" y="312134"/>
                  </a:lnTo>
                </a:path>
              </a:pathLst>
            </a:custGeom>
            <a:solidFill>
              <a:schemeClr val="bg1"/>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004FF25-E673-D5F5-0DB6-E247CBF1D172}"/>
                </a:ext>
              </a:extLst>
            </p:cNvPr>
            <p:cNvSpPr/>
            <p:nvPr/>
          </p:nvSpPr>
          <p:spPr>
            <a:xfrm>
              <a:off x="1544054" y="3672661"/>
              <a:ext cx="568182" cy="314122"/>
            </a:xfrm>
            <a:custGeom>
              <a:avLst/>
              <a:gdLst>
                <a:gd name="connsiteX0" fmla="*/ 1810 w 568182"/>
                <a:gd name="connsiteY0" fmla="*/ 314122 h 314122"/>
                <a:gd name="connsiteX1" fmla="*/ 3429 w 568182"/>
                <a:gd name="connsiteY1" fmla="*/ 313170 h 314122"/>
                <a:gd name="connsiteX2" fmla="*/ 8382 w 568182"/>
                <a:gd name="connsiteY2" fmla="*/ 310598 h 314122"/>
                <a:gd name="connsiteX3" fmla="*/ 27432 w 568182"/>
                <a:gd name="connsiteY3" fmla="*/ 301073 h 314122"/>
                <a:gd name="connsiteX4" fmla="*/ 101918 w 568182"/>
                <a:gd name="connsiteY4" fmla="*/ 264116 h 314122"/>
                <a:gd name="connsiteX5" fmla="*/ 368618 w 568182"/>
                <a:gd name="connsiteY5" fmla="*/ 132957 h 314122"/>
                <a:gd name="connsiteX6" fmla="*/ 370618 w 568182"/>
                <a:gd name="connsiteY6" fmla="*/ 132957 h 314122"/>
                <a:gd name="connsiteX7" fmla="*/ 421291 w 568182"/>
                <a:gd name="connsiteY7" fmla="*/ 168580 h 314122"/>
                <a:gd name="connsiteX8" fmla="*/ 449294 w 568182"/>
                <a:gd name="connsiteY8" fmla="*/ 184392 h 314122"/>
                <a:gd name="connsiteX9" fmla="*/ 463486 w 568182"/>
                <a:gd name="connsiteY9" fmla="*/ 186869 h 314122"/>
                <a:gd name="connsiteX10" fmla="*/ 470154 w 568182"/>
                <a:gd name="connsiteY10" fmla="*/ 183154 h 314122"/>
                <a:gd name="connsiteX11" fmla="*/ 472726 w 568182"/>
                <a:gd name="connsiteY11" fmla="*/ 178487 h 314122"/>
                <a:gd name="connsiteX12" fmla="*/ 472726 w 568182"/>
                <a:gd name="connsiteY12" fmla="*/ 178963 h 314122"/>
                <a:gd name="connsiteX13" fmla="*/ 402146 w 568182"/>
                <a:gd name="connsiteY13" fmla="*/ 102763 h 314122"/>
                <a:gd name="connsiteX14" fmla="*/ 402146 w 568182"/>
                <a:gd name="connsiteY14" fmla="*/ 99620 h 314122"/>
                <a:gd name="connsiteX15" fmla="*/ 403955 w 568182"/>
                <a:gd name="connsiteY15" fmla="*/ 99048 h 314122"/>
                <a:gd name="connsiteX16" fmla="*/ 437483 w 568182"/>
                <a:gd name="connsiteY16" fmla="*/ 104287 h 314122"/>
                <a:gd name="connsiteX17" fmla="*/ 438912 w 568182"/>
                <a:gd name="connsiteY17" fmla="*/ 105144 h 314122"/>
                <a:gd name="connsiteX18" fmla="*/ 480536 w 568182"/>
                <a:gd name="connsiteY18" fmla="*/ 155055 h 314122"/>
                <a:gd name="connsiteX19" fmla="*/ 505873 w 568182"/>
                <a:gd name="connsiteY19" fmla="*/ 175057 h 314122"/>
                <a:gd name="connsiteX20" fmla="*/ 535972 w 568182"/>
                <a:gd name="connsiteY20" fmla="*/ 169628 h 314122"/>
                <a:gd name="connsiteX21" fmla="*/ 535972 w 568182"/>
                <a:gd name="connsiteY21" fmla="*/ 172486 h 314122"/>
                <a:gd name="connsiteX22" fmla="*/ 523208 w 568182"/>
                <a:gd name="connsiteY22" fmla="*/ 154579 h 314122"/>
                <a:gd name="connsiteX23" fmla="*/ 492823 w 568182"/>
                <a:gd name="connsiteY23" fmla="*/ 111907 h 314122"/>
                <a:gd name="connsiteX24" fmla="*/ 493281 w 568182"/>
                <a:gd name="connsiteY24" fmla="*/ 108840 h 314122"/>
                <a:gd name="connsiteX25" fmla="*/ 493395 w 568182"/>
                <a:gd name="connsiteY25" fmla="*/ 108763 h 314122"/>
                <a:gd name="connsiteX26" fmla="*/ 495967 w 568182"/>
                <a:gd name="connsiteY26" fmla="*/ 108763 h 314122"/>
                <a:gd name="connsiteX27" fmla="*/ 549497 w 568182"/>
                <a:gd name="connsiteY27" fmla="*/ 148959 h 314122"/>
                <a:gd name="connsiteX28" fmla="*/ 556070 w 568182"/>
                <a:gd name="connsiteY28" fmla="*/ 153912 h 314122"/>
                <a:gd name="connsiteX29" fmla="*/ 559308 w 568182"/>
                <a:gd name="connsiteY29" fmla="*/ 156388 h 314122"/>
                <a:gd name="connsiteX30" fmla="*/ 561023 w 568182"/>
                <a:gd name="connsiteY30" fmla="*/ 157627 h 314122"/>
                <a:gd name="connsiteX31" fmla="*/ 561785 w 568182"/>
                <a:gd name="connsiteY31" fmla="*/ 158198 h 314122"/>
                <a:gd name="connsiteX32" fmla="*/ 561785 w 568182"/>
                <a:gd name="connsiteY32" fmla="*/ 158198 h 314122"/>
                <a:gd name="connsiteX33" fmla="*/ 561785 w 568182"/>
                <a:gd name="connsiteY33" fmla="*/ 158198 h 314122"/>
                <a:gd name="connsiteX34" fmla="*/ 558736 w 568182"/>
                <a:gd name="connsiteY34" fmla="*/ 158198 h 314122"/>
                <a:gd name="connsiteX35" fmla="*/ 558736 w 568182"/>
                <a:gd name="connsiteY35" fmla="*/ 158198 h 314122"/>
                <a:gd name="connsiteX36" fmla="*/ 558736 w 568182"/>
                <a:gd name="connsiteY36" fmla="*/ 158198 h 314122"/>
                <a:gd name="connsiteX37" fmla="*/ 563023 w 568182"/>
                <a:gd name="connsiteY37" fmla="*/ 144387 h 314122"/>
                <a:gd name="connsiteX38" fmla="*/ 557879 w 568182"/>
                <a:gd name="connsiteY38" fmla="*/ 130195 h 314122"/>
                <a:gd name="connsiteX39" fmla="*/ 550259 w 568182"/>
                <a:gd name="connsiteY39" fmla="*/ 116098 h 314122"/>
                <a:gd name="connsiteX40" fmla="*/ 550259 w 568182"/>
                <a:gd name="connsiteY40" fmla="*/ 113336 h 314122"/>
                <a:gd name="connsiteX41" fmla="*/ 558165 w 568182"/>
                <a:gd name="connsiteY41" fmla="*/ 106573 h 314122"/>
                <a:gd name="connsiteX42" fmla="*/ 557403 w 568182"/>
                <a:gd name="connsiteY42" fmla="*/ 108478 h 314122"/>
                <a:gd name="connsiteX43" fmla="*/ 552260 w 568182"/>
                <a:gd name="connsiteY43" fmla="*/ 70378 h 314122"/>
                <a:gd name="connsiteX44" fmla="*/ 533781 w 568182"/>
                <a:gd name="connsiteY44" fmla="*/ 41803 h 314122"/>
                <a:gd name="connsiteX45" fmla="*/ 471392 w 568182"/>
                <a:gd name="connsiteY45" fmla="*/ 3703 h 314122"/>
                <a:gd name="connsiteX46" fmla="*/ 472916 w 568182"/>
                <a:gd name="connsiteY46" fmla="*/ 3703 h 314122"/>
                <a:gd name="connsiteX47" fmla="*/ 422910 w 568182"/>
                <a:gd name="connsiteY47" fmla="*/ 16657 h 314122"/>
                <a:gd name="connsiteX48" fmla="*/ 373761 w 568182"/>
                <a:gd name="connsiteY48" fmla="*/ 28182 h 314122"/>
                <a:gd name="connsiteX49" fmla="*/ 282131 w 568182"/>
                <a:gd name="connsiteY49" fmla="*/ 47804 h 314122"/>
                <a:gd name="connsiteX50" fmla="*/ 132398 w 568182"/>
                <a:gd name="connsiteY50" fmla="*/ 80188 h 314122"/>
                <a:gd name="connsiteX51" fmla="*/ 34862 w 568182"/>
                <a:gd name="connsiteY51" fmla="*/ 100667 h 314122"/>
                <a:gd name="connsiteX52" fmla="*/ 8954 w 568182"/>
                <a:gd name="connsiteY52" fmla="*/ 105906 h 314122"/>
                <a:gd name="connsiteX53" fmla="*/ 2286 w 568182"/>
                <a:gd name="connsiteY53" fmla="*/ 107239 h 314122"/>
                <a:gd name="connsiteX54" fmla="*/ 0 w 568182"/>
                <a:gd name="connsiteY54" fmla="*/ 107239 h 314122"/>
                <a:gd name="connsiteX55" fmla="*/ 2191 w 568182"/>
                <a:gd name="connsiteY55" fmla="*/ 106573 h 314122"/>
                <a:gd name="connsiteX56" fmla="*/ 8858 w 568182"/>
                <a:gd name="connsiteY56" fmla="*/ 105049 h 314122"/>
                <a:gd name="connsiteX57" fmla="*/ 34576 w 568182"/>
                <a:gd name="connsiteY57" fmla="*/ 99143 h 314122"/>
                <a:gd name="connsiteX58" fmla="*/ 131921 w 568182"/>
                <a:gd name="connsiteY58" fmla="*/ 77426 h 314122"/>
                <a:gd name="connsiteX59" fmla="*/ 281749 w 568182"/>
                <a:gd name="connsiteY59" fmla="*/ 44565 h 314122"/>
                <a:gd name="connsiteX60" fmla="*/ 373285 w 568182"/>
                <a:gd name="connsiteY60" fmla="*/ 24563 h 314122"/>
                <a:gd name="connsiteX61" fmla="*/ 422434 w 568182"/>
                <a:gd name="connsiteY61" fmla="*/ 12847 h 314122"/>
                <a:gd name="connsiteX62" fmla="*/ 473583 w 568182"/>
                <a:gd name="connsiteY62" fmla="*/ 179 h 314122"/>
                <a:gd name="connsiteX63" fmla="*/ 475107 w 568182"/>
                <a:gd name="connsiteY63" fmla="*/ 179 h 314122"/>
                <a:gd name="connsiteX64" fmla="*/ 537686 w 568182"/>
                <a:gd name="connsiteY64" fmla="*/ 37802 h 314122"/>
                <a:gd name="connsiteX65" fmla="*/ 552069 w 568182"/>
                <a:gd name="connsiteY65" fmla="*/ 51042 h 314122"/>
                <a:gd name="connsiteX66" fmla="*/ 558165 w 568182"/>
                <a:gd name="connsiteY66" fmla="*/ 70092 h 314122"/>
                <a:gd name="connsiteX67" fmla="*/ 563404 w 568182"/>
                <a:gd name="connsiteY67" fmla="*/ 108192 h 314122"/>
                <a:gd name="connsiteX68" fmla="*/ 562642 w 568182"/>
                <a:gd name="connsiteY68" fmla="*/ 110097 h 314122"/>
                <a:gd name="connsiteX69" fmla="*/ 554736 w 568182"/>
                <a:gd name="connsiteY69" fmla="*/ 116955 h 314122"/>
                <a:gd name="connsiteX70" fmla="*/ 554736 w 568182"/>
                <a:gd name="connsiteY70" fmla="*/ 114288 h 314122"/>
                <a:gd name="connsiteX71" fmla="*/ 562451 w 568182"/>
                <a:gd name="connsiteY71" fmla="*/ 128385 h 314122"/>
                <a:gd name="connsiteX72" fmla="*/ 568166 w 568182"/>
                <a:gd name="connsiteY72" fmla="*/ 144482 h 314122"/>
                <a:gd name="connsiteX73" fmla="*/ 562928 w 568182"/>
                <a:gd name="connsiteY73" fmla="*/ 161151 h 314122"/>
                <a:gd name="connsiteX74" fmla="*/ 562928 w 568182"/>
                <a:gd name="connsiteY74" fmla="*/ 161627 h 314122"/>
                <a:gd name="connsiteX75" fmla="*/ 562928 w 568182"/>
                <a:gd name="connsiteY75" fmla="*/ 161627 h 314122"/>
                <a:gd name="connsiteX76" fmla="*/ 559784 w 568182"/>
                <a:gd name="connsiteY76" fmla="*/ 161627 h 314122"/>
                <a:gd name="connsiteX77" fmla="*/ 559784 w 568182"/>
                <a:gd name="connsiteY77" fmla="*/ 161627 h 314122"/>
                <a:gd name="connsiteX78" fmla="*/ 558927 w 568182"/>
                <a:gd name="connsiteY78" fmla="*/ 160961 h 314122"/>
                <a:gd name="connsiteX79" fmla="*/ 557308 w 568182"/>
                <a:gd name="connsiteY79" fmla="*/ 159722 h 314122"/>
                <a:gd name="connsiteX80" fmla="*/ 554069 w 568182"/>
                <a:gd name="connsiteY80" fmla="*/ 157246 h 314122"/>
                <a:gd name="connsiteX81" fmla="*/ 547497 w 568182"/>
                <a:gd name="connsiteY81" fmla="*/ 152293 h 314122"/>
                <a:gd name="connsiteX82" fmla="*/ 493967 w 568182"/>
                <a:gd name="connsiteY82" fmla="*/ 112097 h 314122"/>
                <a:gd name="connsiteX83" fmla="*/ 497205 w 568182"/>
                <a:gd name="connsiteY83" fmla="*/ 109049 h 314122"/>
                <a:gd name="connsiteX84" fmla="*/ 527590 w 568182"/>
                <a:gd name="connsiteY84" fmla="*/ 151721 h 314122"/>
                <a:gd name="connsiteX85" fmla="*/ 540353 w 568182"/>
                <a:gd name="connsiteY85" fmla="*/ 169628 h 314122"/>
                <a:gd name="connsiteX86" fmla="*/ 540353 w 568182"/>
                <a:gd name="connsiteY86" fmla="*/ 169628 h 314122"/>
                <a:gd name="connsiteX87" fmla="*/ 540353 w 568182"/>
                <a:gd name="connsiteY87" fmla="*/ 172295 h 314122"/>
                <a:gd name="connsiteX88" fmla="*/ 523494 w 568182"/>
                <a:gd name="connsiteY88" fmla="*/ 179344 h 314122"/>
                <a:gd name="connsiteX89" fmla="*/ 514731 w 568182"/>
                <a:gd name="connsiteY89" fmla="*/ 180011 h 314122"/>
                <a:gd name="connsiteX90" fmla="*/ 510349 w 568182"/>
                <a:gd name="connsiteY90" fmla="*/ 180011 h 314122"/>
                <a:gd name="connsiteX91" fmla="*/ 505682 w 568182"/>
                <a:gd name="connsiteY91" fmla="*/ 178963 h 314122"/>
                <a:gd name="connsiteX92" fmla="*/ 478536 w 568182"/>
                <a:gd name="connsiteY92" fmla="*/ 157913 h 314122"/>
                <a:gd name="connsiteX93" fmla="*/ 436626 w 568182"/>
                <a:gd name="connsiteY93" fmla="*/ 107525 h 314122"/>
                <a:gd name="connsiteX94" fmla="*/ 438055 w 568182"/>
                <a:gd name="connsiteY94" fmla="*/ 108382 h 314122"/>
                <a:gd name="connsiteX95" fmla="*/ 404527 w 568182"/>
                <a:gd name="connsiteY95" fmla="*/ 103144 h 314122"/>
                <a:gd name="connsiteX96" fmla="*/ 406527 w 568182"/>
                <a:gd name="connsiteY96" fmla="*/ 99429 h 314122"/>
                <a:gd name="connsiteX97" fmla="*/ 477012 w 568182"/>
                <a:gd name="connsiteY97" fmla="*/ 175629 h 314122"/>
                <a:gd name="connsiteX98" fmla="*/ 477012 w 568182"/>
                <a:gd name="connsiteY98" fmla="*/ 175629 h 314122"/>
                <a:gd name="connsiteX99" fmla="*/ 473393 w 568182"/>
                <a:gd name="connsiteY99" fmla="*/ 185154 h 314122"/>
                <a:gd name="connsiteX100" fmla="*/ 465582 w 568182"/>
                <a:gd name="connsiteY100" fmla="*/ 189440 h 314122"/>
                <a:gd name="connsiteX101" fmla="*/ 460819 w 568182"/>
                <a:gd name="connsiteY101" fmla="*/ 190488 h 314122"/>
                <a:gd name="connsiteX102" fmla="*/ 456248 w 568182"/>
                <a:gd name="connsiteY102" fmla="*/ 189821 h 314122"/>
                <a:gd name="connsiteX103" fmla="*/ 448151 w 568182"/>
                <a:gd name="connsiteY103" fmla="*/ 186869 h 314122"/>
                <a:gd name="connsiteX104" fmla="*/ 419576 w 568182"/>
                <a:gd name="connsiteY104" fmla="*/ 170771 h 314122"/>
                <a:gd name="connsiteX105" fmla="*/ 368713 w 568182"/>
                <a:gd name="connsiteY105" fmla="*/ 134767 h 314122"/>
                <a:gd name="connsiteX106" fmla="*/ 370808 w 568182"/>
                <a:gd name="connsiteY106" fmla="*/ 134767 h 314122"/>
                <a:gd name="connsiteX107" fmla="*/ 103537 w 568182"/>
                <a:gd name="connsiteY107" fmla="*/ 264497 h 314122"/>
                <a:gd name="connsiteX108" fmla="*/ 28575 w 568182"/>
                <a:gd name="connsiteY108" fmla="*/ 300502 h 314122"/>
                <a:gd name="connsiteX109" fmla="*/ 8763 w 568182"/>
                <a:gd name="connsiteY109" fmla="*/ 310027 h 314122"/>
                <a:gd name="connsiteX110" fmla="*/ 3620 w 568182"/>
                <a:gd name="connsiteY110" fmla="*/ 312408 h 31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68182" h="314122">
                  <a:moveTo>
                    <a:pt x="1810" y="314122"/>
                  </a:moveTo>
                  <a:cubicBezTo>
                    <a:pt x="2297" y="313723"/>
                    <a:pt x="2844" y="313399"/>
                    <a:pt x="3429" y="313170"/>
                  </a:cubicBezTo>
                  <a:lnTo>
                    <a:pt x="8382" y="310598"/>
                  </a:lnTo>
                  <a:lnTo>
                    <a:pt x="27432" y="301073"/>
                  </a:lnTo>
                  <a:lnTo>
                    <a:pt x="101918" y="264116"/>
                  </a:lnTo>
                  <a:lnTo>
                    <a:pt x="368618" y="132957"/>
                  </a:lnTo>
                  <a:cubicBezTo>
                    <a:pt x="369218" y="132528"/>
                    <a:pt x="370018" y="132528"/>
                    <a:pt x="370618" y="132957"/>
                  </a:cubicBezTo>
                  <a:cubicBezTo>
                    <a:pt x="386524" y="144958"/>
                    <a:pt x="403384" y="157150"/>
                    <a:pt x="421291" y="168580"/>
                  </a:cubicBezTo>
                  <a:cubicBezTo>
                    <a:pt x="430244" y="174496"/>
                    <a:pt x="439598" y="179782"/>
                    <a:pt x="449294" y="184392"/>
                  </a:cubicBezTo>
                  <a:cubicBezTo>
                    <a:pt x="454057" y="186202"/>
                    <a:pt x="459486" y="188869"/>
                    <a:pt x="463486" y="186869"/>
                  </a:cubicBezTo>
                  <a:cubicBezTo>
                    <a:pt x="465877" y="185964"/>
                    <a:pt x="468125" y="184706"/>
                    <a:pt x="470154" y="183154"/>
                  </a:cubicBezTo>
                  <a:cubicBezTo>
                    <a:pt x="472154" y="181725"/>
                    <a:pt x="473107" y="179344"/>
                    <a:pt x="472726" y="178487"/>
                  </a:cubicBezTo>
                  <a:lnTo>
                    <a:pt x="472726" y="178963"/>
                  </a:lnTo>
                  <a:lnTo>
                    <a:pt x="402146" y="102763"/>
                  </a:lnTo>
                  <a:cubicBezTo>
                    <a:pt x="401307" y="101877"/>
                    <a:pt x="401307" y="100505"/>
                    <a:pt x="402146" y="99620"/>
                  </a:cubicBezTo>
                  <a:cubicBezTo>
                    <a:pt x="402631" y="99162"/>
                    <a:pt x="403298" y="98953"/>
                    <a:pt x="403955" y="99048"/>
                  </a:cubicBezTo>
                  <a:lnTo>
                    <a:pt x="437483" y="104287"/>
                  </a:lnTo>
                  <a:cubicBezTo>
                    <a:pt x="438045" y="104401"/>
                    <a:pt x="438550" y="104706"/>
                    <a:pt x="438912" y="105144"/>
                  </a:cubicBezTo>
                  <a:cubicBezTo>
                    <a:pt x="451742" y="122632"/>
                    <a:pt x="465639" y="139301"/>
                    <a:pt x="480536" y="155055"/>
                  </a:cubicBezTo>
                  <a:cubicBezTo>
                    <a:pt x="487756" y="163142"/>
                    <a:pt x="496329" y="169914"/>
                    <a:pt x="505873" y="175057"/>
                  </a:cubicBezTo>
                  <a:cubicBezTo>
                    <a:pt x="516226" y="177401"/>
                    <a:pt x="527095" y="175448"/>
                    <a:pt x="535972" y="169628"/>
                  </a:cubicBezTo>
                  <a:lnTo>
                    <a:pt x="535972" y="172486"/>
                  </a:lnTo>
                  <a:lnTo>
                    <a:pt x="523208" y="154579"/>
                  </a:lnTo>
                  <a:lnTo>
                    <a:pt x="492823" y="111907"/>
                  </a:lnTo>
                  <a:cubicBezTo>
                    <a:pt x="492100" y="110935"/>
                    <a:pt x="492309" y="109564"/>
                    <a:pt x="493281" y="108840"/>
                  </a:cubicBezTo>
                  <a:cubicBezTo>
                    <a:pt x="493319" y="108811"/>
                    <a:pt x="493357" y="108792"/>
                    <a:pt x="493395" y="108763"/>
                  </a:cubicBezTo>
                  <a:cubicBezTo>
                    <a:pt x="494167" y="108211"/>
                    <a:pt x="495195" y="108211"/>
                    <a:pt x="495967" y="108763"/>
                  </a:cubicBezTo>
                  <a:lnTo>
                    <a:pt x="549497" y="148959"/>
                  </a:lnTo>
                  <a:lnTo>
                    <a:pt x="556070" y="153912"/>
                  </a:lnTo>
                  <a:lnTo>
                    <a:pt x="559308" y="156388"/>
                  </a:lnTo>
                  <a:lnTo>
                    <a:pt x="561023" y="157627"/>
                  </a:lnTo>
                  <a:lnTo>
                    <a:pt x="561785" y="158198"/>
                  </a:lnTo>
                  <a:lnTo>
                    <a:pt x="561785" y="158198"/>
                  </a:lnTo>
                  <a:lnTo>
                    <a:pt x="561785" y="158198"/>
                  </a:lnTo>
                  <a:lnTo>
                    <a:pt x="558736" y="158198"/>
                  </a:lnTo>
                  <a:lnTo>
                    <a:pt x="558736" y="158198"/>
                  </a:lnTo>
                  <a:lnTo>
                    <a:pt x="558736" y="158198"/>
                  </a:lnTo>
                  <a:cubicBezTo>
                    <a:pt x="561699" y="154217"/>
                    <a:pt x="563204" y="149340"/>
                    <a:pt x="563023" y="144387"/>
                  </a:cubicBezTo>
                  <a:cubicBezTo>
                    <a:pt x="562566" y="139291"/>
                    <a:pt x="560794" y="134405"/>
                    <a:pt x="557879" y="130195"/>
                  </a:cubicBezTo>
                  <a:lnTo>
                    <a:pt x="550259" y="116098"/>
                  </a:lnTo>
                  <a:cubicBezTo>
                    <a:pt x="549602" y="115288"/>
                    <a:pt x="549602" y="114136"/>
                    <a:pt x="550259" y="113336"/>
                  </a:cubicBezTo>
                  <a:lnTo>
                    <a:pt x="558165" y="106573"/>
                  </a:lnTo>
                  <a:lnTo>
                    <a:pt x="557403" y="108478"/>
                  </a:lnTo>
                  <a:cubicBezTo>
                    <a:pt x="555689" y="95524"/>
                    <a:pt x="553974" y="82760"/>
                    <a:pt x="552260" y="70378"/>
                  </a:cubicBezTo>
                  <a:cubicBezTo>
                    <a:pt x="551555" y="58262"/>
                    <a:pt x="544535" y="47413"/>
                    <a:pt x="533781" y="41803"/>
                  </a:cubicBezTo>
                  <a:lnTo>
                    <a:pt x="471392" y="3703"/>
                  </a:lnTo>
                  <a:lnTo>
                    <a:pt x="472916" y="3703"/>
                  </a:lnTo>
                  <a:lnTo>
                    <a:pt x="422910" y="16657"/>
                  </a:lnTo>
                  <a:cubicBezTo>
                    <a:pt x="406241" y="20753"/>
                    <a:pt x="389858" y="24944"/>
                    <a:pt x="373761" y="28182"/>
                  </a:cubicBezTo>
                  <a:lnTo>
                    <a:pt x="282131" y="47804"/>
                  </a:lnTo>
                  <a:lnTo>
                    <a:pt x="132398" y="80188"/>
                  </a:lnTo>
                  <a:lnTo>
                    <a:pt x="34862" y="100667"/>
                  </a:lnTo>
                  <a:lnTo>
                    <a:pt x="8954" y="105906"/>
                  </a:lnTo>
                  <a:lnTo>
                    <a:pt x="2286" y="107239"/>
                  </a:lnTo>
                  <a:lnTo>
                    <a:pt x="0" y="107239"/>
                  </a:lnTo>
                  <a:lnTo>
                    <a:pt x="2191" y="106573"/>
                  </a:lnTo>
                  <a:lnTo>
                    <a:pt x="8858" y="105049"/>
                  </a:lnTo>
                  <a:lnTo>
                    <a:pt x="34576" y="99143"/>
                  </a:lnTo>
                  <a:lnTo>
                    <a:pt x="131921" y="77426"/>
                  </a:lnTo>
                  <a:lnTo>
                    <a:pt x="281749" y="44565"/>
                  </a:lnTo>
                  <a:lnTo>
                    <a:pt x="373285" y="24563"/>
                  </a:lnTo>
                  <a:cubicBezTo>
                    <a:pt x="389382" y="21229"/>
                    <a:pt x="405670" y="17038"/>
                    <a:pt x="422434" y="12847"/>
                  </a:cubicBezTo>
                  <a:lnTo>
                    <a:pt x="473583" y="179"/>
                  </a:lnTo>
                  <a:cubicBezTo>
                    <a:pt x="474059" y="-60"/>
                    <a:pt x="474631" y="-60"/>
                    <a:pt x="475107" y="179"/>
                  </a:cubicBezTo>
                  <a:lnTo>
                    <a:pt x="537686" y="37802"/>
                  </a:lnTo>
                  <a:cubicBezTo>
                    <a:pt x="543525" y="40926"/>
                    <a:pt x="548478" y="45479"/>
                    <a:pt x="552069" y="51042"/>
                  </a:cubicBezTo>
                  <a:cubicBezTo>
                    <a:pt x="555650" y="56786"/>
                    <a:pt x="557746" y="63339"/>
                    <a:pt x="558165" y="70092"/>
                  </a:cubicBezTo>
                  <a:cubicBezTo>
                    <a:pt x="559880" y="82760"/>
                    <a:pt x="561594" y="95524"/>
                    <a:pt x="563404" y="108192"/>
                  </a:cubicBezTo>
                  <a:cubicBezTo>
                    <a:pt x="563480" y="108916"/>
                    <a:pt x="563194" y="109630"/>
                    <a:pt x="562642" y="110097"/>
                  </a:cubicBezTo>
                  <a:lnTo>
                    <a:pt x="554736" y="116955"/>
                  </a:lnTo>
                  <a:lnTo>
                    <a:pt x="554736" y="114288"/>
                  </a:lnTo>
                  <a:lnTo>
                    <a:pt x="562451" y="128385"/>
                  </a:lnTo>
                  <a:cubicBezTo>
                    <a:pt x="565642" y="133205"/>
                    <a:pt x="567604" y="138729"/>
                    <a:pt x="568166" y="144482"/>
                  </a:cubicBezTo>
                  <a:cubicBezTo>
                    <a:pt x="568376" y="150473"/>
                    <a:pt x="566518" y="156350"/>
                    <a:pt x="562928" y="161151"/>
                  </a:cubicBezTo>
                  <a:lnTo>
                    <a:pt x="562928" y="161627"/>
                  </a:lnTo>
                  <a:lnTo>
                    <a:pt x="562928" y="161627"/>
                  </a:lnTo>
                  <a:lnTo>
                    <a:pt x="559784" y="161627"/>
                  </a:lnTo>
                  <a:lnTo>
                    <a:pt x="559784" y="161627"/>
                  </a:lnTo>
                  <a:lnTo>
                    <a:pt x="558927" y="160961"/>
                  </a:lnTo>
                  <a:lnTo>
                    <a:pt x="557308" y="159722"/>
                  </a:lnTo>
                  <a:lnTo>
                    <a:pt x="554069" y="157246"/>
                  </a:lnTo>
                  <a:lnTo>
                    <a:pt x="547497" y="152293"/>
                  </a:lnTo>
                  <a:lnTo>
                    <a:pt x="493967" y="112097"/>
                  </a:lnTo>
                  <a:lnTo>
                    <a:pt x="497205" y="109049"/>
                  </a:lnTo>
                  <a:lnTo>
                    <a:pt x="527590" y="151721"/>
                  </a:lnTo>
                  <a:cubicBezTo>
                    <a:pt x="531971" y="157817"/>
                    <a:pt x="536257" y="164008"/>
                    <a:pt x="540353" y="169628"/>
                  </a:cubicBezTo>
                  <a:lnTo>
                    <a:pt x="540353" y="169628"/>
                  </a:lnTo>
                  <a:cubicBezTo>
                    <a:pt x="540992" y="170400"/>
                    <a:pt x="540992" y="171524"/>
                    <a:pt x="540353" y="172295"/>
                  </a:cubicBezTo>
                  <a:cubicBezTo>
                    <a:pt x="535457" y="176105"/>
                    <a:pt x="529638" y="178534"/>
                    <a:pt x="523494" y="179344"/>
                  </a:cubicBezTo>
                  <a:cubicBezTo>
                    <a:pt x="520589" y="179763"/>
                    <a:pt x="517665" y="179982"/>
                    <a:pt x="514731" y="180011"/>
                  </a:cubicBezTo>
                  <a:lnTo>
                    <a:pt x="510349" y="180011"/>
                  </a:lnTo>
                  <a:cubicBezTo>
                    <a:pt x="508778" y="179753"/>
                    <a:pt x="507216" y="179401"/>
                    <a:pt x="505682" y="178963"/>
                  </a:cubicBezTo>
                  <a:cubicBezTo>
                    <a:pt x="495395" y="173705"/>
                    <a:pt x="486185" y="166571"/>
                    <a:pt x="478536" y="157913"/>
                  </a:cubicBezTo>
                  <a:cubicBezTo>
                    <a:pt x="463506" y="142025"/>
                    <a:pt x="449504" y="125194"/>
                    <a:pt x="436626" y="107525"/>
                  </a:cubicBezTo>
                  <a:lnTo>
                    <a:pt x="438055" y="108382"/>
                  </a:lnTo>
                  <a:lnTo>
                    <a:pt x="404527" y="103144"/>
                  </a:lnTo>
                  <a:lnTo>
                    <a:pt x="406527" y="99429"/>
                  </a:lnTo>
                  <a:cubicBezTo>
                    <a:pt x="430816" y="125718"/>
                    <a:pt x="454152" y="151245"/>
                    <a:pt x="477012" y="175629"/>
                  </a:cubicBezTo>
                  <a:lnTo>
                    <a:pt x="477012" y="175629"/>
                  </a:lnTo>
                  <a:cubicBezTo>
                    <a:pt x="477993" y="179248"/>
                    <a:pt x="476536" y="183096"/>
                    <a:pt x="473393" y="185154"/>
                  </a:cubicBezTo>
                  <a:cubicBezTo>
                    <a:pt x="471040" y="187002"/>
                    <a:pt x="468401" y="188450"/>
                    <a:pt x="465582" y="189440"/>
                  </a:cubicBezTo>
                  <a:cubicBezTo>
                    <a:pt x="464096" y="190164"/>
                    <a:pt x="462467" y="190526"/>
                    <a:pt x="460819" y="190488"/>
                  </a:cubicBezTo>
                  <a:cubicBezTo>
                    <a:pt x="459276" y="190479"/>
                    <a:pt x="457733" y="190250"/>
                    <a:pt x="456248" y="189821"/>
                  </a:cubicBezTo>
                  <a:cubicBezTo>
                    <a:pt x="453457" y="189097"/>
                    <a:pt x="450752" y="188107"/>
                    <a:pt x="448151" y="186869"/>
                  </a:cubicBezTo>
                  <a:cubicBezTo>
                    <a:pt x="438236" y="182230"/>
                    <a:pt x="428682" y="176848"/>
                    <a:pt x="419576" y="170771"/>
                  </a:cubicBezTo>
                  <a:cubicBezTo>
                    <a:pt x="401574" y="159151"/>
                    <a:pt x="384715" y="146959"/>
                    <a:pt x="368713" y="134767"/>
                  </a:cubicBezTo>
                  <a:lnTo>
                    <a:pt x="370808" y="134767"/>
                  </a:lnTo>
                  <a:lnTo>
                    <a:pt x="103537" y="264497"/>
                  </a:lnTo>
                  <a:lnTo>
                    <a:pt x="28575" y="300502"/>
                  </a:lnTo>
                  <a:lnTo>
                    <a:pt x="8763" y="310027"/>
                  </a:lnTo>
                  <a:lnTo>
                    <a:pt x="3620" y="312408"/>
                  </a:lnTo>
                  <a:close/>
                </a:path>
              </a:pathLst>
            </a:custGeom>
            <a:solidFill>
              <a:srgbClr val="6F4C47"/>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D8B71FD-D509-27C6-5DFB-97CD4FF93942}"/>
                </a:ext>
              </a:extLst>
            </p:cNvPr>
            <p:cNvSpPr/>
            <p:nvPr/>
          </p:nvSpPr>
          <p:spPr>
            <a:xfrm>
              <a:off x="1955725" y="3740562"/>
              <a:ext cx="126587" cy="103536"/>
            </a:xfrm>
            <a:custGeom>
              <a:avLst/>
              <a:gdLst>
                <a:gd name="connsiteX0" fmla="*/ 126587 w 126587"/>
                <a:gd name="connsiteY0" fmla="*/ 103537 h 103536"/>
                <a:gd name="connsiteX1" fmla="*/ 110680 w 126587"/>
                <a:gd name="connsiteY1" fmla="*/ 83534 h 103536"/>
                <a:gd name="connsiteX2" fmla="*/ 74962 w 126587"/>
                <a:gd name="connsiteY2" fmla="*/ 33528 h 103536"/>
                <a:gd name="connsiteX3" fmla="*/ 51244 w 126587"/>
                <a:gd name="connsiteY3" fmla="*/ 12763 h 103536"/>
                <a:gd name="connsiteX4" fmla="*/ 24574 w 126587"/>
                <a:gd name="connsiteY4" fmla="*/ 6572 h 103536"/>
                <a:gd name="connsiteX5" fmla="*/ 0 w 126587"/>
                <a:gd name="connsiteY5" fmla="*/ 0 h 103536"/>
                <a:gd name="connsiteX6" fmla="*/ 25241 w 126587"/>
                <a:gd name="connsiteY6" fmla="*/ 3429 h 103536"/>
                <a:gd name="connsiteX7" fmla="*/ 52483 w 126587"/>
                <a:gd name="connsiteY7" fmla="*/ 8858 h 103536"/>
                <a:gd name="connsiteX8" fmla="*/ 78772 w 126587"/>
                <a:gd name="connsiteY8" fmla="*/ 31242 h 103536"/>
                <a:gd name="connsiteX9" fmla="*/ 113347 w 126587"/>
                <a:gd name="connsiteY9" fmla="*/ 81820 h 103536"/>
                <a:gd name="connsiteX10" fmla="*/ 126587 w 126587"/>
                <a:gd name="connsiteY10" fmla="*/ 103537 h 1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587" h="103536">
                  <a:moveTo>
                    <a:pt x="126587" y="103537"/>
                  </a:moveTo>
                  <a:cubicBezTo>
                    <a:pt x="120739" y="97327"/>
                    <a:pt x="115414" y="90631"/>
                    <a:pt x="110680" y="83534"/>
                  </a:cubicBezTo>
                  <a:cubicBezTo>
                    <a:pt x="101155" y="70866"/>
                    <a:pt x="88678" y="53245"/>
                    <a:pt x="74962" y="33528"/>
                  </a:cubicBezTo>
                  <a:cubicBezTo>
                    <a:pt x="69971" y="23851"/>
                    <a:pt x="61493" y="16431"/>
                    <a:pt x="51244" y="12763"/>
                  </a:cubicBezTo>
                  <a:cubicBezTo>
                    <a:pt x="41719" y="10096"/>
                    <a:pt x="32194" y="8477"/>
                    <a:pt x="24574" y="6572"/>
                  </a:cubicBezTo>
                  <a:cubicBezTo>
                    <a:pt x="16183" y="5210"/>
                    <a:pt x="7953" y="3010"/>
                    <a:pt x="0" y="0"/>
                  </a:cubicBezTo>
                  <a:cubicBezTo>
                    <a:pt x="8496" y="429"/>
                    <a:pt x="16935" y="1572"/>
                    <a:pt x="25241" y="3429"/>
                  </a:cubicBezTo>
                  <a:cubicBezTo>
                    <a:pt x="33052" y="4953"/>
                    <a:pt x="42100" y="6096"/>
                    <a:pt x="52483" y="8858"/>
                  </a:cubicBezTo>
                  <a:cubicBezTo>
                    <a:pt x="63827" y="12611"/>
                    <a:pt x="73257" y="20641"/>
                    <a:pt x="78772" y="31242"/>
                  </a:cubicBezTo>
                  <a:cubicBezTo>
                    <a:pt x="92488" y="50768"/>
                    <a:pt x="104680" y="68675"/>
                    <a:pt x="113347" y="81820"/>
                  </a:cubicBezTo>
                  <a:cubicBezTo>
                    <a:pt x="118453" y="88611"/>
                    <a:pt x="122882" y="95888"/>
                    <a:pt x="126587" y="103537"/>
                  </a:cubicBezTo>
                  <a:close/>
                </a:path>
              </a:pathLst>
            </a:custGeom>
            <a:solidFill>
              <a:srgbClr val="6F4C47"/>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B8A7BA8-BAB7-C1F3-BF1A-5ED1271B739B}"/>
                </a:ext>
              </a:extLst>
            </p:cNvPr>
            <p:cNvSpPr/>
            <p:nvPr/>
          </p:nvSpPr>
          <p:spPr>
            <a:xfrm>
              <a:off x="1972870" y="3708613"/>
              <a:ext cx="122682" cy="80526"/>
            </a:xfrm>
            <a:custGeom>
              <a:avLst/>
              <a:gdLst>
                <a:gd name="connsiteX0" fmla="*/ 122682 w 122682"/>
                <a:gd name="connsiteY0" fmla="*/ 80527 h 80526"/>
                <a:gd name="connsiteX1" fmla="*/ 107442 w 122682"/>
                <a:gd name="connsiteY1" fmla="*/ 63382 h 80526"/>
                <a:gd name="connsiteX2" fmla="*/ 69342 w 122682"/>
                <a:gd name="connsiteY2" fmla="*/ 23662 h 80526"/>
                <a:gd name="connsiteX3" fmla="*/ 57721 w 122682"/>
                <a:gd name="connsiteY3" fmla="*/ 13090 h 80526"/>
                <a:gd name="connsiteX4" fmla="*/ 52197 w 122682"/>
                <a:gd name="connsiteY4" fmla="*/ 8137 h 80526"/>
                <a:gd name="connsiteX5" fmla="*/ 49435 w 122682"/>
                <a:gd name="connsiteY5" fmla="*/ 5660 h 80526"/>
                <a:gd name="connsiteX6" fmla="*/ 48196 w 122682"/>
                <a:gd name="connsiteY6" fmla="*/ 4708 h 80526"/>
                <a:gd name="connsiteX7" fmla="*/ 47435 w 122682"/>
                <a:gd name="connsiteY7" fmla="*/ 4708 h 80526"/>
                <a:gd name="connsiteX8" fmla="*/ 22955 w 122682"/>
                <a:gd name="connsiteY8" fmla="*/ 3565 h 80526"/>
                <a:gd name="connsiteX9" fmla="*/ 0 w 122682"/>
                <a:gd name="connsiteY9" fmla="*/ 2517 h 80526"/>
                <a:gd name="connsiteX10" fmla="*/ 22955 w 122682"/>
                <a:gd name="connsiteY10" fmla="*/ 421 h 80526"/>
                <a:gd name="connsiteX11" fmla="*/ 48101 w 122682"/>
                <a:gd name="connsiteY11" fmla="*/ 421 h 80526"/>
                <a:gd name="connsiteX12" fmla="*/ 49149 w 122682"/>
                <a:gd name="connsiteY12" fmla="*/ 421 h 80526"/>
                <a:gd name="connsiteX13" fmla="*/ 50673 w 122682"/>
                <a:gd name="connsiteY13" fmla="*/ 1088 h 80526"/>
                <a:gd name="connsiteX14" fmla="*/ 52292 w 122682"/>
                <a:gd name="connsiteY14" fmla="*/ 2327 h 80526"/>
                <a:gd name="connsiteX15" fmla="*/ 55054 w 122682"/>
                <a:gd name="connsiteY15" fmla="*/ 4708 h 80526"/>
                <a:gd name="connsiteX16" fmla="*/ 60674 w 122682"/>
                <a:gd name="connsiteY16" fmla="*/ 9565 h 80526"/>
                <a:gd name="connsiteX17" fmla="*/ 72390 w 122682"/>
                <a:gd name="connsiteY17" fmla="*/ 20138 h 80526"/>
                <a:gd name="connsiteX18" fmla="*/ 109919 w 122682"/>
                <a:gd name="connsiteY18" fmla="*/ 61191 h 80526"/>
                <a:gd name="connsiteX19" fmla="*/ 122682 w 122682"/>
                <a:gd name="connsiteY19" fmla="*/ 80527 h 8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682" h="80526">
                  <a:moveTo>
                    <a:pt x="122682" y="80527"/>
                  </a:moveTo>
                  <a:cubicBezTo>
                    <a:pt x="117205" y="75183"/>
                    <a:pt x="112109" y="69449"/>
                    <a:pt x="107442" y="63382"/>
                  </a:cubicBezTo>
                  <a:cubicBezTo>
                    <a:pt x="95517" y="49418"/>
                    <a:pt x="82801" y="36159"/>
                    <a:pt x="69342" y="23662"/>
                  </a:cubicBezTo>
                  <a:lnTo>
                    <a:pt x="57721" y="13090"/>
                  </a:lnTo>
                  <a:lnTo>
                    <a:pt x="52197" y="8137"/>
                  </a:lnTo>
                  <a:lnTo>
                    <a:pt x="49435" y="5660"/>
                  </a:lnTo>
                  <a:cubicBezTo>
                    <a:pt x="49435" y="5660"/>
                    <a:pt x="48482" y="4708"/>
                    <a:pt x="48196" y="4708"/>
                  </a:cubicBezTo>
                  <a:lnTo>
                    <a:pt x="47435" y="4708"/>
                  </a:lnTo>
                  <a:cubicBezTo>
                    <a:pt x="38671" y="3660"/>
                    <a:pt x="29908" y="3851"/>
                    <a:pt x="22955" y="3565"/>
                  </a:cubicBezTo>
                  <a:cubicBezTo>
                    <a:pt x="15288" y="3917"/>
                    <a:pt x="7601" y="3565"/>
                    <a:pt x="0" y="2517"/>
                  </a:cubicBezTo>
                  <a:cubicBezTo>
                    <a:pt x="7553" y="1002"/>
                    <a:pt x="15250" y="307"/>
                    <a:pt x="22955" y="421"/>
                  </a:cubicBezTo>
                  <a:cubicBezTo>
                    <a:pt x="31328" y="-140"/>
                    <a:pt x="39729" y="-140"/>
                    <a:pt x="48101" y="421"/>
                  </a:cubicBezTo>
                  <a:lnTo>
                    <a:pt x="49149" y="421"/>
                  </a:lnTo>
                  <a:lnTo>
                    <a:pt x="50673" y="1088"/>
                  </a:lnTo>
                  <a:cubicBezTo>
                    <a:pt x="51264" y="1431"/>
                    <a:pt x="51807" y="1850"/>
                    <a:pt x="52292" y="2327"/>
                  </a:cubicBezTo>
                  <a:lnTo>
                    <a:pt x="55054" y="4708"/>
                  </a:lnTo>
                  <a:lnTo>
                    <a:pt x="60674" y="9565"/>
                  </a:lnTo>
                  <a:lnTo>
                    <a:pt x="72390" y="20138"/>
                  </a:lnTo>
                  <a:cubicBezTo>
                    <a:pt x="86011" y="32768"/>
                    <a:pt x="98565" y="46494"/>
                    <a:pt x="109919" y="61191"/>
                  </a:cubicBezTo>
                  <a:cubicBezTo>
                    <a:pt x="115005" y="67049"/>
                    <a:pt x="119291" y="73545"/>
                    <a:pt x="122682" y="80527"/>
                  </a:cubicBezTo>
                  <a:close/>
                </a:path>
              </a:pathLst>
            </a:custGeom>
            <a:solidFill>
              <a:srgbClr val="6F4C47"/>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673F3F6-84EC-DEB6-75C4-67281C7FBE61}"/>
                </a:ext>
              </a:extLst>
            </p:cNvPr>
            <p:cNvSpPr/>
            <p:nvPr/>
          </p:nvSpPr>
          <p:spPr>
            <a:xfrm>
              <a:off x="1909338" y="3484911"/>
              <a:ext cx="880998" cy="447675"/>
            </a:xfrm>
            <a:custGeom>
              <a:avLst/>
              <a:gdLst>
                <a:gd name="connsiteX0" fmla="*/ 739902 w 880998"/>
                <a:gd name="connsiteY0" fmla="*/ 447675 h 447675"/>
                <a:gd name="connsiteX1" fmla="*/ 877253 w 880998"/>
                <a:gd name="connsiteY1" fmla="*/ 68389 h 447675"/>
                <a:gd name="connsiteX2" fmla="*/ 850316 w 880998"/>
                <a:gd name="connsiteY2" fmla="*/ 3734 h 447675"/>
                <a:gd name="connsiteX3" fmla="*/ 831437 w 880998"/>
                <a:gd name="connsiteY3" fmla="*/ 0 h 447675"/>
                <a:gd name="connsiteX4" fmla="*/ 425577 w 880998"/>
                <a:gd name="connsiteY4" fmla="*/ 0 h 447675"/>
                <a:gd name="connsiteX5" fmla="*/ 378619 w 880998"/>
                <a:gd name="connsiteY5" fmla="*/ 33623 h 447675"/>
                <a:gd name="connsiteX6" fmla="*/ 248793 w 880998"/>
                <a:gd name="connsiteY6" fmla="*/ 416147 h 447675"/>
                <a:gd name="connsiteX7" fmla="*/ 22955 w 880998"/>
                <a:gd name="connsiteY7" fmla="*/ 416909 h 447675"/>
                <a:gd name="connsiteX8" fmla="*/ 0 w 880998"/>
                <a:gd name="connsiteY8" fmla="*/ 445484 h 447675"/>
                <a:gd name="connsiteX9" fmla="*/ 74295 w 880998"/>
                <a:gd name="connsiteY9" fmla="*/ 445484 h 447675"/>
                <a:gd name="connsiteX10" fmla="*/ 241840 w 880998"/>
                <a:gd name="connsiteY10" fmla="*/ 445484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98" h="447675">
                  <a:moveTo>
                    <a:pt x="739902" y="447675"/>
                  </a:moveTo>
                  <a:lnTo>
                    <a:pt x="877253" y="68389"/>
                  </a:lnTo>
                  <a:cubicBezTo>
                    <a:pt x="887673" y="43091"/>
                    <a:pt x="875605" y="14145"/>
                    <a:pt x="850316" y="3734"/>
                  </a:cubicBezTo>
                  <a:cubicBezTo>
                    <a:pt x="844325" y="1267"/>
                    <a:pt x="837914" y="0"/>
                    <a:pt x="831437" y="0"/>
                  </a:cubicBezTo>
                  <a:lnTo>
                    <a:pt x="425577" y="0"/>
                  </a:lnTo>
                  <a:cubicBezTo>
                    <a:pt x="404336" y="-19"/>
                    <a:pt x="385439" y="13506"/>
                    <a:pt x="378619" y="33623"/>
                  </a:cubicBezTo>
                  <a:lnTo>
                    <a:pt x="248793" y="416147"/>
                  </a:lnTo>
                  <a:lnTo>
                    <a:pt x="22955" y="416909"/>
                  </a:lnTo>
                  <a:cubicBezTo>
                    <a:pt x="10668" y="416909"/>
                    <a:pt x="0" y="433388"/>
                    <a:pt x="0" y="445484"/>
                  </a:cubicBezTo>
                  <a:lnTo>
                    <a:pt x="74295" y="445484"/>
                  </a:lnTo>
                  <a:lnTo>
                    <a:pt x="241840" y="445484"/>
                  </a:lnTo>
                  <a:close/>
                </a:path>
              </a:pathLst>
            </a:custGeom>
            <a:solidFill>
              <a:srgbClr val="E0E0E0"/>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290B9F-ECC8-38A9-5E7C-1E596C954BFB}"/>
                </a:ext>
              </a:extLst>
            </p:cNvPr>
            <p:cNvSpPr/>
            <p:nvPr/>
          </p:nvSpPr>
          <p:spPr>
            <a:xfrm>
              <a:off x="1907243" y="3482149"/>
              <a:ext cx="885173" cy="450437"/>
            </a:xfrm>
            <a:custGeom>
              <a:avLst/>
              <a:gdLst>
                <a:gd name="connsiteX0" fmla="*/ 741998 w 885173"/>
                <a:gd name="connsiteY0" fmla="*/ 450437 h 450437"/>
                <a:gd name="connsiteX1" fmla="*/ 738569 w 885173"/>
                <a:gd name="connsiteY1" fmla="*/ 450437 h 450437"/>
                <a:gd name="connsiteX2" fmla="*/ 535972 w 885173"/>
                <a:gd name="connsiteY2" fmla="*/ 450437 h 450437"/>
                <a:gd name="connsiteX3" fmla="*/ 301657 w 885173"/>
                <a:gd name="connsiteY3" fmla="*/ 449961 h 450437"/>
                <a:gd name="connsiteX4" fmla="*/ 2286 w 885173"/>
                <a:gd name="connsiteY4" fmla="*/ 449961 h 450437"/>
                <a:gd name="connsiteX5" fmla="*/ 0 w 885173"/>
                <a:gd name="connsiteY5" fmla="*/ 449961 h 450437"/>
                <a:gd name="connsiteX6" fmla="*/ 0 w 885173"/>
                <a:gd name="connsiteY6" fmla="*/ 447675 h 450437"/>
                <a:gd name="connsiteX7" fmla="*/ 4477 w 885173"/>
                <a:gd name="connsiteY7" fmla="*/ 431673 h 450437"/>
                <a:gd name="connsiteX8" fmla="*/ 15907 w 885173"/>
                <a:gd name="connsiteY8" fmla="*/ 419386 h 450437"/>
                <a:gd name="connsiteX9" fmla="*/ 24479 w 885173"/>
                <a:gd name="connsiteY9" fmla="*/ 416624 h 450437"/>
                <a:gd name="connsiteX10" fmla="*/ 48578 w 885173"/>
                <a:gd name="connsiteY10" fmla="*/ 416624 h 450437"/>
                <a:gd name="connsiteX11" fmla="*/ 114205 w 885173"/>
                <a:gd name="connsiteY11" fmla="*/ 416624 h 450437"/>
                <a:gd name="connsiteX12" fmla="*/ 251079 w 885173"/>
                <a:gd name="connsiteY12" fmla="*/ 416147 h 450437"/>
                <a:gd name="connsiteX13" fmla="*/ 248793 w 885173"/>
                <a:gd name="connsiteY13" fmla="*/ 417767 h 450437"/>
                <a:gd name="connsiteX14" fmla="*/ 307562 w 885173"/>
                <a:gd name="connsiteY14" fmla="*/ 244412 h 450437"/>
                <a:gd name="connsiteX15" fmla="*/ 346615 w 885173"/>
                <a:gd name="connsiteY15" fmla="*/ 129254 h 450437"/>
                <a:gd name="connsiteX16" fmla="*/ 365665 w 885173"/>
                <a:gd name="connsiteY16" fmla="*/ 72867 h 450437"/>
                <a:gd name="connsiteX17" fmla="*/ 375190 w 885173"/>
                <a:gd name="connsiteY17" fmla="*/ 45053 h 450437"/>
                <a:gd name="connsiteX18" fmla="*/ 380143 w 885173"/>
                <a:gd name="connsiteY18" fmla="*/ 31147 h 450437"/>
                <a:gd name="connsiteX19" fmla="*/ 388239 w 885173"/>
                <a:gd name="connsiteY19" fmla="*/ 18193 h 450437"/>
                <a:gd name="connsiteX20" fmla="*/ 428244 w 885173"/>
                <a:gd name="connsiteY20" fmla="*/ 0 h 450437"/>
                <a:gd name="connsiteX21" fmla="*/ 608171 w 885173"/>
                <a:gd name="connsiteY21" fmla="*/ 0 h 450437"/>
                <a:gd name="connsiteX22" fmla="*/ 810101 w 885173"/>
                <a:gd name="connsiteY22" fmla="*/ 0 h 450437"/>
                <a:gd name="connsiteX23" fmla="*/ 833628 w 885173"/>
                <a:gd name="connsiteY23" fmla="*/ 0 h 450437"/>
                <a:gd name="connsiteX24" fmla="*/ 856774 w 885173"/>
                <a:gd name="connsiteY24" fmla="*/ 5525 h 450437"/>
                <a:gd name="connsiteX25" fmla="*/ 884111 w 885173"/>
                <a:gd name="connsiteY25" fmla="*/ 41339 h 450437"/>
                <a:gd name="connsiteX26" fmla="*/ 883634 w 885173"/>
                <a:gd name="connsiteY26" fmla="*/ 63818 h 450437"/>
                <a:gd name="connsiteX27" fmla="*/ 876491 w 885173"/>
                <a:gd name="connsiteY27" fmla="*/ 84201 h 450437"/>
                <a:gd name="connsiteX28" fmla="*/ 862298 w 885173"/>
                <a:gd name="connsiteY28" fmla="*/ 123063 h 450437"/>
                <a:gd name="connsiteX29" fmla="*/ 774097 w 885173"/>
                <a:gd name="connsiteY29" fmla="*/ 363379 h 450437"/>
                <a:gd name="connsiteX30" fmla="*/ 750094 w 885173"/>
                <a:gd name="connsiteY30" fmla="*/ 428149 h 450437"/>
                <a:gd name="connsiteX31" fmla="*/ 743807 w 885173"/>
                <a:gd name="connsiteY31" fmla="*/ 444913 h 450437"/>
                <a:gd name="connsiteX32" fmla="*/ 741617 w 885173"/>
                <a:gd name="connsiteY32" fmla="*/ 450437 h 450437"/>
                <a:gd name="connsiteX33" fmla="*/ 743522 w 885173"/>
                <a:gd name="connsiteY33" fmla="*/ 444532 h 450437"/>
                <a:gd name="connsiteX34" fmla="*/ 749522 w 885173"/>
                <a:gd name="connsiteY34" fmla="*/ 427387 h 450437"/>
                <a:gd name="connsiteX35" fmla="*/ 772763 w 885173"/>
                <a:gd name="connsiteY35" fmla="*/ 361950 h 450437"/>
                <a:gd name="connsiteX36" fmla="*/ 858488 w 885173"/>
                <a:gd name="connsiteY36" fmla="*/ 122301 h 450437"/>
                <a:gd name="connsiteX37" fmla="*/ 872395 w 885173"/>
                <a:gd name="connsiteY37" fmla="*/ 83534 h 450437"/>
                <a:gd name="connsiteX38" fmla="*/ 879348 w 885173"/>
                <a:gd name="connsiteY38" fmla="*/ 63627 h 450437"/>
                <a:gd name="connsiteX39" fmla="*/ 879348 w 885173"/>
                <a:gd name="connsiteY39" fmla="*/ 42863 h 450437"/>
                <a:gd name="connsiteX40" fmla="*/ 853916 w 885173"/>
                <a:gd name="connsiteY40" fmla="*/ 9811 h 450437"/>
                <a:gd name="connsiteX41" fmla="*/ 809054 w 885173"/>
                <a:gd name="connsiteY41" fmla="*/ 4858 h 450437"/>
                <a:gd name="connsiteX42" fmla="*/ 607124 w 885173"/>
                <a:gd name="connsiteY42" fmla="*/ 4858 h 450437"/>
                <a:gd name="connsiteX43" fmla="*/ 442341 w 885173"/>
                <a:gd name="connsiteY43" fmla="*/ 4858 h 450437"/>
                <a:gd name="connsiteX44" fmla="*/ 414528 w 885173"/>
                <a:gd name="connsiteY44" fmla="*/ 6763 h 450437"/>
                <a:gd name="connsiteX45" fmla="*/ 391763 w 885173"/>
                <a:gd name="connsiteY45" fmla="*/ 21527 h 450437"/>
                <a:gd name="connsiteX46" fmla="*/ 384429 w 885173"/>
                <a:gd name="connsiteY46" fmla="*/ 33147 h 450437"/>
                <a:gd name="connsiteX47" fmla="*/ 379667 w 885173"/>
                <a:gd name="connsiteY47" fmla="*/ 46768 h 450437"/>
                <a:gd name="connsiteX48" fmla="*/ 370142 w 885173"/>
                <a:gd name="connsiteY48" fmla="*/ 74581 h 450437"/>
                <a:gd name="connsiteX49" fmla="*/ 351092 w 885173"/>
                <a:gd name="connsiteY49" fmla="*/ 130969 h 450437"/>
                <a:gd name="connsiteX50" fmla="*/ 312039 w 885173"/>
                <a:gd name="connsiteY50" fmla="*/ 246031 h 450437"/>
                <a:gd name="connsiteX51" fmla="*/ 253175 w 885173"/>
                <a:gd name="connsiteY51" fmla="*/ 419481 h 450437"/>
                <a:gd name="connsiteX52" fmla="*/ 252698 w 885173"/>
                <a:gd name="connsiteY52" fmla="*/ 421100 h 450437"/>
                <a:gd name="connsiteX53" fmla="*/ 250889 w 885173"/>
                <a:gd name="connsiteY53" fmla="*/ 421100 h 450437"/>
                <a:gd name="connsiteX54" fmla="*/ 114110 w 885173"/>
                <a:gd name="connsiteY54" fmla="*/ 421100 h 450437"/>
                <a:gd name="connsiteX55" fmla="*/ 48482 w 885173"/>
                <a:gd name="connsiteY55" fmla="*/ 421100 h 450437"/>
                <a:gd name="connsiteX56" fmla="*/ 24479 w 885173"/>
                <a:gd name="connsiteY56" fmla="*/ 421100 h 450437"/>
                <a:gd name="connsiteX57" fmla="*/ 18098 w 885173"/>
                <a:gd name="connsiteY57" fmla="*/ 423196 h 450437"/>
                <a:gd name="connsiteX58" fmla="*/ 4382 w 885173"/>
                <a:gd name="connsiteY58" fmla="*/ 447485 h 450437"/>
                <a:gd name="connsiteX59" fmla="*/ 2096 w 885173"/>
                <a:gd name="connsiteY59" fmla="*/ 445199 h 450437"/>
                <a:gd name="connsiteX60" fmla="*/ 301181 w 885173"/>
                <a:gd name="connsiteY60" fmla="*/ 445199 h 450437"/>
                <a:gd name="connsiteX61" fmla="*/ 534734 w 885173"/>
                <a:gd name="connsiteY61" fmla="*/ 446818 h 450437"/>
                <a:gd name="connsiteX62" fmla="*/ 687134 w 885173"/>
                <a:gd name="connsiteY62" fmla="*/ 448247 h 450437"/>
                <a:gd name="connsiteX63" fmla="*/ 727710 w 885173"/>
                <a:gd name="connsiteY63" fmla="*/ 448723 h 450437"/>
                <a:gd name="connsiteX64" fmla="*/ 738283 w 885173"/>
                <a:gd name="connsiteY64" fmla="*/ 448723 h 4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85173" h="450437">
                  <a:moveTo>
                    <a:pt x="741998" y="450437"/>
                  </a:moveTo>
                  <a:lnTo>
                    <a:pt x="738569" y="450437"/>
                  </a:lnTo>
                  <a:lnTo>
                    <a:pt x="535972" y="450437"/>
                  </a:lnTo>
                  <a:lnTo>
                    <a:pt x="301657" y="449961"/>
                  </a:lnTo>
                  <a:cubicBezTo>
                    <a:pt x="211646" y="449485"/>
                    <a:pt x="111157" y="450533"/>
                    <a:pt x="2286" y="449961"/>
                  </a:cubicBezTo>
                  <a:lnTo>
                    <a:pt x="0" y="449961"/>
                  </a:lnTo>
                  <a:lnTo>
                    <a:pt x="0" y="447675"/>
                  </a:lnTo>
                  <a:cubicBezTo>
                    <a:pt x="229" y="442065"/>
                    <a:pt x="1753" y="436588"/>
                    <a:pt x="4477" y="431673"/>
                  </a:cubicBezTo>
                  <a:cubicBezTo>
                    <a:pt x="7163" y="426653"/>
                    <a:pt x="11097" y="422424"/>
                    <a:pt x="15907" y="419386"/>
                  </a:cubicBezTo>
                  <a:cubicBezTo>
                    <a:pt x="18507" y="417795"/>
                    <a:pt x="21441" y="416843"/>
                    <a:pt x="24479" y="416624"/>
                  </a:cubicBezTo>
                  <a:lnTo>
                    <a:pt x="48578" y="416624"/>
                  </a:lnTo>
                  <a:lnTo>
                    <a:pt x="114205" y="416624"/>
                  </a:lnTo>
                  <a:lnTo>
                    <a:pt x="251079" y="416147"/>
                  </a:lnTo>
                  <a:lnTo>
                    <a:pt x="248793" y="417767"/>
                  </a:lnTo>
                  <a:lnTo>
                    <a:pt x="307562" y="244412"/>
                  </a:lnTo>
                  <a:cubicBezTo>
                    <a:pt x="320802" y="205550"/>
                    <a:pt x="333756" y="167069"/>
                    <a:pt x="346615" y="129254"/>
                  </a:cubicBezTo>
                  <a:cubicBezTo>
                    <a:pt x="352968" y="110204"/>
                    <a:pt x="359312" y="91412"/>
                    <a:pt x="365665" y="72867"/>
                  </a:cubicBezTo>
                  <a:lnTo>
                    <a:pt x="375190" y="45053"/>
                  </a:lnTo>
                  <a:cubicBezTo>
                    <a:pt x="376904" y="40386"/>
                    <a:pt x="378142" y="35528"/>
                    <a:pt x="380143" y="31147"/>
                  </a:cubicBezTo>
                  <a:cubicBezTo>
                    <a:pt x="382248" y="26489"/>
                    <a:pt x="384972" y="22127"/>
                    <a:pt x="388239" y="18193"/>
                  </a:cubicBezTo>
                  <a:cubicBezTo>
                    <a:pt x="398298" y="6601"/>
                    <a:pt x="412899" y="-38"/>
                    <a:pt x="428244" y="0"/>
                  </a:cubicBezTo>
                  <a:lnTo>
                    <a:pt x="608171" y="0"/>
                  </a:lnTo>
                  <a:lnTo>
                    <a:pt x="810101" y="0"/>
                  </a:lnTo>
                  <a:lnTo>
                    <a:pt x="833628" y="0"/>
                  </a:lnTo>
                  <a:cubicBezTo>
                    <a:pt x="841667" y="-19"/>
                    <a:pt x="849602" y="1877"/>
                    <a:pt x="856774" y="5525"/>
                  </a:cubicBezTo>
                  <a:cubicBezTo>
                    <a:pt x="870871" y="12668"/>
                    <a:pt x="880939" y="25861"/>
                    <a:pt x="884111" y="41339"/>
                  </a:cubicBezTo>
                  <a:cubicBezTo>
                    <a:pt x="885673" y="48768"/>
                    <a:pt x="885511" y="56455"/>
                    <a:pt x="883634" y="63818"/>
                  </a:cubicBezTo>
                  <a:cubicBezTo>
                    <a:pt x="881539" y="70961"/>
                    <a:pt x="878872" y="77534"/>
                    <a:pt x="876491" y="84201"/>
                  </a:cubicBezTo>
                  <a:cubicBezTo>
                    <a:pt x="871633" y="97441"/>
                    <a:pt x="866966" y="110395"/>
                    <a:pt x="862298" y="123063"/>
                  </a:cubicBezTo>
                  <a:lnTo>
                    <a:pt x="774097" y="363379"/>
                  </a:lnTo>
                  <a:cubicBezTo>
                    <a:pt x="763715" y="391383"/>
                    <a:pt x="755714" y="413195"/>
                    <a:pt x="750094" y="428149"/>
                  </a:cubicBezTo>
                  <a:cubicBezTo>
                    <a:pt x="747427" y="435388"/>
                    <a:pt x="745331" y="441008"/>
                    <a:pt x="743807" y="444913"/>
                  </a:cubicBezTo>
                  <a:cubicBezTo>
                    <a:pt x="742283" y="448818"/>
                    <a:pt x="741617" y="450437"/>
                    <a:pt x="741617" y="450437"/>
                  </a:cubicBezTo>
                  <a:cubicBezTo>
                    <a:pt x="741617" y="450437"/>
                    <a:pt x="742188" y="448342"/>
                    <a:pt x="743522" y="444532"/>
                  </a:cubicBezTo>
                  <a:lnTo>
                    <a:pt x="749522" y="427387"/>
                  </a:lnTo>
                  <a:cubicBezTo>
                    <a:pt x="754856" y="412242"/>
                    <a:pt x="762762" y="390239"/>
                    <a:pt x="772763" y="361950"/>
                  </a:cubicBezTo>
                  <a:cubicBezTo>
                    <a:pt x="793052" y="304800"/>
                    <a:pt x="822389" y="223361"/>
                    <a:pt x="858488" y="122301"/>
                  </a:cubicBezTo>
                  <a:cubicBezTo>
                    <a:pt x="863060" y="109728"/>
                    <a:pt x="868013" y="96774"/>
                    <a:pt x="872395" y="83534"/>
                  </a:cubicBezTo>
                  <a:cubicBezTo>
                    <a:pt x="874776" y="76962"/>
                    <a:pt x="877443" y="70200"/>
                    <a:pt x="879348" y="63627"/>
                  </a:cubicBezTo>
                  <a:cubicBezTo>
                    <a:pt x="880872" y="56788"/>
                    <a:pt x="880872" y="49702"/>
                    <a:pt x="879348" y="42863"/>
                  </a:cubicBezTo>
                  <a:cubicBezTo>
                    <a:pt x="876281" y="28575"/>
                    <a:pt x="866937" y="16431"/>
                    <a:pt x="853916" y="9811"/>
                  </a:cubicBezTo>
                  <a:cubicBezTo>
                    <a:pt x="840867" y="2667"/>
                    <a:pt x="824865" y="5334"/>
                    <a:pt x="809054" y="4858"/>
                  </a:cubicBezTo>
                  <a:lnTo>
                    <a:pt x="607124" y="4858"/>
                  </a:lnTo>
                  <a:lnTo>
                    <a:pt x="442341" y="4858"/>
                  </a:lnTo>
                  <a:cubicBezTo>
                    <a:pt x="433026" y="4277"/>
                    <a:pt x="423672" y="4915"/>
                    <a:pt x="414528" y="6763"/>
                  </a:cubicBezTo>
                  <a:cubicBezTo>
                    <a:pt x="405670" y="9373"/>
                    <a:pt x="397764" y="14507"/>
                    <a:pt x="391763" y="21527"/>
                  </a:cubicBezTo>
                  <a:cubicBezTo>
                    <a:pt x="388753" y="25013"/>
                    <a:pt x="386277" y="28928"/>
                    <a:pt x="384429" y="33147"/>
                  </a:cubicBezTo>
                  <a:cubicBezTo>
                    <a:pt x="382715" y="37338"/>
                    <a:pt x="381286" y="42672"/>
                    <a:pt x="379667" y="46768"/>
                  </a:cubicBezTo>
                  <a:lnTo>
                    <a:pt x="370142" y="74581"/>
                  </a:lnTo>
                  <a:cubicBezTo>
                    <a:pt x="363788" y="93250"/>
                    <a:pt x="357445" y="112043"/>
                    <a:pt x="351092" y="130969"/>
                  </a:cubicBezTo>
                  <a:cubicBezTo>
                    <a:pt x="338395" y="169069"/>
                    <a:pt x="325374" y="207426"/>
                    <a:pt x="312039" y="246031"/>
                  </a:cubicBezTo>
                  <a:cubicBezTo>
                    <a:pt x="291941" y="305467"/>
                    <a:pt x="272129" y="363760"/>
                    <a:pt x="253175" y="419481"/>
                  </a:cubicBezTo>
                  <a:lnTo>
                    <a:pt x="252698" y="421100"/>
                  </a:lnTo>
                  <a:lnTo>
                    <a:pt x="250889" y="421100"/>
                  </a:lnTo>
                  <a:lnTo>
                    <a:pt x="114110" y="421100"/>
                  </a:lnTo>
                  <a:lnTo>
                    <a:pt x="48482" y="421100"/>
                  </a:lnTo>
                  <a:lnTo>
                    <a:pt x="24479" y="421100"/>
                  </a:lnTo>
                  <a:cubicBezTo>
                    <a:pt x="22212" y="421243"/>
                    <a:pt x="20012" y="421967"/>
                    <a:pt x="18098" y="423196"/>
                  </a:cubicBezTo>
                  <a:cubicBezTo>
                    <a:pt x="9944" y="428663"/>
                    <a:pt x="4858" y="437674"/>
                    <a:pt x="4382" y="447485"/>
                  </a:cubicBezTo>
                  <a:lnTo>
                    <a:pt x="2096" y="445199"/>
                  </a:lnTo>
                  <a:cubicBezTo>
                    <a:pt x="110871" y="445199"/>
                    <a:pt x="211646" y="444722"/>
                    <a:pt x="301181" y="445199"/>
                  </a:cubicBezTo>
                  <a:lnTo>
                    <a:pt x="534734" y="446818"/>
                  </a:lnTo>
                  <a:lnTo>
                    <a:pt x="687134" y="448247"/>
                  </a:lnTo>
                  <a:lnTo>
                    <a:pt x="727710" y="448723"/>
                  </a:lnTo>
                  <a:lnTo>
                    <a:pt x="738283" y="448723"/>
                  </a:lnTo>
                  <a:close/>
                </a:path>
              </a:pathLst>
            </a:custGeom>
            <a:solidFill>
              <a:srgbClr val="263238"/>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8208C28-C2D5-8CBE-D018-05C54C85D726}"/>
                </a:ext>
              </a:extLst>
            </p:cNvPr>
            <p:cNvSpPr/>
            <p:nvPr/>
          </p:nvSpPr>
          <p:spPr>
            <a:xfrm>
              <a:off x="2180420" y="3486150"/>
              <a:ext cx="158019" cy="440912"/>
            </a:xfrm>
            <a:custGeom>
              <a:avLst/>
              <a:gdLst>
                <a:gd name="connsiteX0" fmla="*/ 158020 w 158019"/>
                <a:gd name="connsiteY0" fmla="*/ 0 h 440912"/>
                <a:gd name="connsiteX1" fmla="*/ 156972 w 158019"/>
                <a:gd name="connsiteY1" fmla="*/ 4572 h 440912"/>
                <a:gd name="connsiteX2" fmla="*/ 152781 w 158019"/>
                <a:gd name="connsiteY2" fmla="*/ 17621 h 440912"/>
                <a:gd name="connsiteX3" fmla="*/ 136588 w 158019"/>
                <a:gd name="connsiteY3" fmla="*/ 65246 h 440912"/>
                <a:gd name="connsiteX4" fmla="*/ 81343 w 158019"/>
                <a:gd name="connsiteY4" fmla="*/ 221361 h 440912"/>
                <a:gd name="connsiteX5" fmla="*/ 24765 w 158019"/>
                <a:gd name="connsiteY5" fmla="*/ 376999 h 440912"/>
                <a:gd name="connsiteX6" fmla="*/ 7048 w 158019"/>
                <a:gd name="connsiteY6" fmla="*/ 423958 h 440912"/>
                <a:gd name="connsiteX7" fmla="*/ 2096 w 158019"/>
                <a:gd name="connsiteY7" fmla="*/ 436626 h 440912"/>
                <a:gd name="connsiteX8" fmla="*/ 0 w 158019"/>
                <a:gd name="connsiteY8" fmla="*/ 440912 h 440912"/>
                <a:gd name="connsiteX9" fmla="*/ 1143 w 158019"/>
                <a:gd name="connsiteY9" fmla="*/ 436245 h 440912"/>
                <a:gd name="connsiteX10" fmla="*/ 5239 w 158019"/>
                <a:gd name="connsiteY10" fmla="*/ 423291 h 440912"/>
                <a:gd name="connsiteX11" fmla="*/ 21431 w 158019"/>
                <a:gd name="connsiteY11" fmla="*/ 375666 h 440912"/>
                <a:gd name="connsiteX12" fmla="*/ 76676 w 158019"/>
                <a:gd name="connsiteY12" fmla="*/ 219551 h 440912"/>
                <a:gd name="connsiteX13" fmla="*/ 133255 w 158019"/>
                <a:gd name="connsiteY13" fmla="*/ 64008 h 440912"/>
                <a:gd name="connsiteX14" fmla="*/ 150971 w 158019"/>
                <a:gd name="connsiteY14" fmla="*/ 17050 h 440912"/>
                <a:gd name="connsiteX15" fmla="*/ 156019 w 158019"/>
                <a:gd name="connsiteY15" fmla="*/ 4381 h 440912"/>
                <a:gd name="connsiteX16" fmla="*/ 158020 w 158019"/>
                <a:gd name="connsiteY16" fmla="*/ 0 h 4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019" h="440912">
                  <a:moveTo>
                    <a:pt x="158020" y="0"/>
                  </a:moveTo>
                  <a:cubicBezTo>
                    <a:pt x="157905" y="1572"/>
                    <a:pt x="157553" y="3115"/>
                    <a:pt x="156972" y="4572"/>
                  </a:cubicBezTo>
                  <a:lnTo>
                    <a:pt x="152781" y="17621"/>
                  </a:lnTo>
                  <a:cubicBezTo>
                    <a:pt x="148685" y="29528"/>
                    <a:pt x="143256" y="45625"/>
                    <a:pt x="136588" y="65246"/>
                  </a:cubicBezTo>
                  <a:cubicBezTo>
                    <a:pt x="122682" y="105346"/>
                    <a:pt x="103156" y="160496"/>
                    <a:pt x="81343" y="221361"/>
                  </a:cubicBezTo>
                  <a:cubicBezTo>
                    <a:pt x="59531" y="282226"/>
                    <a:pt x="39529" y="337185"/>
                    <a:pt x="24765" y="376999"/>
                  </a:cubicBezTo>
                  <a:lnTo>
                    <a:pt x="7048" y="423958"/>
                  </a:lnTo>
                  <a:lnTo>
                    <a:pt x="2096" y="436626"/>
                  </a:lnTo>
                  <a:cubicBezTo>
                    <a:pt x="1533" y="438122"/>
                    <a:pt x="829" y="439550"/>
                    <a:pt x="0" y="440912"/>
                  </a:cubicBezTo>
                  <a:cubicBezTo>
                    <a:pt x="105" y="439303"/>
                    <a:pt x="495" y="437721"/>
                    <a:pt x="1143" y="436245"/>
                  </a:cubicBezTo>
                  <a:lnTo>
                    <a:pt x="5239" y="423291"/>
                  </a:lnTo>
                  <a:cubicBezTo>
                    <a:pt x="9334" y="411289"/>
                    <a:pt x="14764" y="395288"/>
                    <a:pt x="21431" y="375666"/>
                  </a:cubicBezTo>
                  <a:cubicBezTo>
                    <a:pt x="35338" y="335661"/>
                    <a:pt x="54864" y="280416"/>
                    <a:pt x="76676" y="219551"/>
                  </a:cubicBezTo>
                  <a:cubicBezTo>
                    <a:pt x="98488" y="158687"/>
                    <a:pt x="118491" y="103727"/>
                    <a:pt x="133255" y="64008"/>
                  </a:cubicBezTo>
                  <a:lnTo>
                    <a:pt x="150971" y="17050"/>
                  </a:lnTo>
                  <a:cubicBezTo>
                    <a:pt x="152971" y="12002"/>
                    <a:pt x="154591" y="7525"/>
                    <a:pt x="156019" y="4381"/>
                  </a:cubicBezTo>
                  <a:cubicBezTo>
                    <a:pt x="156496" y="2838"/>
                    <a:pt x="157172" y="1372"/>
                    <a:pt x="158020" y="0"/>
                  </a:cubicBezTo>
                  <a:close/>
                </a:path>
              </a:pathLst>
            </a:custGeom>
            <a:solidFill>
              <a:srgbClr val="263238"/>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6B8CE32-0F82-DDCA-98C4-00B9D947F9C1}"/>
                </a:ext>
              </a:extLst>
            </p:cNvPr>
            <p:cNvSpPr/>
            <p:nvPr/>
          </p:nvSpPr>
          <p:spPr>
            <a:xfrm>
              <a:off x="1790276" y="3930586"/>
              <a:ext cx="1347787" cy="69151"/>
            </a:xfrm>
            <a:custGeom>
              <a:avLst/>
              <a:gdLst>
                <a:gd name="connsiteX0" fmla="*/ 34576 w 1347787"/>
                <a:gd name="connsiteY0" fmla="*/ 69152 h 69151"/>
                <a:gd name="connsiteX1" fmla="*/ 1313212 w 1347787"/>
                <a:gd name="connsiteY1" fmla="*/ 69152 h 69151"/>
                <a:gd name="connsiteX2" fmla="*/ 1347788 w 1347787"/>
                <a:gd name="connsiteY2" fmla="*/ 34576 h 69151"/>
                <a:gd name="connsiteX3" fmla="*/ 1347788 w 1347787"/>
                <a:gd name="connsiteY3" fmla="*/ 34576 h 69151"/>
                <a:gd name="connsiteX4" fmla="*/ 1313212 w 1347787"/>
                <a:gd name="connsiteY4" fmla="*/ 0 h 69151"/>
                <a:gd name="connsiteX5" fmla="*/ 34576 w 1347787"/>
                <a:gd name="connsiteY5" fmla="*/ 0 h 69151"/>
                <a:gd name="connsiteX6" fmla="*/ 0 w 1347787"/>
                <a:gd name="connsiteY6" fmla="*/ 34576 h 69151"/>
                <a:gd name="connsiteX7" fmla="*/ 0 w 1347787"/>
                <a:gd name="connsiteY7" fmla="*/ 34576 h 69151"/>
                <a:gd name="connsiteX8" fmla="*/ 34385 w 1347787"/>
                <a:gd name="connsiteY8" fmla="*/ 69152 h 69151"/>
                <a:gd name="connsiteX9" fmla="*/ 34576 w 1347787"/>
                <a:gd name="connsiteY9" fmla="*/ 69152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7787" h="69151">
                  <a:moveTo>
                    <a:pt x="34576" y="69152"/>
                  </a:moveTo>
                  <a:lnTo>
                    <a:pt x="1313212" y="69152"/>
                  </a:lnTo>
                  <a:cubicBezTo>
                    <a:pt x="1332310" y="69152"/>
                    <a:pt x="1347788" y="53673"/>
                    <a:pt x="1347788" y="34576"/>
                  </a:cubicBezTo>
                  <a:lnTo>
                    <a:pt x="1347788" y="34576"/>
                  </a:lnTo>
                  <a:cubicBezTo>
                    <a:pt x="1347740" y="15507"/>
                    <a:pt x="1332291" y="48"/>
                    <a:pt x="1313212" y="0"/>
                  </a:cubicBezTo>
                  <a:lnTo>
                    <a:pt x="34576" y="0"/>
                  </a:lnTo>
                  <a:cubicBezTo>
                    <a:pt x="15478" y="0"/>
                    <a:pt x="0" y="15478"/>
                    <a:pt x="0" y="34576"/>
                  </a:cubicBezTo>
                  <a:lnTo>
                    <a:pt x="0" y="34576"/>
                  </a:lnTo>
                  <a:cubicBezTo>
                    <a:pt x="-57" y="53616"/>
                    <a:pt x="15345" y="69094"/>
                    <a:pt x="34385" y="69152"/>
                  </a:cubicBezTo>
                  <a:cubicBezTo>
                    <a:pt x="34452" y="69152"/>
                    <a:pt x="34509" y="69152"/>
                    <a:pt x="34576" y="69152"/>
                  </a:cubicBezTo>
                  <a:close/>
                </a:path>
              </a:pathLst>
            </a:custGeom>
            <a:solidFill>
              <a:srgbClr val="455A64"/>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227D2A1-6A4C-2550-E29B-D1F525A8DC4B}"/>
                </a:ext>
              </a:extLst>
            </p:cNvPr>
            <p:cNvSpPr/>
            <p:nvPr/>
          </p:nvSpPr>
          <p:spPr>
            <a:xfrm rot="10800000">
              <a:off x="2419688" y="3986783"/>
              <a:ext cx="111537" cy="1429035"/>
            </a:xfrm>
            <a:custGeom>
              <a:avLst/>
              <a:gdLst>
                <a:gd name="connsiteX0" fmla="*/ 0 w 111537"/>
                <a:gd name="connsiteY0" fmla="*/ 0 h 1429035"/>
                <a:gd name="connsiteX1" fmla="*/ 111538 w 111537"/>
                <a:gd name="connsiteY1" fmla="*/ 0 h 1429035"/>
                <a:gd name="connsiteX2" fmla="*/ 111538 w 111537"/>
                <a:gd name="connsiteY2" fmla="*/ 1429036 h 1429035"/>
                <a:gd name="connsiteX3" fmla="*/ 0 w 111537"/>
                <a:gd name="connsiteY3" fmla="*/ 1429036 h 1429035"/>
              </a:gdLst>
              <a:ahLst/>
              <a:cxnLst>
                <a:cxn ang="0">
                  <a:pos x="connsiteX0" y="connsiteY0"/>
                </a:cxn>
                <a:cxn ang="0">
                  <a:pos x="connsiteX1" y="connsiteY1"/>
                </a:cxn>
                <a:cxn ang="0">
                  <a:pos x="connsiteX2" y="connsiteY2"/>
                </a:cxn>
                <a:cxn ang="0">
                  <a:pos x="connsiteX3" y="connsiteY3"/>
                </a:cxn>
              </a:cxnLst>
              <a:rect l="l" t="t" r="r" b="b"/>
              <a:pathLst>
                <a:path w="111537" h="1429035">
                  <a:moveTo>
                    <a:pt x="0" y="0"/>
                  </a:moveTo>
                  <a:lnTo>
                    <a:pt x="111538" y="0"/>
                  </a:lnTo>
                  <a:lnTo>
                    <a:pt x="111538" y="1429036"/>
                  </a:lnTo>
                  <a:lnTo>
                    <a:pt x="0" y="1429036"/>
                  </a:lnTo>
                  <a:close/>
                </a:path>
              </a:pathLst>
            </a:custGeom>
            <a:solidFill>
              <a:srgbClr val="455A64"/>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1DCB2C4-48F1-4DD7-99EE-2572E1EF4B1F}"/>
                </a:ext>
              </a:extLst>
            </p:cNvPr>
            <p:cNvSpPr/>
            <p:nvPr/>
          </p:nvSpPr>
          <p:spPr>
            <a:xfrm>
              <a:off x="2093076" y="5330571"/>
              <a:ext cx="758761" cy="85248"/>
            </a:xfrm>
            <a:custGeom>
              <a:avLst/>
              <a:gdLst>
                <a:gd name="connsiteX0" fmla="*/ 758761 w 758761"/>
                <a:gd name="connsiteY0" fmla="*/ 85249 h 85248"/>
                <a:gd name="connsiteX1" fmla="*/ 0 w 758761"/>
                <a:gd name="connsiteY1" fmla="*/ 85249 h 85248"/>
                <a:gd name="connsiteX2" fmla="*/ 326707 w 758761"/>
                <a:gd name="connsiteY2" fmla="*/ 0 h 85248"/>
                <a:gd name="connsiteX3" fmla="*/ 438245 w 758761"/>
                <a:gd name="connsiteY3" fmla="*/ 0 h 85248"/>
              </a:gdLst>
              <a:ahLst/>
              <a:cxnLst>
                <a:cxn ang="0">
                  <a:pos x="connsiteX0" y="connsiteY0"/>
                </a:cxn>
                <a:cxn ang="0">
                  <a:pos x="connsiteX1" y="connsiteY1"/>
                </a:cxn>
                <a:cxn ang="0">
                  <a:pos x="connsiteX2" y="connsiteY2"/>
                </a:cxn>
                <a:cxn ang="0">
                  <a:pos x="connsiteX3" y="connsiteY3"/>
                </a:cxn>
              </a:cxnLst>
              <a:rect l="l" t="t" r="r" b="b"/>
              <a:pathLst>
                <a:path w="758761" h="85248">
                  <a:moveTo>
                    <a:pt x="758761" y="85249"/>
                  </a:moveTo>
                  <a:lnTo>
                    <a:pt x="0" y="85249"/>
                  </a:lnTo>
                  <a:cubicBezTo>
                    <a:pt x="4953" y="85249"/>
                    <a:pt x="326707" y="0"/>
                    <a:pt x="326707" y="0"/>
                  </a:cubicBezTo>
                  <a:lnTo>
                    <a:pt x="438245" y="0"/>
                  </a:lnTo>
                  <a:close/>
                </a:path>
              </a:pathLst>
            </a:custGeom>
            <a:solidFill>
              <a:srgbClr val="455A64"/>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EEFCE98-DCBE-0241-AE87-D6E14B7A932D}"/>
                </a:ext>
              </a:extLst>
            </p:cNvPr>
            <p:cNvSpPr/>
            <p:nvPr/>
          </p:nvSpPr>
          <p:spPr>
            <a:xfrm>
              <a:off x="1821518" y="3994594"/>
              <a:ext cx="1291494" cy="4476"/>
            </a:xfrm>
            <a:custGeom>
              <a:avLst/>
              <a:gdLst>
                <a:gd name="connsiteX0" fmla="*/ 0 w 1291494"/>
                <a:gd name="connsiteY0" fmla="*/ 2191 h 4476"/>
                <a:gd name="connsiteX1" fmla="*/ 645700 w 1291494"/>
                <a:gd name="connsiteY1" fmla="*/ 0 h 4476"/>
                <a:gd name="connsiteX2" fmla="*/ 1291495 w 1291494"/>
                <a:gd name="connsiteY2" fmla="*/ 2191 h 4476"/>
                <a:gd name="connsiteX3" fmla="*/ 645700 w 1291494"/>
                <a:gd name="connsiteY3" fmla="*/ 4477 h 4476"/>
                <a:gd name="connsiteX4" fmla="*/ 0 w 1291494"/>
                <a:gd name="connsiteY4" fmla="*/ 2191 h 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1494" h="4476">
                  <a:moveTo>
                    <a:pt x="0" y="2191"/>
                  </a:moveTo>
                  <a:cubicBezTo>
                    <a:pt x="0" y="953"/>
                    <a:pt x="289084" y="0"/>
                    <a:pt x="645700" y="0"/>
                  </a:cubicBezTo>
                  <a:cubicBezTo>
                    <a:pt x="1002316" y="0"/>
                    <a:pt x="1291495" y="953"/>
                    <a:pt x="1291495" y="2191"/>
                  </a:cubicBezTo>
                  <a:cubicBezTo>
                    <a:pt x="1291495" y="3429"/>
                    <a:pt x="1002411" y="4477"/>
                    <a:pt x="645700" y="4477"/>
                  </a:cubicBezTo>
                  <a:cubicBezTo>
                    <a:pt x="288989" y="4477"/>
                    <a:pt x="0" y="3429"/>
                    <a:pt x="0" y="2191"/>
                  </a:cubicBezTo>
                  <a:close/>
                </a:path>
              </a:pathLst>
            </a:custGeom>
            <a:solidFill>
              <a:srgbClr val="263238"/>
            </a:solidFill>
            <a:ln w="9525" cap="flat">
              <a:noFill/>
              <a:prstDash val="solid"/>
              <a:miter/>
            </a:ln>
          </p:spPr>
          <p:txBody>
            <a:bodyPr rtlCol="0" anchor="ctr"/>
            <a:lstStyle/>
            <a:p>
              <a:endParaRPr lang="en-US"/>
            </a:p>
          </p:txBody>
        </p:sp>
      </p:grpSp>
      <p:sp>
        <p:nvSpPr>
          <p:cNvPr id="172" name="Picture Placeholder 171">
            <a:extLst>
              <a:ext uri="{FF2B5EF4-FFF2-40B4-BE49-F238E27FC236}">
                <a16:creationId xmlns:a16="http://schemas.microsoft.com/office/drawing/2014/main" id="{088AFA56-9A46-46C9-AAC7-79CB9EC6BBC1}"/>
              </a:ext>
            </a:extLst>
          </p:cNvPr>
          <p:cNvSpPr>
            <a:spLocks noGrp="1"/>
          </p:cNvSpPr>
          <p:nvPr>
            <p:ph type="pic" sz="quarter" idx="13"/>
          </p:nvPr>
        </p:nvSpPr>
        <p:spPr>
          <a:xfrm>
            <a:off x="6351103" y="1836531"/>
            <a:ext cx="4269200" cy="3273610"/>
          </a:xfrm>
        </p:spPr>
        <p:txBody>
          <a:bodyPr/>
          <a:lstStyle/>
          <a:p>
            <a:endParaRPr lang="en-US" dirty="0"/>
          </a:p>
        </p:txBody>
      </p:sp>
    </p:spTree>
    <p:extLst>
      <p:ext uri="{BB962C8B-B14F-4D97-AF65-F5344CB8AC3E}">
        <p14:creationId xmlns:p14="http://schemas.microsoft.com/office/powerpoint/2010/main" val="99018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72DB-2848-C844-2F9A-4BFBC3972A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390CF-8855-D16A-1414-AE768394C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788964-53CF-7AB9-F27E-6E66AAEBA04D}"/>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8BA40BB3-A1C3-7645-0F23-9B25FBD80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8A358-C371-1710-8171-DD7B3DC343E5}"/>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223297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A828-4954-C28F-E9B4-3C6EFBFCA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F8C25-B801-5EBB-89E2-36E9D668D3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FB26EB-2B6F-ABC0-C6F7-F23006F93E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2E3E25-7176-B1ED-6CF5-08F3BA871075}"/>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6" name="Footer Placeholder 5">
            <a:extLst>
              <a:ext uri="{FF2B5EF4-FFF2-40B4-BE49-F238E27FC236}">
                <a16:creationId xmlns:a16="http://schemas.microsoft.com/office/drawing/2014/main" id="{6778AD9C-2DD9-45FE-A436-ACE1A9945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68D5B-704C-83C7-35E1-B5D9C921AF04}"/>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1388372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A830-09B4-6EA6-87B4-94A686A95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E2D8F3-6A70-659E-9AF5-42F954EE08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C24900-3380-BBB7-AAEF-0B381999D7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5737E6-9FDB-8843-202A-A54421701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F536F7-7A71-00B5-418E-795CE39F88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B1D60B-0A34-23CF-9B15-8D1F431F5D96}"/>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8" name="Footer Placeholder 7">
            <a:extLst>
              <a:ext uri="{FF2B5EF4-FFF2-40B4-BE49-F238E27FC236}">
                <a16:creationId xmlns:a16="http://schemas.microsoft.com/office/drawing/2014/main" id="{AFDD7C06-1CF1-0C9E-45D3-E94B02EB82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C24DE8-C481-5196-2074-070416763393}"/>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3179878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52D-DE05-CD42-FE96-2B7AE8776A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A00BDF-4DA8-6E93-6997-7D6D2CDC6AB0}"/>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4" name="Footer Placeholder 3">
            <a:extLst>
              <a:ext uri="{FF2B5EF4-FFF2-40B4-BE49-F238E27FC236}">
                <a16:creationId xmlns:a16="http://schemas.microsoft.com/office/drawing/2014/main" id="{A139350B-27E9-4653-A765-1222DED70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283B1A-040A-43A7-9604-A65B5320CCF3}"/>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3894251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C1261-E71C-7A3D-690C-E43FEC591724}"/>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3" name="Footer Placeholder 2">
            <a:extLst>
              <a:ext uri="{FF2B5EF4-FFF2-40B4-BE49-F238E27FC236}">
                <a16:creationId xmlns:a16="http://schemas.microsoft.com/office/drawing/2014/main" id="{7B07D9AA-E3AE-D3FF-F684-1774C66122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DE4701-D3F5-0B65-45B8-8F22A778AB2C}"/>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380228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B540-F79F-B57F-2098-E1EAFB119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B4CDD4-C27C-BADF-092C-4A6B34090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D5597-95D7-C2F0-F7AF-F475B990B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42C86-53BF-6DE0-61BB-86449AC4CF92}"/>
              </a:ext>
            </a:extLst>
          </p:cNvPr>
          <p:cNvSpPr>
            <a:spLocks noGrp="1"/>
          </p:cNvSpPr>
          <p:nvPr>
            <p:ph type="dt" sz="half" idx="10"/>
          </p:nvPr>
        </p:nvSpPr>
        <p:spPr/>
        <p:txBody>
          <a:bodyPr/>
          <a:lstStyle/>
          <a:p>
            <a:fld id="{19D4D9C2-7FD5-40C5-AACE-C276D1FCBC51}" type="datetimeFigureOut">
              <a:rPr lang="en-US" smtClean="0"/>
              <a:t>10/19/2022</a:t>
            </a:fld>
            <a:endParaRPr lang="en-US"/>
          </a:p>
        </p:txBody>
      </p:sp>
      <p:sp>
        <p:nvSpPr>
          <p:cNvPr id="6" name="Footer Placeholder 5">
            <a:extLst>
              <a:ext uri="{FF2B5EF4-FFF2-40B4-BE49-F238E27FC236}">
                <a16:creationId xmlns:a16="http://schemas.microsoft.com/office/drawing/2014/main" id="{8F6AD5CA-6352-DE6E-BA39-CDDB4A46B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1D989-C197-A495-9464-92788723EB81}"/>
              </a:ext>
            </a:extLst>
          </p:cNvPr>
          <p:cNvSpPr>
            <a:spLocks noGrp="1"/>
          </p:cNvSpPr>
          <p:nvPr>
            <p:ph type="sldNum" sz="quarter" idx="12"/>
          </p:nvPr>
        </p:nvSpPr>
        <p:spPr/>
        <p:txBody>
          <a:bodyPr/>
          <a:lstStyle/>
          <a:p>
            <a:fld id="{A05D3B11-39C3-4683-A14A-EC6FA835B777}" type="slidenum">
              <a:rPr lang="en-US" smtClean="0"/>
              <a:t>‹#›</a:t>
            </a:fld>
            <a:endParaRPr lang="en-US"/>
          </a:p>
        </p:txBody>
      </p:sp>
    </p:spTree>
    <p:extLst>
      <p:ext uri="{BB962C8B-B14F-4D97-AF65-F5344CB8AC3E}">
        <p14:creationId xmlns:p14="http://schemas.microsoft.com/office/powerpoint/2010/main" val="256462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E658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E8F57-0D5F-7575-07B0-55A319810A50}"/>
              </a:ext>
            </a:extLst>
          </p:cNvPr>
          <p:cNvSpPr>
            <a:spLocks noGrp="1"/>
          </p:cNvSpPr>
          <p:nvPr>
            <p:ph type="title"/>
          </p:nvPr>
        </p:nvSpPr>
        <p:spPr>
          <a:xfrm>
            <a:off x="838200" y="365126"/>
            <a:ext cx="10515600" cy="11191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C301A13-94B2-C5A9-0378-FB0283B03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B7DB2DD-18B0-BE8A-F6B2-281E978EE7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4D9C2-7FD5-40C5-AACE-C276D1FCBC51}" type="datetimeFigureOut">
              <a:rPr lang="en-US" smtClean="0"/>
              <a:t>10/19/2022</a:t>
            </a:fld>
            <a:endParaRPr lang="en-US"/>
          </a:p>
        </p:txBody>
      </p:sp>
      <p:sp>
        <p:nvSpPr>
          <p:cNvPr id="5" name="Footer Placeholder 4">
            <a:extLst>
              <a:ext uri="{FF2B5EF4-FFF2-40B4-BE49-F238E27FC236}">
                <a16:creationId xmlns:a16="http://schemas.microsoft.com/office/drawing/2014/main" id="{CE58DCAC-BF13-8AC1-EEA3-39B4AC2F3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E89FED-E035-846D-5179-DA836015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D3B11-39C3-4683-A14A-EC6FA835B777}" type="slidenum">
              <a:rPr lang="en-US" smtClean="0"/>
              <a:t>‹#›</a:t>
            </a:fld>
            <a:endParaRPr lang="en-US"/>
          </a:p>
        </p:txBody>
      </p:sp>
      <p:grpSp>
        <p:nvGrpSpPr>
          <p:cNvPr id="7" name="Group 6">
            <a:extLst>
              <a:ext uri="{FF2B5EF4-FFF2-40B4-BE49-F238E27FC236}">
                <a16:creationId xmlns:a16="http://schemas.microsoft.com/office/drawing/2014/main" id="{E1D4196A-28CE-F98A-27EE-763BD097C581}"/>
              </a:ext>
            </a:extLst>
          </p:cNvPr>
          <p:cNvGrpSpPr/>
          <p:nvPr userDrawn="1"/>
        </p:nvGrpSpPr>
        <p:grpSpPr>
          <a:xfrm>
            <a:off x="0" y="-557578"/>
            <a:ext cx="1504709" cy="428263"/>
            <a:chOff x="75236" y="-613458"/>
            <a:chExt cx="1504709" cy="428263"/>
          </a:xfrm>
        </p:grpSpPr>
        <p:sp>
          <p:nvSpPr>
            <p:cNvPr id="8" name="Rectangle 7">
              <a:extLst>
                <a:ext uri="{FF2B5EF4-FFF2-40B4-BE49-F238E27FC236}">
                  <a16:creationId xmlns:a16="http://schemas.microsoft.com/office/drawing/2014/main" id="{C54761D2-7E56-BF02-7A9D-8E15868C87BC}"/>
                </a:ext>
              </a:extLst>
            </p:cNvPr>
            <p:cNvSpPr/>
            <p:nvPr/>
          </p:nvSpPr>
          <p:spPr>
            <a:xfrm>
              <a:off x="75236" y="-613458"/>
              <a:ext cx="1504709" cy="428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E272A9E-EF89-0468-515D-CAFDF0F4C072}"/>
                </a:ext>
              </a:extLst>
            </p:cNvPr>
            <p:cNvGrpSpPr/>
            <p:nvPr/>
          </p:nvGrpSpPr>
          <p:grpSpPr>
            <a:xfrm>
              <a:off x="162335" y="-538223"/>
              <a:ext cx="1330510" cy="277792"/>
              <a:chOff x="185195" y="-538223"/>
              <a:chExt cx="1330510" cy="277792"/>
            </a:xfrm>
          </p:grpSpPr>
          <p:sp>
            <p:nvSpPr>
              <p:cNvPr id="10" name="Rectangle 9">
                <a:extLst>
                  <a:ext uri="{FF2B5EF4-FFF2-40B4-BE49-F238E27FC236}">
                    <a16:creationId xmlns:a16="http://schemas.microsoft.com/office/drawing/2014/main" id="{2E6AD73E-5A97-E78B-3582-1DDCA114980C}"/>
                  </a:ext>
                </a:extLst>
              </p:cNvPr>
              <p:cNvSpPr/>
              <p:nvPr/>
            </p:nvSpPr>
            <p:spPr>
              <a:xfrm>
                <a:off x="185195" y="-538223"/>
                <a:ext cx="277792" cy="277792"/>
              </a:xfrm>
              <a:prstGeom prst="rect">
                <a:avLst/>
              </a:prstGeom>
              <a:solidFill>
                <a:srgbClr val="3E6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088D36-FDB7-739E-2D59-12946D97703B}"/>
                  </a:ext>
                </a:extLst>
              </p:cNvPr>
              <p:cNvSpPr/>
              <p:nvPr/>
            </p:nvSpPr>
            <p:spPr>
              <a:xfrm>
                <a:off x="536101" y="-538223"/>
                <a:ext cx="277792" cy="277792"/>
              </a:xfrm>
              <a:prstGeom prst="rect">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AEC2A7-6F1D-7F8C-BBEE-55864737DC81}"/>
                  </a:ext>
                </a:extLst>
              </p:cNvPr>
              <p:cNvSpPr/>
              <p:nvPr/>
            </p:nvSpPr>
            <p:spPr>
              <a:xfrm>
                <a:off x="887007" y="-538223"/>
                <a:ext cx="277792" cy="277792"/>
              </a:xfrm>
              <a:prstGeom prst="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7D39B6-B071-F8EE-0484-28138E19F623}"/>
                  </a:ext>
                </a:extLst>
              </p:cNvPr>
              <p:cNvSpPr/>
              <p:nvPr/>
            </p:nvSpPr>
            <p:spPr>
              <a:xfrm>
                <a:off x="1237913" y="-538223"/>
                <a:ext cx="277792" cy="277792"/>
              </a:xfrm>
              <a:prstGeom prst="rect">
                <a:avLst/>
              </a:prstGeom>
              <a:solidFill>
                <a:srgbClr val="AD5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a:extLst>
              <a:ext uri="{FF2B5EF4-FFF2-40B4-BE49-F238E27FC236}">
                <a16:creationId xmlns:a16="http://schemas.microsoft.com/office/drawing/2014/main" id="{0B964794-773E-A3DD-363D-C891196CD6AD}"/>
              </a:ext>
            </a:extLst>
          </p:cNvPr>
          <p:cNvGrpSpPr/>
          <p:nvPr userDrawn="1"/>
        </p:nvGrpSpPr>
        <p:grpSpPr>
          <a:xfrm>
            <a:off x="9220200" y="3567403"/>
            <a:ext cx="2971800" cy="3122957"/>
            <a:chOff x="10074656" y="4244340"/>
            <a:chExt cx="2117344" cy="2225040"/>
          </a:xfrm>
        </p:grpSpPr>
        <p:sp>
          <p:nvSpPr>
            <p:cNvPr id="15" name="Hexagon 14">
              <a:extLst>
                <a:ext uri="{FF2B5EF4-FFF2-40B4-BE49-F238E27FC236}">
                  <a16:creationId xmlns:a16="http://schemas.microsoft.com/office/drawing/2014/main" id="{4EAF5DCA-3E86-5378-E2C0-11941BDB34BD}"/>
                </a:ext>
              </a:extLst>
            </p:cNvPr>
            <p:cNvSpPr/>
            <p:nvPr userDrawn="1"/>
          </p:nvSpPr>
          <p:spPr>
            <a:xfrm>
              <a:off x="11131296" y="531876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1933EBE2-B229-2B47-3D03-48414D916995}"/>
                </a:ext>
              </a:extLst>
            </p:cNvPr>
            <p:cNvSpPr/>
            <p:nvPr userDrawn="1"/>
          </p:nvSpPr>
          <p:spPr>
            <a:xfrm>
              <a:off x="11131296" y="478155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66E4DF40-33A1-EAA2-B007-065FD1F0579A}"/>
                </a:ext>
              </a:extLst>
            </p:cNvPr>
            <p:cNvSpPr/>
            <p:nvPr userDrawn="1"/>
          </p:nvSpPr>
          <p:spPr>
            <a:xfrm>
              <a:off x="11131296" y="42443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19EC629-7DFF-16C3-540A-18CA569FBA2F}"/>
                </a:ext>
              </a:extLst>
            </p:cNvPr>
            <p:cNvSpPr/>
            <p:nvPr userDrawn="1"/>
          </p:nvSpPr>
          <p:spPr>
            <a:xfrm>
              <a:off x="10582656" y="50571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A5ADF022-778F-373A-F04C-8512016DD5C5}"/>
                </a:ext>
              </a:extLst>
            </p:cNvPr>
            <p:cNvSpPr/>
            <p:nvPr userDrawn="1"/>
          </p:nvSpPr>
          <p:spPr>
            <a:xfrm>
              <a:off x="10582656" y="555498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5B52E2B-8D16-254E-E8E8-191703A5FBF5}"/>
                </a:ext>
              </a:extLst>
            </p:cNvPr>
            <p:cNvSpPr/>
            <p:nvPr userDrawn="1"/>
          </p:nvSpPr>
          <p:spPr>
            <a:xfrm>
              <a:off x="10074656" y="539242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0365AAB-9C78-E522-3ABD-645BC0654783}"/>
              </a:ext>
            </a:extLst>
          </p:cNvPr>
          <p:cNvGrpSpPr/>
          <p:nvPr userDrawn="1"/>
        </p:nvGrpSpPr>
        <p:grpSpPr>
          <a:xfrm>
            <a:off x="0" y="0"/>
            <a:ext cx="2581046" cy="3004602"/>
            <a:chOff x="0" y="0"/>
            <a:chExt cx="2581046" cy="3004602"/>
          </a:xfrm>
        </p:grpSpPr>
        <p:sp>
          <p:nvSpPr>
            <p:cNvPr id="27" name="Hexagon 26">
              <a:extLst>
                <a:ext uri="{FF2B5EF4-FFF2-40B4-BE49-F238E27FC236}">
                  <a16:creationId xmlns:a16="http://schemas.microsoft.com/office/drawing/2014/main" id="{4D61E3E2-9491-0D48-ACC9-A409BB2655D8}"/>
                </a:ext>
              </a:extLst>
            </p:cNvPr>
            <p:cNvSpPr/>
            <p:nvPr userDrawn="1"/>
          </p:nvSpPr>
          <p:spPr>
            <a:xfrm>
              <a:off x="0" y="0"/>
              <a:ext cx="2581046" cy="222504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D747C058-C119-F839-5E23-0821F7D8A4A2}"/>
                </a:ext>
              </a:extLst>
            </p:cNvPr>
            <p:cNvSpPr/>
            <p:nvPr userDrawn="1"/>
          </p:nvSpPr>
          <p:spPr>
            <a:xfrm>
              <a:off x="0" y="1248697"/>
              <a:ext cx="1551137" cy="133718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E431A006-19B8-8FB6-919D-CE53AAA662F4}"/>
                </a:ext>
              </a:extLst>
            </p:cNvPr>
            <p:cNvSpPr/>
            <p:nvPr userDrawn="1"/>
          </p:nvSpPr>
          <p:spPr>
            <a:xfrm>
              <a:off x="0" y="2241755"/>
              <a:ext cx="884903" cy="76284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3867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E3E9E9"/>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E3E9E9"/>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E3E9E9"/>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E3E9E9"/>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E3E9E9"/>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orient="horz" pos="935">
          <p15:clr>
            <a:srgbClr val="F26B43"/>
          </p15:clr>
        </p15:guide>
        <p15:guide id="4" orient="horz" pos="1139">
          <p15:clr>
            <a:srgbClr val="F26B43"/>
          </p15:clr>
        </p15:guide>
        <p15:guide id="5" orient="horz" pos="38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8.pn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5.sv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28.svg"/><Relationship Id="rId4" Type="http://schemas.openxmlformats.org/officeDocument/2006/relationships/image" Target="../media/image36.sv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28.svg"/><Relationship Id="rId4" Type="http://schemas.openxmlformats.org/officeDocument/2006/relationships/image" Target="../media/image36.sv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crossing a street&#10;&#10;Description automatically generated with medium confidence">
            <a:extLst>
              <a:ext uri="{FF2B5EF4-FFF2-40B4-BE49-F238E27FC236}">
                <a16:creationId xmlns:a16="http://schemas.microsoft.com/office/drawing/2014/main" id="{C7E71654-496B-DD90-17BD-AB77F2076473}"/>
              </a:ext>
            </a:extLst>
          </p:cNvPr>
          <p:cNvPicPr>
            <a:picLocks noChangeAspect="1"/>
          </p:cNvPicPr>
          <p:nvPr/>
        </p:nvPicPr>
        <p:blipFill rotWithShape="1">
          <a:blip r:embed="rId3">
            <a:extLst>
              <a:ext uri="{28A0092B-C50C-407E-A947-70E740481C1C}">
                <a14:useLocalDpi xmlns:a14="http://schemas.microsoft.com/office/drawing/2010/main" val="0"/>
              </a:ext>
            </a:extLst>
          </a:blip>
          <a:srcRect t="35691" b="2680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Rectangle 11">
            <a:extLst>
              <a:ext uri="{FF2B5EF4-FFF2-40B4-BE49-F238E27FC236}">
                <a16:creationId xmlns:a16="http://schemas.microsoft.com/office/drawing/2014/main" id="{6B2A1BDF-F600-B609-7D9A-416F6D2BCB4C}"/>
              </a:ext>
            </a:extLst>
          </p:cNvPr>
          <p:cNvSpPr/>
          <p:nvPr/>
        </p:nvSpPr>
        <p:spPr>
          <a:xfrm>
            <a:off x="0" y="0"/>
            <a:ext cx="12192000" cy="6858000"/>
          </a:xfrm>
          <a:prstGeom prst="rect">
            <a:avLst/>
          </a:prstGeom>
          <a:solidFill>
            <a:srgbClr val="0014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BF0EA4F-663D-BB79-03E6-05684EDF5B7B}"/>
              </a:ext>
            </a:extLst>
          </p:cNvPr>
          <p:cNvSpPr txBox="1">
            <a:spLocks/>
          </p:cNvSpPr>
          <p:nvPr/>
        </p:nvSpPr>
        <p:spPr>
          <a:xfrm>
            <a:off x="3108649" y="3311703"/>
            <a:ext cx="5974702" cy="1482714"/>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lang="tr-TR" sz="44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Yazılım Projeleri Yönetimi</a:t>
            </a:r>
            <a:endParaRPr kumimoji="0" lang="en-US" sz="4400" b="1" i="0" u="none" strike="noStrike" kern="120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0" marR="0" lvl="0" indent="0" algn="ctr" defTabSz="914400" rtl="0" eaLnBrk="1" fontAlgn="auto" latinLnBrk="0" hangingPunct="1">
              <a:lnSpc>
                <a:spcPct val="120000"/>
              </a:lnSpc>
              <a:spcBef>
                <a:spcPct val="0"/>
              </a:spcBef>
              <a:spcAft>
                <a:spcPts val="0"/>
              </a:spcAft>
              <a:buClrTx/>
              <a:buSzTx/>
              <a:buFontTx/>
              <a:buNone/>
              <a:tabLst/>
              <a:defRPr/>
            </a:pPr>
            <a:r>
              <a:rPr kumimoji="0" lang="tr-TR" sz="4000" b="0" i="0" u="none" strike="noStrike" kern="1200" cap="none" spc="0" normalizeH="0" baseline="0" noProof="0" dirty="0">
                <a:ln>
                  <a:noFill/>
                </a:ln>
                <a:solidFill>
                  <a:srgbClr val="F5AE18"/>
                </a:solidFill>
                <a:effectLst/>
                <a:uLnTx/>
                <a:uFillTx/>
                <a:latin typeface="Segoe UI" panose="020B0502040204020203" pitchFamily="34" charset="0"/>
                <a:ea typeface="Segoe UI Black" panose="020B0A02040204020203" pitchFamily="34" charset="0"/>
                <a:cs typeface="Segoe UI" panose="020B0502040204020203" pitchFamily="34" charset="0"/>
              </a:rPr>
              <a:t>Plan Kalitesi</a:t>
            </a:r>
            <a:endParaRPr kumimoji="0" lang="en-US" sz="4000" b="0" i="0" u="none" strike="noStrike" kern="1200" cap="none" spc="0" normalizeH="0" baseline="0" noProof="0" dirty="0">
              <a:ln>
                <a:noFill/>
              </a:ln>
              <a:solidFill>
                <a:srgbClr val="F5AE18"/>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pic>
        <p:nvPicPr>
          <p:cNvPr id="18" name="Graphic 17" descr="Target outline">
            <a:extLst>
              <a:ext uri="{FF2B5EF4-FFF2-40B4-BE49-F238E27FC236}">
                <a16:creationId xmlns:a16="http://schemas.microsoft.com/office/drawing/2014/main" id="{CED9459D-EA38-3EA5-6395-6219164606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2499" y="2387333"/>
            <a:ext cx="687003" cy="687003"/>
          </a:xfrm>
          <a:prstGeom prst="rect">
            <a:avLst/>
          </a:prstGeom>
        </p:spPr>
      </p:pic>
      <p:cxnSp>
        <p:nvCxnSpPr>
          <p:cNvPr id="20" name="Straight Connector 19">
            <a:extLst>
              <a:ext uri="{FF2B5EF4-FFF2-40B4-BE49-F238E27FC236}">
                <a16:creationId xmlns:a16="http://schemas.microsoft.com/office/drawing/2014/main" id="{6351FE50-A65D-75C5-4E67-61565D846187}"/>
              </a:ext>
            </a:extLst>
          </p:cNvPr>
          <p:cNvCxnSpPr>
            <a:cxnSpLocks/>
          </p:cNvCxnSpPr>
          <p:nvPr/>
        </p:nvCxnSpPr>
        <p:spPr>
          <a:xfrm flipH="1">
            <a:off x="0" y="2730834"/>
            <a:ext cx="5614219"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678865-C812-949B-C87C-80536246C10D}"/>
              </a:ext>
            </a:extLst>
          </p:cNvPr>
          <p:cNvCxnSpPr>
            <a:cxnSpLocks/>
          </p:cNvCxnSpPr>
          <p:nvPr/>
        </p:nvCxnSpPr>
        <p:spPr>
          <a:xfrm flipH="1">
            <a:off x="6577781" y="2730834"/>
            <a:ext cx="5614219"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19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a:extLst>
              <a:ext uri="{FF2B5EF4-FFF2-40B4-BE49-F238E27FC236}">
                <a16:creationId xmlns:a16="http://schemas.microsoft.com/office/drawing/2014/main" id="{B7C8A2CE-A6FE-CAF8-E985-26D82EAF5604}"/>
              </a:ext>
            </a:extLst>
          </p:cNvPr>
          <p:cNvSpPr/>
          <p:nvPr/>
        </p:nvSpPr>
        <p:spPr>
          <a:xfrm>
            <a:off x="4826529" y="2924314"/>
            <a:ext cx="2534378" cy="3933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180784-AAF9-D261-5214-D0CEE20D623A}"/>
              </a:ext>
            </a:extLst>
          </p:cNvPr>
          <p:cNvSpPr/>
          <p:nvPr/>
        </p:nvSpPr>
        <p:spPr>
          <a:xfrm>
            <a:off x="4513889" y="1192924"/>
            <a:ext cx="3129791" cy="3129791"/>
          </a:xfrm>
          <a:prstGeom prst="ellipse">
            <a:avLst/>
          </a:prstGeom>
          <a:solidFill>
            <a:schemeClr val="bg1"/>
          </a:solidFill>
          <a:ln>
            <a:noFill/>
          </a:ln>
          <a:effectLst>
            <a:outerShdw blurRad="1524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8F0E0F4-2EDC-6BD8-14FA-4E6C037F28EB}"/>
              </a:ext>
            </a:extLst>
          </p:cNvPr>
          <p:cNvGrpSpPr/>
          <p:nvPr/>
        </p:nvGrpSpPr>
        <p:grpSpPr>
          <a:xfrm>
            <a:off x="4932962" y="1618399"/>
            <a:ext cx="2295832" cy="2295832"/>
            <a:chOff x="983098" y="2719285"/>
            <a:chExt cx="2295832" cy="2295832"/>
          </a:xfrm>
        </p:grpSpPr>
        <p:sp>
          <p:nvSpPr>
            <p:cNvPr id="91" name="Oval 90">
              <a:extLst>
                <a:ext uri="{FF2B5EF4-FFF2-40B4-BE49-F238E27FC236}">
                  <a16:creationId xmlns:a16="http://schemas.microsoft.com/office/drawing/2014/main" id="{E56B54E6-3E44-DB8B-0188-BAD185630A1D}"/>
                </a:ext>
              </a:extLst>
            </p:cNvPr>
            <p:cNvSpPr/>
            <p:nvPr/>
          </p:nvSpPr>
          <p:spPr>
            <a:xfrm>
              <a:off x="1670127" y="3406314"/>
              <a:ext cx="921774" cy="921774"/>
            </a:xfrm>
            <a:prstGeom prst="ellipse">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ircle: Hollow 94">
              <a:extLst>
                <a:ext uri="{FF2B5EF4-FFF2-40B4-BE49-F238E27FC236}">
                  <a16:creationId xmlns:a16="http://schemas.microsoft.com/office/drawing/2014/main" id="{F6553FAA-3E10-6F12-550D-F2D37DC10568}"/>
                </a:ext>
              </a:extLst>
            </p:cNvPr>
            <p:cNvSpPr/>
            <p:nvPr/>
          </p:nvSpPr>
          <p:spPr>
            <a:xfrm>
              <a:off x="983098" y="2719285"/>
              <a:ext cx="2295832" cy="2295832"/>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ircle: Hollow 95">
              <a:extLst>
                <a:ext uri="{FF2B5EF4-FFF2-40B4-BE49-F238E27FC236}">
                  <a16:creationId xmlns:a16="http://schemas.microsoft.com/office/drawing/2014/main" id="{2BFF61F9-F3A4-975D-77E0-E482FE27280C}"/>
                </a:ext>
              </a:extLst>
            </p:cNvPr>
            <p:cNvSpPr/>
            <p:nvPr/>
          </p:nvSpPr>
          <p:spPr>
            <a:xfrm>
              <a:off x="1325491" y="3061678"/>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Target outline">
              <a:extLst>
                <a:ext uri="{FF2B5EF4-FFF2-40B4-BE49-F238E27FC236}">
                  <a16:creationId xmlns:a16="http://schemas.microsoft.com/office/drawing/2014/main" id="{0F7CD5F0-DF0C-2D6E-04E6-AE44674D83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7513" y="3523700"/>
              <a:ext cx="687003" cy="687003"/>
            </a:xfrm>
            <a:prstGeom prst="rect">
              <a:avLst/>
            </a:prstGeom>
          </p:spPr>
        </p:pic>
      </p:grpSp>
      <p:grpSp>
        <p:nvGrpSpPr>
          <p:cNvPr id="142" name="Group 141">
            <a:extLst>
              <a:ext uri="{FF2B5EF4-FFF2-40B4-BE49-F238E27FC236}">
                <a16:creationId xmlns:a16="http://schemas.microsoft.com/office/drawing/2014/main" id="{1B5E8A53-9BAC-27D2-7C49-D8E6D767A7B4}"/>
              </a:ext>
            </a:extLst>
          </p:cNvPr>
          <p:cNvGrpSpPr/>
          <p:nvPr/>
        </p:nvGrpSpPr>
        <p:grpSpPr>
          <a:xfrm rot="12600000">
            <a:off x="4193795" y="1164263"/>
            <a:ext cx="1843046" cy="824678"/>
            <a:chOff x="9719648" y="3325201"/>
            <a:chExt cx="1981397" cy="886584"/>
          </a:xfrm>
        </p:grpSpPr>
        <p:sp>
          <p:nvSpPr>
            <p:cNvPr id="143" name="Freeform: Shape 142">
              <a:extLst>
                <a:ext uri="{FF2B5EF4-FFF2-40B4-BE49-F238E27FC236}">
                  <a16:creationId xmlns:a16="http://schemas.microsoft.com/office/drawing/2014/main" id="{29C6170F-AA37-7127-B3AC-622F29320792}"/>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8C03CF5-C80F-2B1B-798E-7AEED794E8B2}"/>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DFC0589-D962-5CF6-AF03-BE6184A6EBC5}"/>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832BE2B-3263-61AA-CEEF-091C5430D4E3}"/>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D4B2810-37A5-CB96-4AD4-FBCB2F6B5D48}"/>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0D9D1B8-0908-E7CA-BA53-C8208B2B66A3}"/>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5163693-AA1E-1207-E0AD-21CA0AA2FB78}"/>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862FCDD-47E7-0731-C780-B123915F1776}"/>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EA5B43A-CFB9-0C4D-3F55-54774C75F357}"/>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8233E75-D26E-8142-DE54-A1E537EEA368}"/>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A812173-2B00-14E4-94FB-E1B490E67849}"/>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54" name="Group 153">
            <a:extLst>
              <a:ext uri="{FF2B5EF4-FFF2-40B4-BE49-F238E27FC236}">
                <a16:creationId xmlns:a16="http://schemas.microsoft.com/office/drawing/2014/main" id="{A7CB3580-1D01-D1CE-3F09-B8947E4FC56C}"/>
              </a:ext>
            </a:extLst>
          </p:cNvPr>
          <p:cNvGrpSpPr/>
          <p:nvPr/>
        </p:nvGrpSpPr>
        <p:grpSpPr>
          <a:xfrm rot="9000000" flipV="1">
            <a:off x="4193795" y="3526298"/>
            <a:ext cx="1843046" cy="824678"/>
            <a:chOff x="9719648" y="3325201"/>
            <a:chExt cx="1981397" cy="886584"/>
          </a:xfrm>
        </p:grpSpPr>
        <p:sp>
          <p:nvSpPr>
            <p:cNvPr id="155" name="Freeform: Shape 154">
              <a:extLst>
                <a:ext uri="{FF2B5EF4-FFF2-40B4-BE49-F238E27FC236}">
                  <a16:creationId xmlns:a16="http://schemas.microsoft.com/office/drawing/2014/main" id="{1E698B5B-506A-7440-34E5-AD6E05A47EC3}"/>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0524426-61C3-A089-2270-F1D9F3B14F2B}"/>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0EC3283-EA29-BE04-C260-94250B553318}"/>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C728230-887E-0C65-5B65-20C477D40B73}"/>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4F8A5DE-FA7C-ED56-368A-96B794A6D273}"/>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42F7C5F-E874-C279-5361-0D6800E07DD3}"/>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BD6C785-6009-1D93-4D26-538166EB7AC0}"/>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04518BC-349F-21E9-5570-6BCD2A0D1C6C}"/>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299CF82-DF52-448D-7287-FB103D3AEDA2}"/>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CBF641A-B366-A27D-9BB7-A68423D99552}"/>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AF24A24-6FD8-3F50-D840-C95CA16D0050}"/>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41970990-1B83-B63B-150F-96FF727393D4}"/>
              </a:ext>
            </a:extLst>
          </p:cNvPr>
          <p:cNvGrpSpPr/>
          <p:nvPr/>
        </p:nvGrpSpPr>
        <p:grpSpPr>
          <a:xfrm rot="11926825" flipV="1">
            <a:off x="4125643" y="2514922"/>
            <a:ext cx="1391949" cy="622833"/>
            <a:chOff x="9719648" y="3325201"/>
            <a:chExt cx="1981397" cy="886584"/>
          </a:xfrm>
        </p:grpSpPr>
        <p:sp>
          <p:nvSpPr>
            <p:cNvPr id="167" name="Freeform: Shape 166">
              <a:extLst>
                <a:ext uri="{FF2B5EF4-FFF2-40B4-BE49-F238E27FC236}">
                  <a16:creationId xmlns:a16="http://schemas.microsoft.com/office/drawing/2014/main" id="{04254629-0860-640E-40C1-0CB4425F95CB}"/>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5BCB908-7933-D655-A39A-E4877FD85F42}"/>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19D6975-A4CF-93B5-0FA1-9E9086DC7BF0}"/>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F497CD3-542E-A9E4-2CE8-29DEB00B790D}"/>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B441D21-98B7-4035-C6FB-C7EFA0933DCE}"/>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2894037-2140-0E4B-55D0-4908181458D6}"/>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CECF2D6-3E39-237A-DC4D-2B90F64E748B}"/>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339815E-656D-E8B0-1773-56EA3832AEB1}"/>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BDE0BBD-C3A1-3C03-C620-F8AA5C840A8F}"/>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07E29C1-7E0D-AC31-3B7D-E6F329EFF926}"/>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5E67335-A3F4-4102-33AA-9CA0E71672D4}"/>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B0ABB2F9-8CD8-67B3-9A84-321AF93C5636}"/>
              </a:ext>
            </a:extLst>
          </p:cNvPr>
          <p:cNvGrpSpPr/>
          <p:nvPr/>
        </p:nvGrpSpPr>
        <p:grpSpPr>
          <a:xfrm rot="9000000" flipH="1">
            <a:off x="6109883" y="1164263"/>
            <a:ext cx="1843046" cy="824678"/>
            <a:chOff x="9719648" y="3325201"/>
            <a:chExt cx="1981397" cy="886584"/>
          </a:xfrm>
        </p:grpSpPr>
        <p:sp>
          <p:nvSpPr>
            <p:cNvPr id="179" name="Freeform: Shape 178">
              <a:extLst>
                <a:ext uri="{FF2B5EF4-FFF2-40B4-BE49-F238E27FC236}">
                  <a16:creationId xmlns:a16="http://schemas.microsoft.com/office/drawing/2014/main" id="{10E81043-1F07-9B80-7F9F-29CF29C31486}"/>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D05C4D9-248F-786A-84CC-517D1567AA2E}"/>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EB642D6-6842-A7A6-2C6E-C7C1254E71DD}"/>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1F3CABB-95DD-6C12-71E4-F25DFF747506}"/>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90CD37-9F67-A345-E3D0-A63A9731FAA0}"/>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81DEE5C-070E-584F-3C74-0CA699C8CD7F}"/>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B238EC2-F948-FE4D-16C3-6F64586932FB}"/>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93F6128-7A3F-26FD-24CE-B4F16A1CA7FF}"/>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7A9B6DF-64AB-47CC-ACAC-939448680EEE}"/>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11F1CB4-D2A1-F89F-3C2C-48F5FA4FE0FE}"/>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F7050C89-F724-EC8D-D204-A87CFB06D047}"/>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190" name="Group 189">
            <a:extLst>
              <a:ext uri="{FF2B5EF4-FFF2-40B4-BE49-F238E27FC236}">
                <a16:creationId xmlns:a16="http://schemas.microsoft.com/office/drawing/2014/main" id="{61046AEC-8D32-261F-3C99-AFF647701500}"/>
              </a:ext>
            </a:extLst>
          </p:cNvPr>
          <p:cNvGrpSpPr/>
          <p:nvPr/>
        </p:nvGrpSpPr>
        <p:grpSpPr>
          <a:xfrm rot="12600000" flipH="1" flipV="1">
            <a:off x="6109883" y="3526298"/>
            <a:ext cx="1843046" cy="824678"/>
            <a:chOff x="9719648" y="3325201"/>
            <a:chExt cx="1981397" cy="886584"/>
          </a:xfrm>
        </p:grpSpPr>
        <p:sp>
          <p:nvSpPr>
            <p:cNvPr id="191" name="Freeform: Shape 190">
              <a:extLst>
                <a:ext uri="{FF2B5EF4-FFF2-40B4-BE49-F238E27FC236}">
                  <a16:creationId xmlns:a16="http://schemas.microsoft.com/office/drawing/2014/main" id="{DCEE68C5-55AF-0C4E-6700-64013AF2A149}"/>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23A1D4-E998-C9B5-F63B-619FD9158F58}"/>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DB87045-ED31-241D-30FC-F6E113A0E65D}"/>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91626F4-86FC-3281-0BCD-4171185C6F45}"/>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FEF67FA-3F2A-5DE7-854A-3DDE1E342C72}"/>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11D5F62-5B84-7622-3FAE-74DFF298C880}"/>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07273C4-471F-2BB0-5D4D-48F650B67E03}"/>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E163A52-CDF3-8744-BEA1-246F0975C815}"/>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5159057-5216-D628-EBD3-FE88C1A3EB8E}"/>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E4908FC-DAD1-68A6-6CB2-534EDD2DC063}"/>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315D221-4FB6-E082-A386-5F9FE54363B1}"/>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77D09193-FFC2-812D-34FE-0EF36E39DE37}"/>
              </a:ext>
            </a:extLst>
          </p:cNvPr>
          <p:cNvGrpSpPr/>
          <p:nvPr/>
        </p:nvGrpSpPr>
        <p:grpSpPr>
          <a:xfrm rot="9673175" flipH="1" flipV="1">
            <a:off x="6629132" y="2514922"/>
            <a:ext cx="1391949" cy="622833"/>
            <a:chOff x="9719648" y="3325201"/>
            <a:chExt cx="1981397" cy="886584"/>
          </a:xfrm>
        </p:grpSpPr>
        <p:sp>
          <p:nvSpPr>
            <p:cNvPr id="203" name="Freeform: Shape 202">
              <a:extLst>
                <a:ext uri="{FF2B5EF4-FFF2-40B4-BE49-F238E27FC236}">
                  <a16:creationId xmlns:a16="http://schemas.microsoft.com/office/drawing/2014/main" id="{112817F0-C546-C23F-98D1-58F8488CEA3F}"/>
                </a:ext>
              </a:extLst>
            </p:cNvPr>
            <p:cNvSpPr/>
            <p:nvPr/>
          </p:nvSpPr>
          <p:spPr>
            <a:xfrm flipV="1">
              <a:off x="9719648" y="3325201"/>
              <a:ext cx="418034" cy="185637"/>
            </a:xfrm>
            <a:custGeom>
              <a:avLst/>
              <a:gdLst>
                <a:gd name="connsiteX0" fmla="*/ 391954 w 418034"/>
                <a:gd name="connsiteY0" fmla="*/ 40085 h 185637"/>
                <a:gd name="connsiteX1" fmla="*/ -10333 w 418034"/>
                <a:gd name="connsiteY1" fmla="*/ 180139 h 185637"/>
                <a:gd name="connsiteX2" fmla="*/ 374173 w 418034"/>
                <a:gd name="connsiteY2" fmla="*/ -3216 h 185637"/>
                <a:gd name="connsiteX3" fmla="*/ 405419 w 418034"/>
                <a:gd name="connsiteY3" fmla="*/ 7871 h 185637"/>
                <a:gd name="connsiteX4" fmla="*/ 394332 w 418034"/>
                <a:gd name="connsiteY4" fmla="*/ 39117 h 185637"/>
                <a:gd name="connsiteX5" fmla="*/ 391954 w 418034"/>
                <a:gd name="connsiteY5" fmla="*/ 40085 h 18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34" h="185637">
                  <a:moveTo>
                    <a:pt x="391954" y="40085"/>
                  </a:moveTo>
                  <a:lnTo>
                    <a:pt x="-10333" y="180139"/>
                  </a:lnTo>
                  <a:lnTo>
                    <a:pt x="374173" y="-3216"/>
                  </a:lnTo>
                  <a:cubicBezTo>
                    <a:pt x="385865" y="-8780"/>
                    <a:pt x="399856" y="-3821"/>
                    <a:pt x="405419" y="7871"/>
                  </a:cubicBezTo>
                  <a:cubicBezTo>
                    <a:pt x="410983" y="19563"/>
                    <a:pt x="406024" y="33553"/>
                    <a:pt x="394332" y="39117"/>
                  </a:cubicBezTo>
                  <a:cubicBezTo>
                    <a:pt x="393566" y="39480"/>
                    <a:pt x="392760" y="39802"/>
                    <a:pt x="391954" y="40085"/>
                  </a:cubicBezTo>
                </a:path>
              </a:pathLst>
            </a:custGeom>
            <a:solidFill>
              <a:srgbClr val="00144F"/>
            </a:solidFill>
            <a:ln w="403"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EC3063A-5027-6952-4D04-6BAB02F9ED51}"/>
                </a:ext>
              </a:extLst>
            </p:cNvPr>
            <p:cNvSpPr/>
            <p:nvPr/>
          </p:nvSpPr>
          <p:spPr>
            <a:xfrm flipV="1">
              <a:off x="11180473" y="3854697"/>
              <a:ext cx="520572" cy="139680"/>
            </a:xfrm>
            <a:custGeom>
              <a:avLst/>
              <a:gdLst>
                <a:gd name="connsiteX0" fmla="*/ 456910 w 520572"/>
                <a:gd name="connsiteY0" fmla="*/ -4077 h 163003"/>
                <a:gd name="connsiteX1" fmla="*/ -13191 w 520572"/>
                <a:gd name="connsiteY1" fmla="*/ 158926 h 163003"/>
                <a:gd name="connsiteX2" fmla="*/ 488316 w 520572"/>
                <a:gd name="connsiteY2" fmla="*/ 118205 h 163003"/>
                <a:gd name="connsiteX3" fmla="*/ 490332 w 520572"/>
                <a:gd name="connsiteY3" fmla="*/ 117198 h 163003"/>
                <a:gd name="connsiteX4" fmla="*/ 490413 w 520572"/>
                <a:gd name="connsiteY4" fmla="*/ 36442 h 163003"/>
                <a:gd name="connsiteX5" fmla="*/ 456910 w 520572"/>
                <a:gd name="connsiteY5" fmla="*/ -4077 h 16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572" h="163003">
                  <a:moveTo>
                    <a:pt x="456910" y="-4077"/>
                  </a:moveTo>
                  <a:lnTo>
                    <a:pt x="-13191" y="158926"/>
                  </a:lnTo>
                  <a:lnTo>
                    <a:pt x="488316" y="118205"/>
                  </a:lnTo>
                  <a:lnTo>
                    <a:pt x="490332" y="117198"/>
                  </a:lnTo>
                  <a:cubicBezTo>
                    <a:pt x="513031" y="106151"/>
                    <a:pt x="513072" y="63777"/>
                    <a:pt x="490413" y="36442"/>
                  </a:cubicBezTo>
                  <a:lnTo>
                    <a:pt x="456910" y="-4077"/>
                  </a:lnTo>
                </a:path>
              </a:pathLst>
            </a:custGeom>
            <a:solidFill>
              <a:srgbClr val="C48A08"/>
            </a:solidFill>
            <a:ln w="403"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FC5BB63-9D97-7288-3463-082CCAF7E80E}"/>
                </a:ext>
              </a:extLst>
            </p:cNvPr>
            <p:cNvSpPr/>
            <p:nvPr/>
          </p:nvSpPr>
          <p:spPr>
            <a:xfrm flipV="1">
              <a:off x="11174546" y="3779698"/>
              <a:ext cx="521709" cy="190328"/>
            </a:xfrm>
            <a:custGeom>
              <a:avLst/>
              <a:gdLst>
                <a:gd name="connsiteX0" fmla="*/ 460913 w 521709"/>
                <a:gd name="connsiteY0" fmla="*/ -4229 h 222108"/>
                <a:gd name="connsiteX1" fmla="*/ -13179 w 521709"/>
                <a:gd name="connsiteY1" fmla="*/ 152565 h 222108"/>
                <a:gd name="connsiteX2" fmla="*/ 60763 w 521709"/>
                <a:gd name="connsiteY2" fmla="*/ 217880 h 222108"/>
                <a:gd name="connsiteX3" fmla="*/ 494255 w 521709"/>
                <a:gd name="connsiteY3" fmla="*/ 93702 h 222108"/>
                <a:gd name="connsiteX4" fmla="*/ 496351 w 521709"/>
                <a:gd name="connsiteY4" fmla="*/ 36774 h 222108"/>
                <a:gd name="connsiteX5" fmla="*/ 460913 w 521709"/>
                <a:gd name="connsiteY5" fmla="*/ -4229 h 2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709" h="222108">
                  <a:moveTo>
                    <a:pt x="460913" y="-4229"/>
                  </a:moveTo>
                  <a:lnTo>
                    <a:pt x="-13179" y="152565"/>
                  </a:lnTo>
                  <a:lnTo>
                    <a:pt x="60763" y="217880"/>
                  </a:lnTo>
                  <a:lnTo>
                    <a:pt x="494255" y="93702"/>
                  </a:lnTo>
                  <a:cubicBezTo>
                    <a:pt x="512317" y="88501"/>
                    <a:pt x="513486" y="56610"/>
                    <a:pt x="496351" y="36774"/>
                  </a:cubicBezTo>
                  <a:lnTo>
                    <a:pt x="460913" y="-4229"/>
                  </a:lnTo>
                </a:path>
              </a:pathLst>
            </a:custGeom>
            <a:solidFill>
              <a:srgbClr val="F5AE18"/>
            </a:solidFill>
            <a:ln w="403"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DDAB2BE-48BC-F8D8-A9D1-F28ED029C0C6}"/>
                </a:ext>
              </a:extLst>
            </p:cNvPr>
            <p:cNvSpPr/>
            <p:nvPr/>
          </p:nvSpPr>
          <p:spPr>
            <a:xfrm flipV="1">
              <a:off x="11154710" y="3891271"/>
              <a:ext cx="485985" cy="319122"/>
            </a:xfrm>
            <a:custGeom>
              <a:avLst/>
              <a:gdLst>
                <a:gd name="connsiteX0" fmla="*/ 472887 w 485985"/>
                <a:gd name="connsiteY0" fmla="*/ 196004 h 372407"/>
                <a:gd name="connsiteX1" fmla="*/ -13098 w 485985"/>
                <a:gd name="connsiteY1" fmla="*/ 368643 h 372407"/>
                <a:gd name="connsiteX2" fmla="*/ 344436 w 485985"/>
                <a:gd name="connsiteY2" fmla="*/ 4456 h 372407"/>
                <a:gd name="connsiteX3" fmla="*/ 370884 w 485985"/>
                <a:gd name="connsiteY3" fmla="*/ -2398 h 372407"/>
                <a:gd name="connsiteX4" fmla="*/ 438295 w 485985"/>
                <a:gd name="connsiteY4" fmla="*/ 55982 h 372407"/>
                <a:gd name="connsiteX5" fmla="*/ 472887 w 485985"/>
                <a:gd name="connsiteY5" fmla="*/ 196004 h 3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985" h="372407">
                  <a:moveTo>
                    <a:pt x="472887" y="196004"/>
                  </a:moveTo>
                  <a:lnTo>
                    <a:pt x="-13098" y="368643"/>
                  </a:lnTo>
                  <a:lnTo>
                    <a:pt x="344436" y="4456"/>
                  </a:lnTo>
                  <a:lnTo>
                    <a:pt x="370884" y="-2398"/>
                  </a:lnTo>
                  <a:cubicBezTo>
                    <a:pt x="396848" y="-10340"/>
                    <a:pt x="428780" y="17277"/>
                    <a:pt x="438295" y="55982"/>
                  </a:cubicBezTo>
                  <a:lnTo>
                    <a:pt x="472887" y="196004"/>
                  </a:lnTo>
                </a:path>
              </a:pathLst>
            </a:custGeom>
            <a:solidFill>
              <a:srgbClr val="F5AE18"/>
            </a:solidFill>
            <a:ln w="403"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306711C-E60E-00BE-97E7-E0D6D5D19BB7}"/>
                </a:ext>
              </a:extLst>
            </p:cNvPr>
            <p:cNvSpPr/>
            <p:nvPr/>
          </p:nvSpPr>
          <p:spPr>
            <a:xfrm flipV="1">
              <a:off x="11157330" y="3920548"/>
              <a:ext cx="469052" cy="284150"/>
            </a:xfrm>
            <a:custGeom>
              <a:avLst/>
              <a:gdLst>
                <a:gd name="connsiteX0" fmla="*/ 455967 w 469052"/>
                <a:gd name="connsiteY0" fmla="*/ 176561 h 331595"/>
                <a:gd name="connsiteX1" fmla="*/ -13086 w 469052"/>
                <a:gd name="connsiteY1" fmla="*/ 327873 h 331595"/>
                <a:gd name="connsiteX2" fmla="*/ 5218 w 469052"/>
                <a:gd name="connsiteY2" fmla="*/ 128060 h 331595"/>
                <a:gd name="connsiteX3" fmla="*/ 341828 w 469052"/>
                <a:gd name="connsiteY3" fmla="*/ -1198 h 331595"/>
                <a:gd name="connsiteX4" fmla="*/ 426656 w 469052"/>
                <a:gd name="connsiteY4" fmla="*/ 67463 h 331595"/>
                <a:gd name="connsiteX5" fmla="*/ 455967 w 469052"/>
                <a:gd name="connsiteY5" fmla="*/ 176561 h 3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052" h="331595">
                  <a:moveTo>
                    <a:pt x="455967" y="176561"/>
                  </a:moveTo>
                  <a:lnTo>
                    <a:pt x="-13086" y="327873"/>
                  </a:lnTo>
                  <a:lnTo>
                    <a:pt x="5218" y="128060"/>
                  </a:lnTo>
                  <a:lnTo>
                    <a:pt x="341828" y="-1198"/>
                  </a:lnTo>
                  <a:cubicBezTo>
                    <a:pt x="373316" y="-13293"/>
                    <a:pt x="413714" y="19445"/>
                    <a:pt x="426656" y="67463"/>
                  </a:cubicBezTo>
                  <a:lnTo>
                    <a:pt x="455967" y="176561"/>
                  </a:lnTo>
                </a:path>
              </a:pathLst>
            </a:custGeom>
            <a:solidFill>
              <a:srgbClr val="C48A08"/>
            </a:solidFill>
            <a:ln w="403"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F2623EE-7626-6E22-56E0-CE25C725D91F}"/>
                </a:ext>
              </a:extLst>
            </p:cNvPr>
            <p:cNvSpPr/>
            <p:nvPr/>
          </p:nvSpPr>
          <p:spPr>
            <a:xfrm flipV="1">
              <a:off x="10788069" y="3672651"/>
              <a:ext cx="866178" cy="379614"/>
            </a:xfrm>
            <a:custGeom>
              <a:avLst/>
              <a:gdLst>
                <a:gd name="connsiteX0" fmla="*/ 829103 w 866178"/>
                <a:gd name="connsiteY0" fmla="*/ 110871 h 442999"/>
                <a:gd name="connsiteX1" fmla="*/ 470036 w 866178"/>
                <a:gd name="connsiteY1" fmla="*/ 237065 h 442999"/>
                <a:gd name="connsiteX2" fmla="*/ 279295 w 866178"/>
                <a:gd name="connsiteY2" fmla="*/ 317095 h 442999"/>
                <a:gd name="connsiteX3" fmla="*/ 92182 w 866178"/>
                <a:gd name="connsiteY3" fmla="*/ 411720 h 442999"/>
                <a:gd name="connsiteX4" fmla="*/ 55291 w 866178"/>
                <a:gd name="connsiteY4" fmla="*/ 438692 h 442999"/>
                <a:gd name="connsiteX5" fmla="*/ -4177 w 866178"/>
                <a:gd name="connsiteY5" fmla="*/ 370273 h 442999"/>
                <a:gd name="connsiteX6" fmla="*/ -7079 w 866178"/>
                <a:gd name="connsiteY6" fmla="*/ 287058 h 442999"/>
                <a:gd name="connsiteX7" fmla="*/ 25860 w 866178"/>
                <a:gd name="connsiteY7" fmla="*/ 283349 h 442999"/>
                <a:gd name="connsiteX8" fmla="*/ 227850 w 866178"/>
                <a:gd name="connsiteY8" fmla="*/ 227832 h 442999"/>
                <a:gd name="connsiteX9" fmla="*/ 612356 w 866178"/>
                <a:gd name="connsiteY9" fmla="*/ 79101 h 442999"/>
                <a:gd name="connsiteX10" fmla="*/ 777497 w 866178"/>
                <a:gd name="connsiteY10" fmla="*/ 2256 h 442999"/>
                <a:gd name="connsiteX11" fmla="*/ 811524 w 866178"/>
                <a:gd name="connsiteY11" fmla="*/ -1695 h 442999"/>
                <a:gd name="connsiteX12" fmla="*/ 844746 w 866178"/>
                <a:gd name="connsiteY12" fmla="*/ 32374 h 442999"/>
                <a:gd name="connsiteX13" fmla="*/ 829103 w 866178"/>
                <a:gd name="connsiteY13" fmla="*/ 110871 h 4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178" h="442999">
                  <a:moveTo>
                    <a:pt x="829103" y="110871"/>
                  </a:moveTo>
                  <a:cubicBezTo>
                    <a:pt x="706538" y="144859"/>
                    <a:pt x="587803" y="190256"/>
                    <a:pt x="470036" y="237065"/>
                  </a:cubicBezTo>
                  <a:cubicBezTo>
                    <a:pt x="405932" y="262505"/>
                    <a:pt x="342512" y="289518"/>
                    <a:pt x="279295" y="317095"/>
                  </a:cubicBezTo>
                  <a:cubicBezTo>
                    <a:pt x="215351" y="344994"/>
                    <a:pt x="150320" y="371160"/>
                    <a:pt x="92182" y="411720"/>
                  </a:cubicBezTo>
                  <a:cubicBezTo>
                    <a:pt x="79724" y="420388"/>
                    <a:pt x="67508" y="429500"/>
                    <a:pt x="55291" y="438692"/>
                  </a:cubicBezTo>
                  <a:cubicBezTo>
                    <a:pt x="36584" y="429822"/>
                    <a:pt x="10378" y="410671"/>
                    <a:pt x="-4177" y="370273"/>
                  </a:cubicBezTo>
                  <a:cubicBezTo>
                    <a:pt x="-16635" y="335681"/>
                    <a:pt x="-13530" y="307741"/>
                    <a:pt x="-7079" y="287058"/>
                  </a:cubicBezTo>
                  <a:cubicBezTo>
                    <a:pt x="3927" y="285889"/>
                    <a:pt x="14934" y="284720"/>
                    <a:pt x="25860" y="283349"/>
                  </a:cubicBezTo>
                  <a:cubicBezTo>
                    <a:pt x="96536" y="274439"/>
                    <a:pt x="161931" y="250974"/>
                    <a:pt x="227850" y="227832"/>
                  </a:cubicBezTo>
                  <a:cubicBezTo>
                    <a:pt x="357591" y="182273"/>
                    <a:pt x="486204" y="133772"/>
                    <a:pt x="612356" y="79101"/>
                  </a:cubicBezTo>
                  <a:cubicBezTo>
                    <a:pt x="668035" y="54991"/>
                    <a:pt x="723391" y="30035"/>
                    <a:pt x="777497" y="2256"/>
                  </a:cubicBezTo>
                  <a:cubicBezTo>
                    <a:pt x="788059" y="-3146"/>
                    <a:pt x="798220" y="-7178"/>
                    <a:pt x="811524" y="-1695"/>
                  </a:cubicBezTo>
                  <a:cubicBezTo>
                    <a:pt x="824507" y="3668"/>
                    <a:pt x="836884" y="16327"/>
                    <a:pt x="844746" y="32374"/>
                  </a:cubicBezTo>
                  <a:cubicBezTo>
                    <a:pt x="861195" y="66039"/>
                    <a:pt x="853454" y="104138"/>
                    <a:pt x="829103" y="110871"/>
                  </a:cubicBezTo>
                </a:path>
              </a:pathLst>
            </a:custGeom>
            <a:solidFill>
              <a:srgbClr val="00144F"/>
            </a:solidFill>
            <a:ln w="40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84BB6E2-9262-CC04-B7AB-2B6AAB02103D}"/>
                </a:ext>
              </a:extLst>
            </p:cNvPr>
            <p:cNvSpPr/>
            <p:nvPr/>
          </p:nvSpPr>
          <p:spPr>
            <a:xfrm flipV="1">
              <a:off x="11166765" y="3683061"/>
              <a:ext cx="482477" cy="297729"/>
            </a:xfrm>
            <a:custGeom>
              <a:avLst/>
              <a:gdLst>
                <a:gd name="connsiteX0" fmla="*/ 469357 w 482477"/>
                <a:gd name="connsiteY0" fmla="*/ 13123 h 347441"/>
                <a:gd name="connsiteX1" fmla="*/ 454440 w 482477"/>
                <a:gd name="connsiteY1" fmla="*/ -4375 h 347441"/>
                <a:gd name="connsiteX2" fmla="*/ -13121 w 482477"/>
                <a:gd name="connsiteY2" fmla="*/ 192052 h 347441"/>
                <a:gd name="connsiteX3" fmla="*/ 144883 w 482477"/>
                <a:gd name="connsiteY3" fmla="*/ 306150 h 347441"/>
                <a:gd name="connsiteX4" fmla="*/ 190281 w 482477"/>
                <a:gd name="connsiteY4" fmla="*/ 324413 h 347441"/>
                <a:gd name="connsiteX5" fmla="*/ 390335 w 482477"/>
                <a:gd name="connsiteY5" fmla="*/ 342839 h 347441"/>
                <a:gd name="connsiteX6" fmla="*/ 448352 w 482477"/>
                <a:gd name="connsiteY6" fmla="*/ 279500 h 347441"/>
                <a:gd name="connsiteX7" fmla="*/ 469357 w 482477"/>
                <a:gd name="connsiteY7" fmla="*/ 13123 h 34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477" h="347441">
                  <a:moveTo>
                    <a:pt x="469357" y="13123"/>
                  </a:moveTo>
                  <a:lnTo>
                    <a:pt x="454440" y="-4375"/>
                  </a:lnTo>
                  <a:lnTo>
                    <a:pt x="-13121" y="192052"/>
                  </a:lnTo>
                  <a:lnTo>
                    <a:pt x="144883" y="306150"/>
                  </a:lnTo>
                  <a:cubicBezTo>
                    <a:pt x="159639" y="316834"/>
                    <a:pt x="175242" y="323123"/>
                    <a:pt x="190281" y="324413"/>
                  </a:cubicBezTo>
                  <a:lnTo>
                    <a:pt x="390335" y="342839"/>
                  </a:lnTo>
                  <a:cubicBezTo>
                    <a:pt x="422186" y="345782"/>
                    <a:pt x="445852" y="319979"/>
                    <a:pt x="448352" y="279500"/>
                  </a:cubicBezTo>
                  <a:lnTo>
                    <a:pt x="469357" y="13123"/>
                  </a:lnTo>
                </a:path>
              </a:pathLst>
            </a:custGeom>
            <a:solidFill>
              <a:srgbClr val="F5AE18"/>
            </a:solidFill>
            <a:ln w="40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7F4F294-C09A-C911-3659-521A7AADE58F}"/>
                </a:ext>
              </a:extLst>
            </p:cNvPr>
            <p:cNvSpPr/>
            <p:nvPr/>
          </p:nvSpPr>
          <p:spPr>
            <a:xfrm flipV="1">
              <a:off x="11166765" y="3701353"/>
              <a:ext cx="467560" cy="279438"/>
            </a:xfrm>
            <a:custGeom>
              <a:avLst/>
              <a:gdLst>
                <a:gd name="connsiteX0" fmla="*/ 454456 w 467560"/>
                <a:gd name="connsiteY0" fmla="*/ -4345 h 326096"/>
                <a:gd name="connsiteX1" fmla="*/ -13104 w 467560"/>
                <a:gd name="connsiteY1" fmla="*/ 192082 h 326096"/>
                <a:gd name="connsiteX2" fmla="*/ 130506 w 467560"/>
                <a:gd name="connsiteY2" fmla="*/ 279449 h 326096"/>
                <a:gd name="connsiteX3" fmla="*/ 200013 w 467560"/>
                <a:gd name="connsiteY3" fmla="*/ 304366 h 326096"/>
                <a:gd name="connsiteX4" fmla="*/ 356928 w 467560"/>
                <a:gd name="connsiteY4" fmla="*/ 321339 h 326096"/>
                <a:gd name="connsiteX5" fmla="*/ 438006 w 467560"/>
                <a:gd name="connsiteY5" fmla="*/ 242680 h 326096"/>
                <a:gd name="connsiteX6" fmla="*/ 454456 w 467560"/>
                <a:gd name="connsiteY6" fmla="*/ -4345 h 32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60" h="326096">
                  <a:moveTo>
                    <a:pt x="454456" y="-4345"/>
                  </a:moveTo>
                  <a:lnTo>
                    <a:pt x="-13104" y="192082"/>
                  </a:lnTo>
                  <a:lnTo>
                    <a:pt x="130506" y="279449"/>
                  </a:lnTo>
                  <a:cubicBezTo>
                    <a:pt x="153446" y="293399"/>
                    <a:pt x="177073" y="301866"/>
                    <a:pt x="200013" y="304366"/>
                  </a:cubicBezTo>
                  <a:lnTo>
                    <a:pt x="356928" y="321339"/>
                  </a:lnTo>
                  <a:cubicBezTo>
                    <a:pt x="399060" y="325895"/>
                    <a:pt x="430548" y="292310"/>
                    <a:pt x="438006" y="242680"/>
                  </a:cubicBezTo>
                  <a:lnTo>
                    <a:pt x="454456" y="-4345"/>
                  </a:lnTo>
                </a:path>
              </a:pathLst>
            </a:custGeom>
            <a:solidFill>
              <a:srgbClr val="C48A08"/>
            </a:solidFill>
            <a:ln w="403"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4FE4365-17B3-360A-38DA-2E25D33E5C20}"/>
                </a:ext>
              </a:extLst>
            </p:cNvPr>
            <p:cNvSpPr/>
            <p:nvPr/>
          </p:nvSpPr>
          <p:spPr>
            <a:xfrm flipV="1">
              <a:off x="11144583" y="3966165"/>
              <a:ext cx="472930" cy="245620"/>
            </a:xfrm>
            <a:custGeom>
              <a:avLst/>
              <a:gdLst>
                <a:gd name="connsiteX0" fmla="*/ 459504 w 472930"/>
                <a:gd name="connsiteY0" fmla="*/ 173894 h 286632"/>
                <a:gd name="connsiteX1" fmla="*/ 459867 w 472930"/>
                <a:gd name="connsiteY1" fmla="*/ 194818 h 286632"/>
                <a:gd name="connsiteX2" fmla="*/ -10354 w 472930"/>
                <a:gd name="connsiteY2" fmla="*/ 282993 h 286632"/>
                <a:gd name="connsiteX3" fmla="*/ -12934 w 472930"/>
                <a:gd name="connsiteY3" fmla="*/ 216227 h 286632"/>
                <a:gd name="connsiteX4" fmla="*/ 20448 w 472930"/>
                <a:gd name="connsiteY4" fmla="*/ 125513 h 286632"/>
                <a:gd name="connsiteX5" fmla="*/ 155351 w 472930"/>
                <a:gd name="connsiteY5" fmla="*/ 10165 h 286632"/>
                <a:gd name="connsiteX6" fmla="*/ 242557 w 472930"/>
                <a:gd name="connsiteY6" fmla="*/ 14560 h 286632"/>
                <a:gd name="connsiteX7" fmla="*/ 459504 w 472930"/>
                <a:gd name="connsiteY7" fmla="*/ 173894 h 2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930" h="286632">
                  <a:moveTo>
                    <a:pt x="459504" y="173894"/>
                  </a:moveTo>
                  <a:lnTo>
                    <a:pt x="459867" y="194818"/>
                  </a:lnTo>
                  <a:lnTo>
                    <a:pt x="-10354" y="282993"/>
                  </a:lnTo>
                  <a:lnTo>
                    <a:pt x="-12934" y="216227"/>
                  </a:lnTo>
                  <a:cubicBezTo>
                    <a:pt x="-14466" y="176797"/>
                    <a:pt x="-2210" y="143535"/>
                    <a:pt x="20448" y="125513"/>
                  </a:cubicBezTo>
                  <a:lnTo>
                    <a:pt x="155351" y="10165"/>
                  </a:lnTo>
                  <a:cubicBezTo>
                    <a:pt x="178573" y="-9711"/>
                    <a:pt x="211835" y="-8018"/>
                    <a:pt x="242557" y="14560"/>
                  </a:cubicBezTo>
                  <a:lnTo>
                    <a:pt x="459504" y="173894"/>
                  </a:lnTo>
                </a:path>
              </a:pathLst>
            </a:custGeom>
            <a:solidFill>
              <a:srgbClr val="C48A08"/>
            </a:solidFill>
            <a:ln w="403"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D506D065-B0E6-1AC7-3FFA-E6A661B61917}"/>
                </a:ext>
              </a:extLst>
            </p:cNvPr>
            <p:cNvSpPr/>
            <p:nvPr/>
          </p:nvSpPr>
          <p:spPr>
            <a:xfrm flipV="1">
              <a:off x="11146965" y="3898048"/>
              <a:ext cx="470548" cy="274475"/>
            </a:xfrm>
            <a:custGeom>
              <a:avLst/>
              <a:gdLst>
                <a:gd name="connsiteX0" fmla="*/ 457483 w 470548"/>
                <a:gd name="connsiteY0" fmla="*/ 155400 h 320305"/>
                <a:gd name="connsiteX1" fmla="*/ -8142 w 470548"/>
                <a:gd name="connsiteY1" fmla="*/ 316508 h 320305"/>
                <a:gd name="connsiteX2" fmla="*/ -12738 w 470548"/>
                <a:gd name="connsiteY2" fmla="*/ 233616 h 320305"/>
                <a:gd name="connsiteX3" fmla="*/ 25805 w 470548"/>
                <a:gd name="connsiteY3" fmla="*/ 120606 h 320305"/>
                <a:gd name="connsiteX4" fmla="*/ 152240 w 470548"/>
                <a:gd name="connsiteY4" fmla="*/ 12798 h 320305"/>
                <a:gd name="connsiteX5" fmla="*/ 253920 w 470548"/>
                <a:gd name="connsiteY5" fmla="*/ 15620 h 320305"/>
                <a:gd name="connsiteX6" fmla="*/ 457483 w 470548"/>
                <a:gd name="connsiteY6" fmla="*/ 155400 h 3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548" h="320305">
                  <a:moveTo>
                    <a:pt x="457483" y="155400"/>
                  </a:moveTo>
                  <a:lnTo>
                    <a:pt x="-8142" y="316508"/>
                  </a:lnTo>
                  <a:lnTo>
                    <a:pt x="-12738" y="233616"/>
                  </a:lnTo>
                  <a:cubicBezTo>
                    <a:pt x="-15440" y="185155"/>
                    <a:pt x="-1288" y="143708"/>
                    <a:pt x="25805" y="120606"/>
                  </a:cubicBezTo>
                  <a:lnTo>
                    <a:pt x="152240" y="12798"/>
                  </a:lnTo>
                  <a:cubicBezTo>
                    <a:pt x="179333" y="-10304"/>
                    <a:pt x="217756" y="-9215"/>
                    <a:pt x="253920" y="15620"/>
                  </a:cubicBezTo>
                  <a:lnTo>
                    <a:pt x="457483" y="155400"/>
                  </a:lnTo>
                </a:path>
              </a:pathLst>
            </a:custGeom>
            <a:solidFill>
              <a:srgbClr val="F5AE18"/>
            </a:solidFill>
            <a:ln w="403"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28E2507-7A09-D1EA-1B8E-C667DE27937C}"/>
                </a:ext>
              </a:extLst>
            </p:cNvPr>
            <p:cNvSpPr/>
            <p:nvPr/>
          </p:nvSpPr>
          <p:spPr>
            <a:xfrm flipV="1">
              <a:off x="10095700" y="3434936"/>
              <a:ext cx="749488" cy="372823"/>
            </a:xfrm>
            <a:custGeom>
              <a:avLst/>
              <a:gdLst>
                <a:gd name="connsiteX0" fmla="*/ 612971 w 749488"/>
                <a:gd name="connsiteY0" fmla="*/ 37610 h 372823"/>
                <a:gd name="connsiteX1" fmla="*/ 612746 w 749488"/>
                <a:gd name="connsiteY1" fmla="*/ 36777 h 372823"/>
                <a:gd name="connsiteX2" fmla="*/ 613090 w 749488"/>
                <a:gd name="connsiteY2" fmla="*/ 35569 h 372823"/>
                <a:gd name="connsiteX3" fmla="*/ 672971 w 749488"/>
                <a:gd name="connsiteY3" fmla="*/ 15865 h 372823"/>
                <a:gd name="connsiteX4" fmla="*/ 672437 w 749488"/>
                <a:gd name="connsiteY4" fmla="*/ 18042 h 372823"/>
                <a:gd name="connsiteX5" fmla="*/ 539372 w 749488"/>
                <a:gd name="connsiteY5" fmla="*/ 61828 h 372823"/>
                <a:gd name="connsiteX6" fmla="*/ 538877 w 749488"/>
                <a:gd name="connsiteY6" fmla="*/ 59989 h 372823"/>
                <a:gd name="connsiteX7" fmla="*/ 595326 w 749488"/>
                <a:gd name="connsiteY7" fmla="*/ 41414 h 372823"/>
                <a:gd name="connsiteX8" fmla="*/ 595284 w 749488"/>
                <a:gd name="connsiteY8" fmla="*/ 41696 h 372823"/>
                <a:gd name="connsiteX9" fmla="*/ 595710 w 749488"/>
                <a:gd name="connsiteY9" fmla="*/ 43289 h 372823"/>
                <a:gd name="connsiteX10" fmla="*/ 633819 w 749488"/>
                <a:gd name="connsiteY10" fmla="*/ 105681 h 372823"/>
                <a:gd name="connsiteX11" fmla="*/ 629165 w 749488"/>
                <a:gd name="connsiteY11" fmla="*/ 97664 h 372823"/>
                <a:gd name="connsiteX12" fmla="*/ 629000 w 749488"/>
                <a:gd name="connsiteY12" fmla="*/ 97050 h 372823"/>
                <a:gd name="connsiteX13" fmla="*/ 684560 w 749488"/>
                <a:gd name="connsiteY13" fmla="*/ 78769 h 372823"/>
                <a:gd name="connsiteX14" fmla="*/ 692456 w 749488"/>
                <a:gd name="connsiteY14" fmla="*/ 92372 h 372823"/>
                <a:gd name="connsiteX15" fmla="*/ 689001 w 749488"/>
                <a:gd name="connsiteY15" fmla="*/ 87524 h 372823"/>
                <a:gd name="connsiteX16" fmla="*/ 559995 w 749488"/>
                <a:gd name="connsiteY16" fmla="*/ 129971 h 372823"/>
                <a:gd name="connsiteX17" fmla="*/ 555762 w 749488"/>
                <a:gd name="connsiteY17" fmla="*/ 122677 h 372823"/>
                <a:gd name="connsiteX18" fmla="*/ 555384 w 749488"/>
                <a:gd name="connsiteY18" fmla="*/ 121272 h 372823"/>
                <a:gd name="connsiteX19" fmla="*/ 612407 w 749488"/>
                <a:gd name="connsiteY19" fmla="*/ 102509 h 372823"/>
                <a:gd name="connsiteX20" fmla="*/ 617389 w 749488"/>
                <a:gd name="connsiteY20" fmla="*/ 111087 h 372823"/>
                <a:gd name="connsiteX21" fmla="*/ 585893 w 749488"/>
                <a:gd name="connsiteY21" fmla="*/ 168359 h 372823"/>
                <a:gd name="connsiteX22" fmla="*/ 582182 w 749488"/>
                <a:gd name="connsiteY22" fmla="*/ 164077 h 372823"/>
                <a:gd name="connsiteX23" fmla="*/ 640745 w 749488"/>
                <a:gd name="connsiteY23" fmla="*/ 144811 h 372823"/>
                <a:gd name="connsiteX24" fmla="*/ 644458 w 749488"/>
                <a:gd name="connsiteY24" fmla="*/ 149093 h 372823"/>
                <a:gd name="connsiteX25" fmla="*/ 56221 w 749488"/>
                <a:gd name="connsiteY25" fmla="*/ 220810 h 372823"/>
                <a:gd name="connsiteX26" fmla="*/ 56251 w 749488"/>
                <a:gd name="connsiteY26" fmla="*/ 218798 h 372823"/>
                <a:gd name="connsiteX27" fmla="*/ 519157 w 749488"/>
                <a:gd name="connsiteY27" fmla="*/ 66478 h 372823"/>
                <a:gd name="connsiteX28" fmla="*/ 519647 w 749488"/>
                <a:gd name="connsiteY28" fmla="*/ 68318 h 372823"/>
                <a:gd name="connsiteX29" fmla="*/ 74133 w 749488"/>
                <a:gd name="connsiteY29" fmla="*/ 289833 h 372823"/>
                <a:gd name="connsiteX30" fmla="*/ 72035 w 749488"/>
                <a:gd name="connsiteY30" fmla="*/ 286222 h 372823"/>
                <a:gd name="connsiteX31" fmla="*/ 70569 w 749488"/>
                <a:gd name="connsiteY31" fmla="*/ 280789 h 372823"/>
                <a:gd name="connsiteX32" fmla="*/ 535469 w 749488"/>
                <a:gd name="connsiteY32" fmla="*/ 127824 h 372823"/>
                <a:gd name="connsiteX33" fmla="*/ 535777 w 749488"/>
                <a:gd name="connsiteY33" fmla="*/ 128984 h 372823"/>
                <a:gd name="connsiteX34" fmla="*/ 537186 w 749488"/>
                <a:gd name="connsiteY34" fmla="*/ 128520 h 372823"/>
                <a:gd name="connsiteX35" fmla="*/ 541554 w 749488"/>
                <a:gd name="connsiteY35" fmla="*/ 136039 h 372823"/>
                <a:gd name="connsiteX36" fmla="*/ 100219 w 749488"/>
                <a:gd name="connsiteY36" fmla="*/ 328134 h 372823"/>
                <a:gd name="connsiteX37" fmla="*/ 96506 w 749488"/>
                <a:gd name="connsiteY37" fmla="*/ 323851 h 372823"/>
                <a:gd name="connsiteX38" fmla="*/ 563974 w 749488"/>
                <a:gd name="connsiteY38" fmla="*/ 170067 h 372823"/>
                <a:gd name="connsiteX39" fmla="*/ 567687 w 749488"/>
                <a:gd name="connsiteY39" fmla="*/ 174349 h 372823"/>
                <a:gd name="connsiteX40" fmla="*/ 137155 w 749488"/>
                <a:gd name="connsiteY40" fmla="*/ 372098 h 372823"/>
                <a:gd name="connsiteX41" fmla="*/ 231982 w 749488"/>
                <a:gd name="connsiteY41" fmla="*/ 353477 h 372823"/>
                <a:gd name="connsiteX42" fmla="*/ 422562 w 749488"/>
                <a:gd name="connsiteY42" fmla="*/ 296782 h 372823"/>
                <a:gd name="connsiteX43" fmla="*/ 611005 w 749488"/>
                <a:gd name="connsiteY43" fmla="*/ 223676 h 372823"/>
                <a:gd name="connsiteX44" fmla="*/ 699583 w 749488"/>
                <a:gd name="connsiteY44" fmla="*/ 178452 h 372823"/>
                <a:gd name="connsiteX45" fmla="*/ 746834 w 749488"/>
                <a:gd name="connsiteY45" fmla="*/ 148291 h 372823"/>
                <a:gd name="connsiteX46" fmla="*/ 712847 w 749488"/>
                <a:gd name="connsiteY46" fmla="*/ 126595 h 372823"/>
                <a:gd name="connsiteX47" fmla="*/ 660687 w 749488"/>
                <a:gd name="connsiteY47" fmla="*/ 143754 h 372823"/>
                <a:gd name="connsiteX48" fmla="*/ 656976 w 749488"/>
                <a:gd name="connsiteY48" fmla="*/ 139472 h 372823"/>
                <a:gd name="connsiteX49" fmla="*/ 712909 w 749488"/>
                <a:gd name="connsiteY49" fmla="*/ 121071 h 372823"/>
                <a:gd name="connsiteX50" fmla="*/ 703752 w 749488"/>
                <a:gd name="connsiteY50" fmla="*/ 108222 h 372823"/>
                <a:gd name="connsiteX51" fmla="*/ 714251 w 749488"/>
                <a:gd name="connsiteY51" fmla="*/ 120333 h 372823"/>
                <a:gd name="connsiteX52" fmla="*/ 749488 w 749488"/>
                <a:gd name="connsiteY52" fmla="*/ 128521 h 372823"/>
                <a:gd name="connsiteX53" fmla="*/ 728039 w 749488"/>
                <a:gd name="connsiteY53" fmla="*/ 116636 h 372823"/>
                <a:gd name="connsiteX54" fmla="*/ 697277 w 749488"/>
                <a:gd name="connsiteY54" fmla="*/ 73252 h 372823"/>
                <a:gd name="connsiteX55" fmla="*/ 685822 w 749488"/>
                <a:gd name="connsiteY55" fmla="*/ 30717 h 372823"/>
                <a:gd name="connsiteX56" fmla="*/ 683989 w 749488"/>
                <a:gd name="connsiteY56" fmla="*/ 23779 h 372823"/>
                <a:gd name="connsiteX57" fmla="*/ 690601 w 749488"/>
                <a:gd name="connsiteY57" fmla="*/ 78 h 372823"/>
                <a:gd name="connsiteX58" fmla="*/ 690513 w 749488"/>
                <a:gd name="connsiteY58" fmla="*/ 111 h 372823"/>
                <a:gd name="connsiteX59" fmla="*/ 690544 w 749488"/>
                <a:gd name="connsiteY59" fmla="*/ 0 h 372823"/>
                <a:gd name="connsiteX60" fmla="*/ 684003 w 749488"/>
                <a:gd name="connsiteY60" fmla="*/ 2479 h 372823"/>
                <a:gd name="connsiteX61" fmla="*/ 684540 w 749488"/>
                <a:gd name="connsiteY61" fmla="*/ 606 h 372823"/>
                <a:gd name="connsiteX62" fmla="*/ 613541 w 749488"/>
                <a:gd name="connsiteY62" fmla="*/ 7758 h 372823"/>
                <a:gd name="connsiteX63" fmla="*/ 546069 w 749488"/>
                <a:gd name="connsiteY63" fmla="*/ 21732 h 372823"/>
                <a:gd name="connsiteX64" fmla="*/ 546464 w 749488"/>
                <a:gd name="connsiteY64" fmla="*/ 20988 h 372823"/>
                <a:gd name="connsiteX65" fmla="*/ 528926 w 749488"/>
                <a:gd name="connsiteY65" fmla="*/ 25272 h 372823"/>
                <a:gd name="connsiteX66" fmla="*/ 528919 w 749488"/>
                <a:gd name="connsiteY66" fmla="*/ 25284 h 372823"/>
                <a:gd name="connsiteX67" fmla="*/ 512949 w 749488"/>
                <a:gd name="connsiteY67" fmla="*/ 28591 h 372823"/>
                <a:gd name="connsiteX68" fmla="*/ 317611 w 749488"/>
                <a:gd name="connsiteY68" fmla="*/ 85908 h 372823"/>
                <a:gd name="connsiteX69" fmla="*/ 135014 w 749488"/>
                <a:gd name="connsiteY69" fmla="*/ 156352 h 372823"/>
                <a:gd name="connsiteX70" fmla="*/ 73319 w 749488"/>
                <a:gd name="connsiteY70" fmla="*/ 186816 h 372823"/>
                <a:gd name="connsiteX71" fmla="*/ 60125 w 749488"/>
                <a:gd name="connsiteY71" fmla="*/ 197730 h 372823"/>
                <a:gd name="connsiteX72" fmla="*/ 60801 w 749488"/>
                <a:gd name="connsiteY72" fmla="*/ 195769 h 372823"/>
                <a:gd name="connsiteX73" fmla="*/ 41973 w 749488"/>
                <a:gd name="connsiteY73" fmla="*/ 210107 h 372823"/>
                <a:gd name="connsiteX74" fmla="*/ 41670 w 749488"/>
                <a:gd name="connsiteY74" fmla="*/ 212996 h 372823"/>
                <a:gd name="connsiteX75" fmla="*/ 20392 w 749488"/>
                <a:gd name="connsiteY75" fmla="*/ 230598 h 372823"/>
                <a:gd name="connsiteX76" fmla="*/ 40518 w 749488"/>
                <a:gd name="connsiteY76" fmla="*/ 223975 h 372823"/>
                <a:gd name="connsiteX77" fmla="*/ 40301 w 749488"/>
                <a:gd name="connsiteY77" fmla="*/ 226049 h 372823"/>
                <a:gd name="connsiteX78" fmla="*/ 20410 w 749488"/>
                <a:gd name="connsiteY78" fmla="*/ 232594 h 372823"/>
                <a:gd name="connsiteX79" fmla="*/ 18595 w 749488"/>
                <a:gd name="connsiteY79" fmla="*/ 234632 h 372823"/>
                <a:gd name="connsiteX80" fmla="*/ 1380 w 749488"/>
                <a:gd name="connsiteY80" fmla="*/ 290186 h 372823"/>
                <a:gd name="connsiteX81" fmla="*/ 5049 w 749488"/>
                <a:gd name="connsiteY81" fmla="*/ 302347 h 372823"/>
                <a:gd name="connsiteX82" fmla="*/ 46857 w 749488"/>
                <a:gd name="connsiteY82" fmla="*/ 288591 h 372823"/>
                <a:gd name="connsiteX83" fmla="*/ 49231 w 749488"/>
                <a:gd name="connsiteY83" fmla="*/ 298027 h 372823"/>
                <a:gd name="connsiteX84" fmla="*/ 5017 w 749488"/>
                <a:gd name="connsiteY84" fmla="*/ 312574 h 372823"/>
                <a:gd name="connsiteX85" fmla="*/ 29127 w 749488"/>
                <a:gd name="connsiteY85" fmla="*/ 346017 h 372823"/>
                <a:gd name="connsiteX86" fmla="*/ 80776 w 749488"/>
                <a:gd name="connsiteY86" fmla="*/ 329026 h 372823"/>
                <a:gd name="connsiteX87" fmla="*/ 84489 w 749488"/>
                <a:gd name="connsiteY87" fmla="*/ 333308 h 372823"/>
                <a:gd name="connsiteX88" fmla="*/ 29064 w 749488"/>
                <a:gd name="connsiteY88" fmla="*/ 351542 h 372823"/>
                <a:gd name="connsiteX89" fmla="*/ 50796 w 749488"/>
                <a:gd name="connsiteY89" fmla="*/ 363703 h 372823"/>
                <a:gd name="connsiteX90" fmla="*/ 137155 w 749488"/>
                <a:gd name="connsiteY90" fmla="*/ 372098 h 3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49488" h="372823">
                  <a:moveTo>
                    <a:pt x="612971" y="37610"/>
                  </a:moveTo>
                  <a:lnTo>
                    <a:pt x="612746" y="36777"/>
                  </a:lnTo>
                  <a:lnTo>
                    <a:pt x="613090" y="35569"/>
                  </a:lnTo>
                  <a:lnTo>
                    <a:pt x="672971" y="15865"/>
                  </a:lnTo>
                  <a:lnTo>
                    <a:pt x="672437" y="18042"/>
                  </a:lnTo>
                  <a:close/>
                  <a:moveTo>
                    <a:pt x="539372" y="61828"/>
                  </a:moveTo>
                  <a:lnTo>
                    <a:pt x="538877" y="59989"/>
                  </a:lnTo>
                  <a:lnTo>
                    <a:pt x="595326" y="41414"/>
                  </a:lnTo>
                  <a:lnTo>
                    <a:pt x="595284" y="41696"/>
                  </a:lnTo>
                  <a:lnTo>
                    <a:pt x="595710" y="43289"/>
                  </a:lnTo>
                  <a:close/>
                  <a:moveTo>
                    <a:pt x="633819" y="105681"/>
                  </a:moveTo>
                  <a:lnTo>
                    <a:pt x="629165" y="97664"/>
                  </a:lnTo>
                  <a:lnTo>
                    <a:pt x="629000" y="97050"/>
                  </a:lnTo>
                  <a:lnTo>
                    <a:pt x="684560" y="78769"/>
                  </a:lnTo>
                  <a:lnTo>
                    <a:pt x="692456" y="92372"/>
                  </a:lnTo>
                  <a:lnTo>
                    <a:pt x="689001" y="87524"/>
                  </a:lnTo>
                  <a:close/>
                  <a:moveTo>
                    <a:pt x="559995" y="129971"/>
                  </a:moveTo>
                  <a:lnTo>
                    <a:pt x="555762" y="122677"/>
                  </a:lnTo>
                  <a:lnTo>
                    <a:pt x="555384" y="121272"/>
                  </a:lnTo>
                  <a:lnTo>
                    <a:pt x="612407" y="102509"/>
                  </a:lnTo>
                  <a:lnTo>
                    <a:pt x="617389" y="111087"/>
                  </a:lnTo>
                  <a:close/>
                  <a:moveTo>
                    <a:pt x="585893" y="168359"/>
                  </a:moveTo>
                  <a:lnTo>
                    <a:pt x="582182" y="164077"/>
                  </a:lnTo>
                  <a:lnTo>
                    <a:pt x="640745" y="144811"/>
                  </a:lnTo>
                  <a:lnTo>
                    <a:pt x="644458" y="149093"/>
                  </a:lnTo>
                  <a:close/>
                  <a:moveTo>
                    <a:pt x="56221" y="220810"/>
                  </a:moveTo>
                  <a:lnTo>
                    <a:pt x="56251" y="218798"/>
                  </a:lnTo>
                  <a:lnTo>
                    <a:pt x="519157" y="66478"/>
                  </a:lnTo>
                  <a:lnTo>
                    <a:pt x="519647" y="68318"/>
                  </a:lnTo>
                  <a:close/>
                  <a:moveTo>
                    <a:pt x="74133" y="289833"/>
                  </a:moveTo>
                  <a:lnTo>
                    <a:pt x="72035" y="286222"/>
                  </a:lnTo>
                  <a:lnTo>
                    <a:pt x="70569" y="280789"/>
                  </a:lnTo>
                  <a:lnTo>
                    <a:pt x="535469" y="127824"/>
                  </a:lnTo>
                  <a:lnTo>
                    <a:pt x="535777" y="128984"/>
                  </a:lnTo>
                  <a:lnTo>
                    <a:pt x="537186" y="128520"/>
                  </a:lnTo>
                  <a:lnTo>
                    <a:pt x="541554" y="136039"/>
                  </a:lnTo>
                  <a:close/>
                  <a:moveTo>
                    <a:pt x="100219" y="328134"/>
                  </a:moveTo>
                  <a:lnTo>
                    <a:pt x="96506" y="323851"/>
                  </a:lnTo>
                  <a:lnTo>
                    <a:pt x="563974" y="170067"/>
                  </a:lnTo>
                  <a:lnTo>
                    <a:pt x="567687" y="174349"/>
                  </a:lnTo>
                  <a:close/>
                  <a:moveTo>
                    <a:pt x="137155" y="372098"/>
                  </a:moveTo>
                  <a:cubicBezTo>
                    <a:pt x="170296" y="370025"/>
                    <a:pt x="201018" y="361491"/>
                    <a:pt x="231982" y="353477"/>
                  </a:cubicBezTo>
                  <a:cubicBezTo>
                    <a:pt x="296449" y="336755"/>
                    <a:pt x="360231" y="318410"/>
                    <a:pt x="422562" y="296782"/>
                  </a:cubicBezTo>
                  <a:cubicBezTo>
                    <a:pt x="486465" y="274637"/>
                    <a:pt x="548876" y="249450"/>
                    <a:pt x="611005" y="223676"/>
                  </a:cubicBezTo>
                  <a:cubicBezTo>
                    <a:pt x="641808" y="210894"/>
                    <a:pt x="671320" y="195796"/>
                    <a:pt x="699583" y="178452"/>
                  </a:cubicBezTo>
                  <a:cubicBezTo>
                    <a:pt x="715508" y="168675"/>
                    <a:pt x="731151" y="158414"/>
                    <a:pt x="746834" y="148291"/>
                  </a:cubicBezTo>
                  <a:cubicBezTo>
                    <a:pt x="736675" y="144146"/>
                    <a:pt x="724337" y="137409"/>
                    <a:pt x="712847" y="126595"/>
                  </a:cubicBezTo>
                  <a:lnTo>
                    <a:pt x="660687" y="143754"/>
                  </a:lnTo>
                  <a:lnTo>
                    <a:pt x="656976" y="139472"/>
                  </a:lnTo>
                  <a:lnTo>
                    <a:pt x="712909" y="121071"/>
                  </a:lnTo>
                  <a:lnTo>
                    <a:pt x="703752" y="108222"/>
                  </a:lnTo>
                  <a:lnTo>
                    <a:pt x="714251" y="120333"/>
                  </a:lnTo>
                  <a:cubicBezTo>
                    <a:pt x="729128" y="133772"/>
                    <a:pt x="740699" y="135465"/>
                    <a:pt x="749488" y="128521"/>
                  </a:cubicBezTo>
                  <a:cubicBezTo>
                    <a:pt x="743198" y="127381"/>
                    <a:pt x="735901" y="123753"/>
                    <a:pt x="728039" y="116636"/>
                  </a:cubicBezTo>
                  <a:cubicBezTo>
                    <a:pt x="716146" y="105857"/>
                    <a:pt x="705260" y="90068"/>
                    <a:pt x="697277" y="73252"/>
                  </a:cubicBezTo>
                  <a:lnTo>
                    <a:pt x="685822" y="30717"/>
                  </a:lnTo>
                  <a:lnTo>
                    <a:pt x="683989" y="23779"/>
                  </a:lnTo>
                  <a:cubicBezTo>
                    <a:pt x="683747" y="12585"/>
                    <a:pt x="686125" y="4500"/>
                    <a:pt x="690601" y="78"/>
                  </a:cubicBezTo>
                  <a:lnTo>
                    <a:pt x="690513" y="111"/>
                  </a:lnTo>
                  <a:lnTo>
                    <a:pt x="690544" y="0"/>
                  </a:lnTo>
                  <a:lnTo>
                    <a:pt x="684003" y="2479"/>
                  </a:lnTo>
                  <a:lnTo>
                    <a:pt x="684540" y="606"/>
                  </a:lnTo>
                  <a:cubicBezTo>
                    <a:pt x="660793" y="2749"/>
                    <a:pt x="637006" y="4752"/>
                    <a:pt x="613541" y="7758"/>
                  </a:cubicBezTo>
                  <a:lnTo>
                    <a:pt x="546069" y="21732"/>
                  </a:lnTo>
                  <a:lnTo>
                    <a:pt x="546464" y="20988"/>
                  </a:lnTo>
                  <a:cubicBezTo>
                    <a:pt x="540578" y="22335"/>
                    <a:pt x="534732" y="23787"/>
                    <a:pt x="528926" y="25272"/>
                  </a:cubicBezTo>
                  <a:lnTo>
                    <a:pt x="528919" y="25284"/>
                  </a:lnTo>
                  <a:lnTo>
                    <a:pt x="512949" y="28591"/>
                  </a:lnTo>
                  <a:cubicBezTo>
                    <a:pt x="447232" y="46350"/>
                    <a:pt x="381716" y="64453"/>
                    <a:pt x="317611" y="85908"/>
                  </a:cubicBezTo>
                  <a:cubicBezTo>
                    <a:pt x="255483" y="106740"/>
                    <a:pt x="194886" y="130856"/>
                    <a:pt x="135014" y="156352"/>
                  </a:cubicBezTo>
                  <a:cubicBezTo>
                    <a:pt x="113707" y="165404"/>
                    <a:pt x="92782" y="175000"/>
                    <a:pt x="73319" y="186816"/>
                  </a:cubicBezTo>
                  <a:lnTo>
                    <a:pt x="60125" y="197730"/>
                  </a:lnTo>
                  <a:lnTo>
                    <a:pt x="60801" y="195769"/>
                  </a:lnTo>
                  <a:cubicBezTo>
                    <a:pt x="54310" y="200226"/>
                    <a:pt x="48021" y="204994"/>
                    <a:pt x="41973" y="210107"/>
                  </a:cubicBezTo>
                  <a:lnTo>
                    <a:pt x="41670" y="212996"/>
                  </a:lnTo>
                  <a:lnTo>
                    <a:pt x="20392" y="230598"/>
                  </a:lnTo>
                  <a:lnTo>
                    <a:pt x="40518" y="223975"/>
                  </a:lnTo>
                  <a:lnTo>
                    <a:pt x="40301" y="226049"/>
                  </a:lnTo>
                  <a:lnTo>
                    <a:pt x="20410" y="232594"/>
                  </a:lnTo>
                  <a:cubicBezTo>
                    <a:pt x="19805" y="233285"/>
                    <a:pt x="19200" y="233907"/>
                    <a:pt x="18595" y="234632"/>
                  </a:cubicBezTo>
                  <a:cubicBezTo>
                    <a:pt x="6500" y="249073"/>
                    <a:pt x="-3821" y="265346"/>
                    <a:pt x="1380" y="290186"/>
                  </a:cubicBezTo>
                  <a:cubicBezTo>
                    <a:pt x="2227" y="294332"/>
                    <a:pt x="3476" y="298374"/>
                    <a:pt x="5049" y="302347"/>
                  </a:cubicBezTo>
                  <a:lnTo>
                    <a:pt x="46857" y="288591"/>
                  </a:lnTo>
                  <a:lnTo>
                    <a:pt x="49231" y="298027"/>
                  </a:lnTo>
                  <a:lnTo>
                    <a:pt x="5017" y="312574"/>
                  </a:lnTo>
                  <a:cubicBezTo>
                    <a:pt x="10137" y="325599"/>
                    <a:pt x="18725" y="337415"/>
                    <a:pt x="29127" y="346017"/>
                  </a:cubicBezTo>
                  <a:lnTo>
                    <a:pt x="80776" y="329026"/>
                  </a:lnTo>
                  <a:lnTo>
                    <a:pt x="84489" y="333308"/>
                  </a:lnTo>
                  <a:lnTo>
                    <a:pt x="29064" y="351542"/>
                  </a:lnTo>
                  <a:cubicBezTo>
                    <a:pt x="35717" y="357070"/>
                    <a:pt x="43095" y="361319"/>
                    <a:pt x="50796" y="363703"/>
                  </a:cubicBezTo>
                  <a:cubicBezTo>
                    <a:pt x="79905" y="372996"/>
                    <a:pt x="109780" y="373826"/>
                    <a:pt x="137155" y="372098"/>
                  </a:cubicBezTo>
                  <a:close/>
                </a:path>
              </a:pathLst>
            </a:custGeom>
            <a:solidFill>
              <a:srgbClr val="F5AE18"/>
            </a:solidFill>
            <a:ln w="403" cap="flat">
              <a:noFill/>
              <a:prstDash val="solid"/>
              <a:miter/>
            </a:ln>
          </p:spPr>
          <p:txBody>
            <a:bodyPr rtlCol="0" anchor="ctr"/>
            <a:lstStyle/>
            <a:p>
              <a:endParaRPr lang="en-US"/>
            </a:p>
          </p:txBody>
        </p:sp>
      </p:grpSp>
      <p:sp>
        <p:nvSpPr>
          <p:cNvPr id="214" name="Title 1">
            <a:extLst>
              <a:ext uri="{FF2B5EF4-FFF2-40B4-BE49-F238E27FC236}">
                <a16:creationId xmlns:a16="http://schemas.microsoft.com/office/drawing/2014/main" id="{6F2739CE-EDA1-E6FC-6663-CB296967904D}"/>
              </a:ext>
            </a:extLst>
          </p:cNvPr>
          <p:cNvSpPr txBox="1">
            <a:spLocks/>
          </p:cNvSpPr>
          <p:nvPr/>
        </p:nvSpPr>
        <p:spPr>
          <a:xfrm>
            <a:off x="533947" y="1707378"/>
            <a:ext cx="3600000"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Yazılım sektöründe teknolojinin hızlı gelişmesi ve şirketlerin hedefleri göz önüne alındığında 1-2 yıldan uzun projeler anlamını yitirebilir bu yüzden ilk ürün kısa sürede çıkacak şekilde planlanmalıdır.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15" name="Title 1">
            <a:extLst>
              <a:ext uri="{FF2B5EF4-FFF2-40B4-BE49-F238E27FC236}">
                <a16:creationId xmlns:a16="http://schemas.microsoft.com/office/drawing/2014/main" id="{61A51CB1-40E7-445F-F12A-7BFB7F4BED0E}"/>
              </a:ext>
            </a:extLst>
          </p:cNvPr>
          <p:cNvSpPr txBox="1">
            <a:spLocks/>
          </p:cNvSpPr>
          <p:nvPr/>
        </p:nvSpPr>
        <p:spPr>
          <a:xfrm>
            <a:off x="533947" y="1394478"/>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Plan süresinin kısa tutulması </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16" name="Rectangle 215">
            <a:extLst>
              <a:ext uri="{FF2B5EF4-FFF2-40B4-BE49-F238E27FC236}">
                <a16:creationId xmlns:a16="http://schemas.microsoft.com/office/drawing/2014/main" id="{AE155B68-605C-CA33-F937-50F14FEE16B0}"/>
              </a:ext>
            </a:extLst>
          </p:cNvPr>
          <p:cNvSpPr/>
          <p:nvPr/>
        </p:nvSpPr>
        <p:spPr>
          <a:xfrm>
            <a:off x="515938" y="927397"/>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7" name="Straight Connector 216">
            <a:extLst>
              <a:ext uri="{FF2B5EF4-FFF2-40B4-BE49-F238E27FC236}">
                <a16:creationId xmlns:a16="http://schemas.microsoft.com/office/drawing/2014/main" id="{EB1860A1-7873-31E2-55E6-EA28DDAB6A4A}"/>
              </a:ext>
            </a:extLst>
          </p:cNvPr>
          <p:cNvCxnSpPr>
            <a:cxnSpLocks/>
          </p:cNvCxnSpPr>
          <p:nvPr/>
        </p:nvCxnSpPr>
        <p:spPr>
          <a:xfrm>
            <a:off x="533947" y="2834880"/>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8" name="Title 1">
            <a:extLst>
              <a:ext uri="{FF2B5EF4-FFF2-40B4-BE49-F238E27FC236}">
                <a16:creationId xmlns:a16="http://schemas.microsoft.com/office/drawing/2014/main" id="{5B4E37A1-AB19-15F6-5B9A-95A050FC11B2}"/>
              </a:ext>
            </a:extLst>
          </p:cNvPr>
          <p:cNvSpPr txBox="1">
            <a:spLocks/>
          </p:cNvSpPr>
          <p:nvPr/>
        </p:nvSpPr>
        <p:spPr>
          <a:xfrm>
            <a:off x="533947" y="3710568"/>
            <a:ext cx="3600000" cy="861774"/>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Kısa süreli kilometre taşı veya kontrol noktaları tanımlamak, yapılanlar ile planın kısa aralıklarla karşılaştırmasını sağlayarak, plandan sapılmasına engel olur.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19" name="Title 1">
            <a:extLst>
              <a:ext uri="{FF2B5EF4-FFF2-40B4-BE49-F238E27FC236}">
                <a16:creationId xmlns:a16="http://schemas.microsoft.com/office/drawing/2014/main" id="{CE25652E-6DF6-9446-7D9B-0A91B48E612F}"/>
              </a:ext>
            </a:extLst>
          </p:cNvPr>
          <p:cNvSpPr txBox="1">
            <a:spLocks/>
          </p:cNvSpPr>
          <p:nvPr/>
        </p:nvSpPr>
        <p:spPr>
          <a:xfrm>
            <a:off x="533947" y="3397668"/>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Kısa süreli kilometre taşları</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0" name="Rectangle 219">
            <a:extLst>
              <a:ext uri="{FF2B5EF4-FFF2-40B4-BE49-F238E27FC236}">
                <a16:creationId xmlns:a16="http://schemas.microsoft.com/office/drawing/2014/main" id="{E93780EB-7EC1-7F40-E7F6-6B9EC9E58B16}"/>
              </a:ext>
            </a:extLst>
          </p:cNvPr>
          <p:cNvSpPr/>
          <p:nvPr/>
        </p:nvSpPr>
        <p:spPr>
          <a:xfrm>
            <a:off x="515938" y="2930587"/>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Title 1">
            <a:extLst>
              <a:ext uri="{FF2B5EF4-FFF2-40B4-BE49-F238E27FC236}">
                <a16:creationId xmlns:a16="http://schemas.microsoft.com/office/drawing/2014/main" id="{5CBC9AD1-D887-A6AB-AD6C-1DFC297F4418}"/>
              </a:ext>
            </a:extLst>
          </p:cNvPr>
          <p:cNvSpPr txBox="1">
            <a:spLocks/>
          </p:cNvSpPr>
          <p:nvPr/>
        </p:nvSpPr>
        <p:spPr>
          <a:xfrm>
            <a:off x="533947" y="5530205"/>
            <a:ext cx="3600000"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Plan içerinde, bir kişiye aynı anda birden fazla görev atanması veya görev süresinin ancak fazla mesaiyle tamamlanabilecek şeklinde kısa tutulması gibi kaynağın aşırı yüklendiği durumlar olmamalıdır.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3" name="Title 1">
            <a:extLst>
              <a:ext uri="{FF2B5EF4-FFF2-40B4-BE49-F238E27FC236}">
                <a16:creationId xmlns:a16="http://schemas.microsoft.com/office/drawing/2014/main" id="{2F140EC2-BF73-3A94-74E0-E796B3E14505}"/>
              </a:ext>
            </a:extLst>
          </p:cNvPr>
          <p:cNvSpPr txBox="1">
            <a:spLocks/>
          </p:cNvSpPr>
          <p:nvPr/>
        </p:nvSpPr>
        <p:spPr>
          <a:xfrm>
            <a:off x="533947" y="5217301"/>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Dengelenmiş kaynaklar</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4" name="Rectangle 223">
            <a:extLst>
              <a:ext uri="{FF2B5EF4-FFF2-40B4-BE49-F238E27FC236}">
                <a16:creationId xmlns:a16="http://schemas.microsoft.com/office/drawing/2014/main" id="{D4D6D489-E85A-8F14-A466-6E69CB46EAD4}"/>
              </a:ext>
            </a:extLst>
          </p:cNvPr>
          <p:cNvSpPr/>
          <p:nvPr/>
        </p:nvSpPr>
        <p:spPr>
          <a:xfrm>
            <a:off x="515938" y="4757655"/>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5" name="Straight Connector 224">
            <a:extLst>
              <a:ext uri="{FF2B5EF4-FFF2-40B4-BE49-F238E27FC236}">
                <a16:creationId xmlns:a16="http://schemas.microsoft.com/office/drawing/2014/main" id="{CF431C0B-DFDC-D527-0EED-24E52671D4A5}"/>
              </a:ext>
            </a:extLst>
          </p:cNvPr>
          <p:cNvCxnSpPr>
            <a:cxnSpLocks/>
          </p:cNvCxnSpPr>
          <p:nvPr/>
        </p:nvCxnSpPr>
        <p:spPr>
          <a:xfrm>
            <a:off x="533947" y="4654513"/>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itle 1">
            <a:extLst>
              <a:ext uri="{FF2B5EF4-FFF2-40B4-BE49-F238E27FC236}">
                <a16:creationId xmlns:a16="http://schemas.microsoft.com/office/drawing/2014/main" id="{B24600FE-3F0D-7262-BBBA-87DB262B4061}"/>
              </a:ext>
            </a:extLst>
          </p:cNvPr>
          <p:cNvSpPr txBox="1">
            <a:spLocks/>
          </p:cNvSpPr>
          <p:nvPr/>
        </p:nvSpPr>
        <p:spPr>
          <a:xfrm>
            <a:off x="8071209" y="1634026"/>
            <a:ext cx="3600000"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Kişinin fazla mesai yapacağı düşünülerek hazırlanan bir plan gerçek dışıdır ve buna göre plan hazırlamak tamamen yanlış kararlar alınmasıyla veya şirkete ve projeye zarar vermesi ile sonuçlanır</a:t>
            </a:r>
          </a:p>
        </p:txBody>
      </p:sp>
      <p:sp>
        <p:nvSpPr>
          <p:cNvPr id="227" name="Title 1">
            <a:extLst>
              <a:ext uri="{FF2B5EF4-FFF2-40B4-BE49-F238E27FC236}">
                <a16:creationId xmlns:a16="http://schemas.microsoft.com/office/drawing/2014/main" id="{ACF359D8-71B5-4D53-EEF9-5B8E2E45A317}"/>
              </a:ext>
            </a:extLst>
          </p:cNvPr>
          <p:cNvSpPr txBox="1">
            <a:spLocks/>
          </p:cNvSpPr>
          <p:nvPr/>
        </p:nvSpPr>
        <p:spPr>
          <a:xfrm>
            <a:off x="8071209" y="1321126"/>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Mesai içi çalışmaların kapsanması</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8" name="Title 1">
            <a:extLst>
              <a:ext uri="{FF2B5EF4-FFF2-40B4-BE49-F238E27FC236}">
                <a16:creationId xmlns:a16="http://schemas.microsoft.com/office/drawing/2014/main" id="{C6A548F7-6895-D9C4-9A4C-C7FAC86752A6}"/>
              </a:ext>
            </a:extLst>
          </p:cNvPr>
          <p:cNvSpPr txBox="1">
            <a:spLocks/>
          </p:cNvSpPr>
          <p:nvPr/>
        </p:nvSpPr>
        <p:spPr>
          <a:xfrm>
            <a:off x="8071209" y="3718753"/>
            <a:ext cx="3600000"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Kişilerin yapacağı tüm faaliyetler proje planında yer almalıdır. Tatiller, izinler ,program kurulumu , belgelemeler gibi faaliyetler hesaplanmalı ve dikkate alınmalıdır. Aksi bir durumda proje gecikebilir.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9" name="Title 1">
            <a:extLst>
              <a:ext uri="{FF2B5EF4-FFF2-40B4-BE49-F238E27FC236}">
                <a16:creationId xmlns:a16="http://schemas.microsoft.com/office/drawing/2014/main" id="{18165905-E3BD-6EA9-AD70-4D891E287029}"/>
              </a:ext>
            </a:extLst>
          </p:cNvPr>
          <p:cNvSpPr txBox="1">
            <a:spLocks/>
          </p:cNvSpPr>
          <p:nvPr/>
        </p:nvSpPr>
        <p:spPr>
          <a:xfrm>
            <a:off x="8071209" y="3405853"/>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Planın tüm faaliyetleri içermesi</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30" name="Title 1">
            <a:extLst>
              <a:ext uri="{FF2B5EF4-FFF2-40B4-BE49-F238E27FC236}">
                <a16:creationId xmlns:a16="http://schemas.microsoft.com/office/drawing/2014/main" id="{87BB947E-5A3F-B7B3-A933-6EE703355252}"/>
              </a:ext>
            </a:extLst>
          </p:cNvPr>
          <p:cNvSpPr txBox="1">
            <a:spLocks/>
          </p:cNvSpPr>
          <p:nvPr/>
        </p:nvSpPr>
        <p:spPr>
          <a:xfrm>
            <a:off x="7698604" y="5756270"/>
            <a:ext cx="3972605"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400" dirty="0">
                <a:solidFill>
                  <a:srgbClr val="00144F"/>
                </a:solidFill>
                <a:latin typeface="Segoe UI" panose="020B0502040204020203" pitchFamily="34" charset="0"/>
                <a:ea typeface="Segoe UI Black" panose="020B0A02040204020203" pitchFamily="34" charset="0"/>
                <a:cs typeface="Segoe UI" panose="020B0502040204020203" pitchFamily="34" charset="0"/>
              </a:rPr>
              <a:t>Her aşama aynı titizlikle planlanmalıdır. Plandaki hiyerarşik yapı, plan kalitesi hakkında fikir verebilir. Plandaki her aşama ayrıntılı bir şekilde incelenmelidir. Ayrıntılı olmayan kısımlarda işlerin başarısız olma riski daha fazladır.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31" name="Title 1">
            <a:extLst>
              <a:ext uri="{FF2B5EF4-FFF2-40B4-BE49-F238E27FC236}">
                <a16:creationId xmlns:a16="http://schemas.microsoft.com/office/drawing/2014/main" id="{A18C7B55-D418-069C-BCF1-886FBEA96611}"/>
              </a:ext>
            </a:extLst>
          </p:cNvPr>
          <p:cNvSpPr txBox="1">
            <a:spLocks/>
          </p:cNvSpPr>
          <p:nvPr/>
        </p:nvSpPr>
        <p:spPr>
          <a:xfrm>
            <a:off x="8071209" y="5443366"/>
            <a:ext cx="3600000"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tr-TR"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Tüm aşamaların ayrıntılı planlamak </a:t>
            </a:r>
            <a:endParaRPr lang="en-US" sz="1600" b="1"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32" name="Rectangle 231">
            <a:extLst>
              <a:ext uri="{FF2B5EF4-FFF2-40B4-BE49-F238E27FC236}">
                <a16:creationId xmlns:a16="http://schemas.microsoft.com/office/drawing/2014/main" id="{01E6478E-1770-492D-5CF8-3F4B6912A025}"/>
              </a:ext>
            </a:extLst>
          </p:cNvPr>
          <p:cNvSpPr/>
          <p:nvPr/>
        </p:nvSpPr>
        <p:spPr>
          <a:xfrm>
            <a:off x="11274384" y="854045"/>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Rectangle 232">
            <a:extLst>
              <a:ext uri="{FF2B5EF4-FFF2-40B4-BE49-F238E27FC236}">
                <a16:creationId xmlns:a16="http://schemas.microsoft.com/office/drawing/2014/main" id="{6C09A8E4-A505-3717-AA94-D412B8DEE9C8}"/>
              </a:ext>
            </a:extLst>
          </p:cNvPr>
          <p:cNvSpPr/>
          <p:nvPr/>
        </p:nvSpPr>
        <p:spPr>
          <a:xfrm>
            <a:off x="11274384" y="2938772"/>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ctangle 233">
            <a:extLst>
              <a:ext uri="{FF2B5EF4-FFF2-40B4-BE49-F238E27FC236}">
                <a16:creationId xmlns:a16="http://schemas.microsoft.com/office/drawing/2014/main" id="{5030E9CE-EC7A-CD0F-3DCC-0E0247D660B9}"/>
              </a:ext>
            </a:extLst>
          </p:cNvPr>
          <p:cNvSpPr/>
          <p:nvPr/>
        </p:nvSpPr>
        <p:spPr>
          <a:xfrm>
            <a:off x="11274384" y="4976285"/>
            <a:ext cx="396825" cy="371374"/>
          </a:xfrm>
          <a:prstGeom prst="rect">
            <a:avLst/>
          </a:prstGeom>
          <a:solidFill>
            <a:srgbClr val="F5AE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5" name="Straight Connector 234">
            <a:extLst>
              <a:ext uri="{FF2B5EF4-FFF2-40B4-BE49-F238E27FC236}">
                <a16:creationId xmlns:a16="http://schemas.microsoft.com/office/drawing/2014/main" id="{3F80F9CD-AA70-484B-1C82-1AF7B6C809C5}"/>
              </a:ext>
            </a:extLst>
          </p:cNvPr>
          <p:cNvCxnSpPr>
            <a:cxnSpLocks/>
          </p:cNvCxnSpPr>
          <p:nvPr/>
        </p:nvCxnSpPr>
        <p:spPr>
          <a:xfrm>
            <a:off x="8071209" y="2843065"/>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77E6E7D-475F-243C-5053-01B5C5739951}"/>
              </a:ext>
            </a:extLst>
          </p:cNvPr>
          <p:cNvCxnSpPr>
            <a:cxnSpLocks/>
          </p:cNvCxnSpPr>
          <p:nvPr/>
        </p:nvCxnSpPr>
        <p:spPr>
          <a:xfrm>
            <a:off x="8071209" y="4880578"/>
            <a:ext cx="360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7" name="Group 236">
            <a:extLst>
              <a:ext uri="{FF2B5EF4-FFF2-40B4-BE49-F238E27FC236}">
                <a16:creationId xmlns:a16="http://schemas.microsoft.com/office/drawing/2014/main" id="{E57CEF04-1B9D-8EA1-B135-F43B34E9F43F}"/>
              </a:ext>
            </a:extLst>
          </p:cNvPr>
          <p:cNvGrpSpPr/>
          <p:nvPr/>
        </p:nvGrpSpPr>
        <p:grpSpPr>
          <a:xfrm>
            <a:off x="590307" y="2983224"/>
            <a:ext cx="248085" cy="258819"/>
            <a:chOff x="5562601" y="731838"/>
            <a:chExt cx="330200" cy="344488"/>
          </a:xfrm>
        </p:grpSpPr>
        <p:sp>
          <p:nvSpPr>
            <p:cNvPr id="238" name="Freeform 385">
              <a:extLst>
                <a:ext uri="{FF2B5EF4-FFF2-40B4-BE49-F238E27FC236}">
                  <a16:creationId xmlns:a16="http://schemas.microsoft.com/office/drawing/2014/main" id="{ECF8EB35-8E14-43BC-8A4D-3FE949F1F7C8}"/>
                </a:ext>
              </a:extLst>
            </p:cNvPr>
            <p:cNvSpPr>
              <a:spLocks/>
            </p:cNvSpPr>
            <p:nvPr/>
          </p:nvSpPr>
          <p:spPr bwMode="auto">
            <a:xfrm>
              <a:off x="5607051" y="850901"/>
              <a:ext cx="241300" cy="150813"/>
            </a:xfrm>
            <a:custGeom>
              <a:avLst/>
              <a:gdLst>
                <a:gd name="T0" fmla="*/ 109 w 152"/>
                <a:gd name="T1" fmla="*/ 0 h 95"/>
                <a:gd name="T2" fmla="*/ 152 w 152"/>
                <a:gd name="T3" fmla="*/ 0 h 95"/>
                <a:gd name="T4" fmla="*/ 152 w 152"/>
                <a:gd name="T5" fmla="*/ 95 h 95"/>
                <a:gd name="T6" fmla="*/ 81 w 152"/>
                <a:gd name="T7" fmla="*/ 95 h 95"/>
                <a:gd name="T8" fmla="*/ 0 w 152"/>
                <a:gd name="T9" fmla="*/ 95 h 95"/>
                <a:gd name="T10" fmla="*/ 0 w 152"/>
                <a:gd name="T11" fmla="*/ 0 h 95"/>
                <a:gd name="T12" fmla="*/ 43 w 152"/>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52" h="95">
                  <a:moveTo>
                    <a:pt x="109" y="0"/>
                  </a:moveTo>
                  <a:lnTo>
                    <a:pt x="152" y="0"/>
                  </a:lnTo>
                  <a:lnTo>
                    <a:pt x="152" y="95"/>
                  </a:lnTo>
                  <a:lnTo>
                    <a:pt x="81" y="95"/>
                  </a:lnTo>
                  <a:lnTo>
                    <a:pt x="0" y="95"/>
                  </a:lnTo>
                  <a:lnTo>
                    <a:pt x="0" y="0"/>
                  </a:lnTo>
                  <a:lnTo>
                    <a:pt x="43"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386">
              <a:extLst>
                <a:ext uri="{FF2B5EF4-FFF2-40B4-BE49-F238E27FC236}">
                  <a16:creationId xmlns:a16="http://schemas.microsoft.com/office/drawing/2014/main" id="{E25BE453-F9C3-C369-B4DF-87EA9E821494}"/>
                </a:ext>
              </a:extLst>
            </p:cNvPr>
            <p:cNvSpPr>
              <a:spLocks/>
            </p:cNvSpPr>
            <p:nvPr/>
          </p:nvSpPr>
          <p:spPr bwMode="auto">
            <a:xfrm>
              <a:off x="5780088" y="822326"/>
              <a:ext cx="98425" cy="209550"/>
            </a:xfrm>
            <a:custGeom>
              <a:avLst/>
              <a:gdLst>
                <a:gd name="T0" fmla="*/ 0 w 26"/>
                <a:gd name="T1" fmla="*/ 0 h 56"/>
                <a:gd name="T2" fmla="*/ 20 w 26"/>
                <a:gd name="T3" fmla="*/ 0 h 56"/>
                <a:gd name="T4" fmla="*/ 26 w 26"/>
                <a:gd name="T5" fmla="*/ 6 h 56"/>
                <a:gd name="T6" fmla="*/ 26 w 26"/>
                <a:gd name="T7" fmla="*/ 56 h 56"/>
              </a:gdLst>
              <a:ahLst/>
              <a:cxnLst>
                <a:cxn ang="0">
                  <a:pos x="T0" y="T1"/>
                </a:cxn>
                <a:cxn ang="0">
                  <a:pos x="T2" y="T3"/>
                </a:cxn>
                <a:cxn ang="0">
                  <a:pos x="T4" y="T5"/>
                </a:cxn>
                <a:cxn ang="0">
                  <a:pos x="T6" y="T7"/>
                </a:cxn>
              </a:cxnLst>
              <a:rect l="0" t="0" r="r" b="b"/>
              <a:pathLst>
                <a:path w="26" h="56">
                  <a:moveTo>
                    <a:pt x="0" y="0"/>
                  </a:moveTo>
                  <a:cubicBezTo>
                    <a:pt x="20" y="0"/>
                    <a:pt x="20" y="0"/>
                    <a:pt x="20" y="0"/>
                  </a:cubicBezTo>
                  <a:cubicBezTo>
                    <a:pt x="23" y="0"/>
                    <a:pt x="26" y="3"/>
                    <a:pt x="26" y="6"/>
                  </a:cubicBezTo>
                  <a:cubicBezTo>
                    <a:pt x="26" y="56"/>
                    <a:pt x="26" y="56"/>
                    <a:pt x="26" y="56"/>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387">
              <a:extLst>
                <a:ext uri="{FF2B5EF4-FFF2-40B4-BE49-F238E27FC236}">
                  <a16:creationId xmlns:a16="http://schemas.microsoft.com/office/drawing/2014/main" id="{02F9E68F-40BB-FB63-FE7B-73B64B821A00}"/>
                </a:ext>
              </a:extLst>
            </p:cNvPr>
            <p:cNvSpPr>
              <a:spLocks/>
            </p:cNvSpPr>
            <p:nvPr/>
          </p:nvSpPr>
          <p:spPr bwMode="auto">
            <a:xfrm>
              <a:off x="5576888" y="822326"/>
              <a:ext cx="98425" cy="209550"/>
            </a:xfrm>
            <a:custGeom>
              <a:avLst/>
              <a:gdLst>
                <a:gd name="T0" fmla="*/ 0 w 26"/>
                <a:gd name="T1" fmla="*/ 56 h 56"/>
                <a:gd name="T2" fmla="*/ 0 w 26"/>
                <a:gd name="T3" fmla="*/ 6 h 56"/>
                <a:gd name="T4" fmla="*/ 6 w 26"/>
                <a:gd name="T5" fmla="*/ 0 h 56"/>
                <a:gd name="T6" fmla="*/ 26 w 26"/>
                <a:gd name="T7" fmla="*/ 0 h 56"/>
              </a:gdLst>
              <a:ahLst/>
              <a:cxnLst>
                <a:cxn ang="0">
                  <a:pos x="T0" y="T1"/>
                </a:cxn>
                <a:cxn ang="0">
                  <a:pos x="T2" y="T3"/>
                </a:cxn>
                <a:cxn ang="0">
                  <a:pos x="T4" y="T5"/>
                </a:cxn>
                <a:cxn ang="0">
                  <a:pos x="T6" y="T7"/>
                </a:cxn>
              </a:cxnLst>
              <a:rect l="0" t="0" r="r" b="b"/>
              <a:pathLst>
                <a:path w="26" h="56">
                  <a:moveTo>
                    <a:pt x="0" y="56"/>
                  </a:moveTo>
                  <a:cubicBezTo>
                    <a:pt x="0" y="6"/>
                    <a:pt x="0" y="6"/>
                    <a:pt x="0" y="6"/>
                  </a:cubicBezTo>
                  <a:cubicBezTo>
                    <a:pt x="0" y="3"/>
                    <a:pt x="3" y="0"/>
                    <a:pt x="6" y="0"/>
                  </a:cubicBezTo>
                  <a:cubicBezTo>
                    <a:pt x="26" y="0"/>
                    <a:pt x="26" y="0"/>
                    <a:pt x="26"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Freeform 388">
              <a:extLst>
                <a:ext uri="{FF2B5EF4-FFF2-40B4-BE49-F238E27FC236}">
                  <a16:creationId xmlns:a16="http://schemas.microsoft.com/office/drawing/2014/main" id="{292F81A3-ED7D-8320-E11B-49613B4F91A9}"/>
                </a:ext>
              </a:extLst>
            </p:cNvPr>
            <p:cNvSpPr>
              <a:spLocks/>
            </p:cNvSpPr>
            <p:nvPr/>
          </p:nvSpPr>
          <p:spPr bwMode="auto">
            <a:xfrm>
              <a:off x="5562601" y="1031876"/>
              <a:ext cx="330200" cy="44450"/>
            </a:xfrm>
            <a:custGeom>
              <a:avLst/>
              <a:gdLst>
                <a:gd name="T0" fmla="*/ 52 w 88"/>
                <a:gd name="T1" fmla="*/ 0 h 12"/>
                <a:gd name="T2" fmla="*/ 52 w 88"/>
                <a:gd name="T3" fmla="*/ 4 h 12"/>
                <a:gd name="T4" fmla="*/ 36 w 88"/>
                <a:gd name="T5" fmla="*/ 4 h 12"/>
                <a:gd name="T6" fmla="*/ 36 w 88"/>
                <a:gd name="T7" fmla="*/ 0 h 12"/>
                <a:gd name="T8" fmla="*/ 0 w 88"/>
                <a:gd name="T9" fmla="*/ 0 h 12"/>
                <a:gd name="T10" fmla="*/ 0 w 88"/>
                <a:gd name="T11" fmla="*/ 8 h 12"/>
                <a:gd name="T12" fmla="*/ 4 w 88"/>
                <a:gd name="T13" fmla="*/ 12 h 12"/>
                <a:gd name="T14" fmla="*/ 84 w 88"/>
                <a:gd name="T15" fmla="*/ 12 h 12"/>
                <a:gd name="T16" fmla="*/ 88 w 88"/>
                <a:gd name="T17" fmla="*/ 8 h 12"/>
                <a:gd name="T18" fmla="*/ 88 w 88"/>
                <a:gd name="T19" fmla="*/ 0 h 12"/>
                <a:gd name="T20" fmla="*/ 52 w 88"/>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2">
                  <a:moveTo>
                    <a:pt x="52" y="0"/>
                  </a:moveTo>
                  <a:cubicBezTo>
                    <a:pt x="52" y="4"/>
                    <a:pt x="52" y="4"/>
                    <a:pt x="52" y="4"/>
                  </a:cubicBezTo>
                  <a:cubicBezTo>
                    <a:pt x="36" y="4"/>
                    <a:pt x="36" y="4"/>
                    <a:pt x="36" y="4"/>
                  </a:cubicBezTo>
                  <a:cubicBezTo>
                    <a:pt x="36" y="0"/>
                    <a:pt x="36" y="0"/>
                    <a:pt x="36" y="0"/>
                  </a:cubicBezTo>
                  <a:cubicBezTo>
                    <a:pt x="0" y="0"/>
                    <a:pt x="0" y="0"/>
                    <a:pt x="0" y="0"/>
                  </a:cubicBezTo>
                  <a:cubicBezTo>
                    <a:pt x="0" y="8"/>
                    <a:pt x="0" y="8"/>
                    <a:pt x="0" y="8"/>
                  </a:cubicBezTo>
                  <a:cubicBezTo>
                    <a:pt x="0" y="10"/>
                    <a:pt x="2" y="12"/>
                    <a:pt x="4" y="12"/>
                  </a:cubicBezTo>
                  <a:cubicBezTo>
                    <a:pt x="84" y="12"/>
                    <a:pt x="84" y="12"/>
                    <a:pt x="84" y="12"/>
                  </a:cubicBezTo>
                  <a:cubicBezTo>
                    <a:pt x="86" y="12"/>
                    <a:pt x="88" y="10"/>
                    <a:pt x="88" y="8"/>
                  </a:cubicBezTo>
                  <a:cubicBezTo>
                    <a:pt x="88" y="0"/>
                    <a:pt x="88" y="0"/>
                    <a:pt x="88" y="0"/>
                  </a:cubicBezTo>
                  <a:lnTo>
                    <a:pt x="52" y="0"/>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389">
              <a:extLst>
                <a:ext uri="{FF2B5EF4-FFF2-40B4-BE49-F238E27FC236}">
                  <a16:creationId xmlns:a16="http://schemas.microsoft.com/office/drawing/2014/main" id="{9943AAF6-BCD5-BD0C-ECF0-2C9CE93E6174}"/>
                </a:ext>
              </a:extLst>
            </p:cNvPr>
            <p:cNvSpPr>
              <a:spLocks noChangeShapeType="1"/>
            </p:cNvSpPr>
            <p:nvPr/>
          </p:nvSpPr>
          <p:spPr bwMode="auto">
            <a:xfrm>
              <a:off x="5727701" y="731838"/>
              <a:ext cx="0" cy="21748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390">
              <a:extLst>
                <a:ext uri="{FF2B5EF4-FFF2-40B4-BE49-F238E27FC236}">
                  <a16:creationId xmlns:a16="http://schemas.microsoft.com/office/drawing/2014/main" id="{F41F23E9-D432-E1D1-B0AA-F2FFDF5BA914}"/>
                </a:ext>
              </a:extLst>
            </p:cNvPr>
            <p:cNvSpPr>
              <a:spLocks/>
            </p:cNvSpPr>
            <p:nvPr/>
          </p:nvSpPr>
          <p:spPr bwMode="auto">
            <a:xfrm>
              <a:off x="5667376" y="731838"/>
              <a:ext cx="120650" cy="60325"/>
            </a:xfrm>
            <a:custGeom>
              <a:avLst/>
              <a:gdLst>
                <a:gd name="T0" fmla="*/ 76 w 76"/>
                <a:gd name="T1" fmla="*/ 38 h 38"/>
                <a:gd name="T2" fmla="*/ 38 w 76"/>
                <a:gd name="T3" fmla="*/ 0 h 38"/>
                <a:gd name="T4" fmla="*/ 0 w 76"/>
                <a:gd name="T5" fmla="*/ 38 h 38"/>
              </a:gdLst>
              <a:ahLst/>
              <a:cxnLst>
                <a:cxn ang="0">
                  <a:pos x="T0" y="T1"/>
                </a:cxn>
                <a:cxn ang="0">
                  <a:pos x="T2" y="T3"/>
                </a:cxn>
                <a:cxn ang="0">
                  <a:pos x="T4" y="T5"/>
                </a:cxn>
              </a:cxnLst>
              <a:rect l="0" t="0" r="r" b="b"/>
              <a:pathLst>
                <a:path w="76" h="38">
                  <a:moveTo>
                    <a:pt x="76" y="38"/>
                  </a:moveTo>
                  <a:lnTo>
                    <a:pt x="38" y="0"/>
                  </a:lnTo>
                  <a:lnTo>
                    <a:pt x="0" y="38"/>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4472A733-C4F7-2F6F-E335-AA67DB826AB3}"/>
              </a:ext>
            </a:extLst>
          </p:cNvPr>
          <p:cNvGrpSpPr/>
          <p:nvPr/>
        </p:nvGrpSpPr>
        <p:grpSpPr>
          <a:xfrm>
            <a:off x="11348158" y="2995050"/>
            <a:ext cx="249277" cy="258819"/>
            <a:chOff x="6283326" y="731838"/>
            <a:chExt cx="331788" cy="344488"/>
          </a:xfrm>
        </p:grpSpPr>
        <p:sp>
          <p:nvSpPr>
            <p:cNvPr id="245" name="Freeform 391">
              <a:extLst>
                <a:ext uri="{FF2B5EF4-FFF2-40B4-BE49-F238E27FC236}">
                  <a16:creationId xmlns:a16="http://schemas.microsoft.com/office/drawing/2014/main" id="{053AA31D-D069-5E92-B404-20F5FCD31F2B}"/>
                </a:ext>
              </a:extLst>
            </p:cNvPr>
            <p:cNvSpPr>
              <a:spLocks/>
            </p:cNvSpPr>
            <p:nvPr/>
          </p:nvSpPr>
          <p:spPr bwMode="auto">
            <a:xfrm>
              <a:off x="6329363" y="850901"/>
              <a:ext cx="239713" cy="150813"/>
            </a:xfrm>
            <a:custGeom>
              <a:avLst/>
              <a:gdLst>
                <a:gd name="T0" fmla="*/ 109 w 151"/>
                <a:gd name="T1" fmla="*/ 0 h 95"/>
                <a:gd name="T2" fmla="*/ 151 w 151"/>
                <a:gd name="T3" fmla="*/ 0 h 95"/>
                <a:gd name="T4" fmla="*/ 151 w 151"/>
                <a:gd name="T5" fmla="*/ 95 h 95"/>
                <a:gd name="T6" fmla="*/ 80 w 151"/>
                <a:gd name="T7" fmla="*/ 95 h 95"/>
                <a:gd name="T8" fmla="*/ 0 w 151"/>
                <a:gd name="T9" fmla="*/ 95 h 95"/>
                <a:gd name="T10" fmla="*/ 0 w 151"/>
                <a:gd name="T11" fmla="*/ 0 h 95"/>
                <a:gd name="T12" fmla="*/ 42 w 15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51" h="95">
                  <a:moveTo>
                    <a:pt x="109" y="0"/>
                  </a:moveTo>
                  <a:lnTo>
                    <a:pt x="151" y="0"/>
                  </a:lnTo>
                  <a:lnTo>
                    <a:pt x="151" y="95"/>
                  </a:lnTo>
                  <a:lnTo>
                    <a:pt x="80" y="95"/>
                  </a:lnTo>
                  <a:lnTo>
                    <a:pt x="0" y="95"/>
                  </a:lnTo>
                  <a:lnTo>
                    <a:pt x="0" y="0"/>
                  </a:lnTo>
                  <a:lnTo>
                    <a:pt x="42"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Freeform 392">
              <a:extLst>
                <a:ext uri="{FF2B5EF4-FFF2-40B4-BE49-F238E27FC236}">
                  <a16:creationId xmlns:a16="http://schemas.microsoft.com/office/drawing/2014/main" id="{1158DC2D-C8F8-B26A-E312-CB03B04678FC}"/>
                </a:ext>
              </a:extLst>
            </p:cNvPr>
            <p:cNvSpPr>
              <a:spLocks/>
            </p:cNvSpPr>
            <p:nvPr/>
          </p:nvSpPr>
          <p:spPr bwMode="auto">
            <a:xfrm>
              <a:off x="6502401" y="822326"/>
              <a:ext cx="96838" cy="209550"/>
            </a:xfrm>
            <a:custGeom>
              <a:avLst/>
              <a:gdLst>
                <a:gd name="T0" fmla="*/ 0 w 26"/>
                <a:gd name="T1" fmla="*/ 0 h 56"/>
                <a:gd name="T2" fmla="*/ 20 w 26"/>
                <a:gd name="T3" fmla="*/ 0 h 56"/>
                <a:gd name="T4" fmla="*/ 26 w 26"/>
                <a:gd name="T5" fmla="*/ 6 h 56"/>
                <a:gd name="T6" fmla="*/ 26 w 26"/>
                <a:gd name="T7" fmla="*/ 56 h 56"/>
              </a:gdLst>
              <a:ahLst/>
              <a:cxnLst>
                <a:cxn ang="0">
                  <a:pos x="T0" y="T1"/>
                </a:cxn>
                <a:cxn ang="0">
                  <a:pos x="T2" y="T3"/>
                </a:cxn>
                <a:cxn ang="0">
                  <a:pos x="T4" y="T5"/>
                </a:cxn>
                <a:cxn ang="0">
                  <a:pos x="T6" y="T7"/>
                </a:cxn>
              </a:cxnLst>
              <a:rect l="0" t="0" r="r" b="b"/>
              <a:pathLst>
                <a:path w="26" h="56">
                  <a:moveTo>
                    <a:pt x="0" y="0"/>
                  </a:moveTo>
                  <a:cubicBezTo>
                    <a:pt x="20" y="0"/>
                    <a:pt x="20" y="0"/>
                    <a:pt x="20" y="0"/>
                  </a:cubicBezTo>
                  <a:cubicBezTo>
                    <a:pt x="23" y="0"/>
                    <a:pt x="26" y="3"/>
                    <a:pt x="26" y="6"/>
                  </a:cubicBezTo>
                  <a:cubicBezTo>
                    <a:pt x="26" y="56"/>
                    <a:pt x="26" y="56"/>
                    <a:pt x="26" y="56"/>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393">
              <a:extLst>
                <a:ext uri="{FF2B5EF4-FFF2-40B4-BE49-F238E27FC236}">
                  <a16:creationId xmlns:a16="http://schemas.microsoft.com/office/drawing/2014/main" id="{978E7B61-C282-3F1E-3D0A-6B73CC973BE4}"/>
                </a:ext>
              </a:extLst>
            </p:cNvPr>
            <p:cNvSpPr>
              <a:spLocks/>
            </p:cNvSpPr>
            <p:nvPr/>
          </p:nvSpPr>
          <p:spPr bwMode="auto">
            <a:xfrm>
              <a:off x="6299201" y="822326"/>
              <a:ext cx="96838" cy="209550"/>
            </a:xfrm>
            <a:custGeom>
              <a:avLst/>
              <a:gdLst>
                <a:gd name="T0" fmla="*/ 0 w 26"/>
                <a:gd name="T1" fmla="*/ 56 h 56"/>
                <a:gd name="T2" fmla="*/ 0 w 26"/>
                <a:gd name="T3" fmla="*/ 6 h 56"/>
                <a:gd name="T4" fmla="*/ 6 w 26"/>
                <a:gd name="T5" fmla="*/ 0 h 56"/>
                <a:gd name="T6" fmla="*/ 26 w 26"/>
                <a:gd name="T7" fmla="*/ 0 h 56"/>
              </a:gdLst>
              <a:ahLst/>
              <a:cxnLst>
                <a:cxn ang="0">
                  <a:pos x="T0" y="T1"/>
                </a:cxn>
                <a:cxn ang="0">
                  <a:pos x="T2" y="T3"/>
                </a:cxn>
                <a:cxn ang="0">
                  <a:pos x="T4" y="T5"/>
                </a:cxn>
                <a:cxn ang="0">
                  <a:pos x="T6" y="T7"/>
                </a:cxn>
              </a:cxnLst>
              <a:rect l="0" t="0" r="r" b="b"/>
              <a:pathLst>
                <a:path w="26" h="56">
                  <a:moveTo>
                    <a:pt x="0" y="56"/>
                  </a:moveTo>
                  <a:cubicBezTo>
                    <a:pt x="0" y="6"/>
                    <a:pt x="0" y="6"/>
                    <a:pt x="0" y="6"/>
                  </a:cubicBezTo>
                  <a:cubicBezTo>
                    <a:pt x="0" y="3"/>
                    <a:pt x="3" y="0"/>
                    <a:pt x="6" y="0"/>
                  </a:cubicBezTo>
                  <a:cubicBezTo>
                    <a:pt x="26" y="0"/>
                    <a:pt x="26" y="0"/>
                    <a:pt x="26"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394">
              <a:extLst>
                <a:ext uri="{FF2B5EF4-FFF2-40B4-BE49-F238E27FC236}">
                  <a16:creationId xmlns:a16="http://schemas.microsoft.com/office/drawing/2014/main" id="{9619F213-E7AA-EC10-4211-A503A0451BB2}"/>
                </a:ext>
              </a:extLst>
            </p:cNvPr>
            <p:cNvSpPr>
              <a:spLocks/>
            </p:cNvSpPr>
            <p:nvPr/>
          </p:nvSpPr>
          <p:spPr bwMode="auto">
            <a:xfrm>
              <a:off x="6283326" y="1031876"/>
              <a:ext cx="331788" cy="44450"/>
            </a:xfrm>
            <a:custGeom>
              <a:avLst/>
              <a:gdLst>
                <a:gd name="T0" fmla="*/ 52 w 88"/>
                <a:gd name="T1" fmla="*/ 0 h 12"/>
                <a:gd name="T2" fmla="*/ 52 w 88"/>
                <a:gd name="T3" fmla="*/ 4 h 12"/>
                <a:gd name="T4" fmla="*/ 36 w 88"/>
                <a:gd name="T5" fmla="*/ 4 h 12"/>
                <a:gd name="T6" fmla="*/ 36 w 88"/>
                <a:gd name="T7" fmla="*/ 0 h 12"/>
                <a:gd name="T8" fmla="*/ 0 w 88"/>
                <a:gd name="T9" fmla="*/ 0 h 12"/>
                <a:gd name="T10" fmla="*/ 0 w 88"/>
                <a:gd name="T11" fmla="*/ 8 h 12"/>
                <a:gd name="T12" fmla="*/ 4 w 88"/>
                <a:gd name="T13" fmla="*/ 12 h 12"/>
                <a:gd name="T14" fmla="*/ 84 w 88"/>
                <a:gd name="T15" fmla="*/ 12 h 12"/>
                <a:gd name="T16" fmla="*/ 88 w 88"/>
                <a:gd name="T17" fmla="*/ 8 h 12"/>
                <a:gd name="T18" fmla="*/ 88 w 88"/>
                <a:gd name="T19" fmla="*/ 0 h 12"/>
                <a:gd name="T20" fmla="*/ 52 w 88"/>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2">
                  <a:moveTo>
                    <a:pt x="52" y="0"/>
                  </a:moveTo>
                  <a:cubicBezTo>
                    <a:pt x="52" y="4"/>
                    <a:pt x="52" y="4"/>
                    <a:pt x="52" y="4"/>
                  </a:cubicBezTo>
                  <a:cubicBezTo>
                    <a:pt x="36" y="4"/>
                    <a:pt x="36" y="4"/>
                    <a:pt x="36" y="4"/>
                  </a:cubicBezTo>
                  <a:cubicBezTo>
                    <a:pt x="36" y="0"/>
                    <a:pt x="36" y="0"/>
                    <a:pt x="36" y="0"/>
                  </a:cubicBezTo>
                  <a:cubicBezTo>
                    <a:pt x="0" y="0"/>
                    <a:pt x="0" y="0"/>
                    <a:pt x="0" y="0"/>
                  </a:cubicBezTo>
                  <a:cubicBezTo>
                    <a:pt x="0" y="8"/>
                    <a:pt x="0" y="8"/>
                    <a:pt x="0" y="8"/>
                  </a:cubicBezTo>
                  <a:cubicBezTo>
                    <a:pt x="0" y="10"/>
                    <a:pt x="2" y="12"/>
                    <a:pt x="4" y="12"/>
                  </a:cubicBezTo>
                  <a:cubicBezTo>
                    <a:pt x="84" y="12"/>
                    <a:pt x="84" y="12"/>
                    <a:pt x="84" y="12"/>
                  </a:cubicBezTo>
                  <a:cubicBezTo>
                    <a:pt x="86" y="12"/>
                    <a:pt x="88" y="10"/>
                    <a:pt x="88" y="8"/>
                  </a:cubicBezTo>
                  <a:cubicBezTo>
                    <a:pt x="88" y="0"/>
                    <a:pt x="88" y="0"/>
                    <a:pt x="88" y="0"/>
                  </a:cubicBezTo>
                  <a:lnTo>
                    <a:pt x="52" y="0"/>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395">
              <a:extLst>
                <a:ext uri="{FF2B5EF4-FFF2-40B4-BE49-F238E27FC236}">
                  <a16:creationId xmlns:a16="http://schemas.microsoft.com/office/drawing/2014/main" id="{431E5EF0-4D55-1C51-95F6-537FED233563}"/>
                </a:ext>
              </a:extLst>
            </p:cNvPr>
            <p:cNvSpPr>
              <a:spLocks noChangeShapeType="1"/>
            </p:cNvSpPr>
            <p:nvPr/>
          </p:nvSpPr>
          <p:spPr bwMode="auto">
            <a:xfrm flipV="1">
              <a:off x="6448426" y="731838"/>
              <a:ext cx="0" cy="21748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396">
              <a:extLst>
                <a:ext uri="{FF2B5EF4-FFF2-40B4-BE49-F238E27FC236}">
                  <a16:creationId xmlns:a16="http://schemas.microsoft.com/office/drawing/2014/main" id="{FE904A1B-66B3-3115-E4A7-422B9295CDFF}"/>
                </a:ext>
              </a:extLst>
            </p:cNvPr>
            <p:cNvSpPr>
              <a:spLocks/>
            </p:cNvSpPr>
            <p:nvPr/>
          </p:nvSpPr>
          <p:spPr bwMode="auto">
            <a:xfrm>
              <a:off x="6389688" y="889001"/>
              <a:ext cx="119063" cy="60325"/>
            </a:xfrm>
            <a:custGeom>
              <a:avLst/>
              <a:gdLst>
                <a:gd name="T0" fmla="*/ 0 w 75"/>
                <a:gd name="T1" fmla="*/ 0 h 38"/>
                <a:gd name="T2" fmla="*/ 37 w 75"/>
                <a:gd name="T3" fmla="*/ 38 h 38"/>
                <a:gd name="T4" fmla="*/ 75 w 75"/>
                <a:gd name="T5" fmla="*/ 0 h 38"/>
              </a:gdLst>
              <a:ahLst/>
              <a:cxnLst>
                <a:cxn ang="0">
                  <a:pos x="T0" y="T1"/>
                </a:cxn>
                <a:cxn ang="0">
                  <a:pos x="T2" y="T3"/>
                </a:cxn>
                <a:cxn ang="0">
                  <a:pos x="T4" y="T5"/>
                </a:cxn>
              </a:cxnLst>
              <a:rect l="0" t="0" r="r" b="b"/>
              <a:pathLst>
                <a:path w="75" h="38">
                  <a:moveTo>
                    <a:pt x="0" y="0"/>
                  </a:moveTo>
                  <a:lnTo>
                    <a:pt x="37" y="38"/>
                  </a:lnTo>
                  <a:lnTo>
                    <a:pt x="75"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a:extLst>
              <a:ext uri="{FF2B5EF4-FFF2-40B4-BE49-F238E27FC236}">
                <a16:creationId xmlns:a16="http://schemas.microsoft.com/office/drawing/2014/main" id="{B23A13C3-B362-F7E5-2940-964A2D5C5617}"/>
              </a:ext>
            </a:extLst>
          </p:cNvPr>
          <p:cNvGrpSpPr/>
          <p:nvPr/>
        </p:nvGrpSpPr>
        <p:grpSpPr>
          <a:xfrm>
            <a:off x="598657" y="4808883"/>
            <a:ext cx="231386" cy="254048"/>
            <a:chOff x="4135438" y="1460501"/>
            <a:chExt cx="307976" cy="338138"/>
          </a:xfrm>
        </p:grpSpPr>
        <p:sp>
          <p:nvSpPr>
            <p:cNvPr id="252" name="Freeform 404">
              <a:extLst>
                <a:ext uri="{FF2B5EF4-FFF2-40B4-BE49-F238E27FC236}">
                  <a16:creationId xmlns:a16="http://schemas.microsoft.com/office/drawing/2014/main" id="{0D58D57D-2919-F9A8-16AB-00DCB645D798}"/>
                </a:ext>
              </a:extLst>
            </p:cNvPr>
            <p:cNvSpPr>
              <a:spLocks/>
            </p:cNvSpPr>
            <p:nvPr/>
          </p:nvSpPr>
          <p:spPr bwMode="auto">
            <a:xfrm>
              <a:off x="4202113" y="1730376"/>
              <a:ext cx="30163" cy="60325"/>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lnTo>
                    <a:pt x="19" y="19"/>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Freeform 405">
              <a:extLst>
                <a:ext uri="{FF2B5EF4-FFF2-40B4-BE49-F238E27FC236}">
                  <a16:creationId xmlns:a16="http://schemas.microsoft.com/office/drawing/2014/main" id="{9BA63D9D-B6CF-DBA3-EBBB-8C1138FD49F0}"/>
                </a:ext>
              </a:extLst>
            </p:cNvPr>
            <p:cNvSpPr>
              <a:spLocks/>
            </p:cNvSpPr>
            <p:nvPr/>
          </p:nvSpPr>
          <p:spPr bwMode="auto">
            <a:xfrm>
              <a:off x="4135438" y="1468438"/>
              <a:ext cx="165100" cy="134938"/>
            </a:xfrm>
            <a:custGeom>
              <a:avLst/>
              <a:gdLst>
                <a:gd name="T0" fmla="*/ 0 w 44"/>
                <a:gd name="T1" fmla="*/ 26 h 36"/>
                <a:gd name="T2" fmla="*/ 0 w 44"/>
                <a:gd name="T3" fmla="*/ 30 h 36"/>
                <a:gd name="T4" fmla="*/ 6 w 44"/>
                <a:gd name="T5" fmla="*/ 36 h 36"/>
                <a:gd name="T6" fmla="*/ 38 w 44"/>
                <a:gd name="T7" fmla="*/ 36 h 36"/>
                <a:gd name="T8" fmla="*/ 44 w 44"/>
                <a:gd name="T9" fmla="*/ 30 h 36"/>
                <a:gd name="T10" fmla="*/ 44 w 44"/>
                <a:gd name="T11" fmla="*/ 6 h 36"/>
                <a:gd name="T12" fmla="*/ 38 w 44"/>
                <a:gd name="T13" fmla="*/ 0 h 36"/>
                <a:gd name="T14" fmla="*/ 6 w 44"/>
                <a:gd name="T15" fmla="*/ 0 h 36"/>
                <a:gd name="T16" fmla="*/ 0 w 44"/>
                <a:gd name="T17" fmla="*/ 6 h 36"/>
                <a:gd name="T18" fmla="*/ 0 w 44"/>
                <a:gd name="T1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6">
                  <a:moveTo>
                    <a:pt x="0" y="26"/>
                  </a:moveTo>
                  <a:cubicBezTo>
                    <a:pt x="0" y="30"/>
                    <a:pt x="0" y="30"/>
                    <a:pt x="0" y="30"/>
                  </a:cubicBezTo>
                  <a:cubicBezTo>
                    <a:pt x="0" y="33"/>
                    <a:pt x="3" y="36"/>
                    <a:pt x="6" y="36"/>
                  </a:cubicBezTo>
                  <a:cubicBezTo>
                    <a:pt x="38" y="36"/>
                    <a:pt x="38" y="36"/>
                    <a:pt x="38" y="36"/>
                  </a:cubicBezTo>
                  <a:cubicBezTo>
                    <a:pt x="41" y="36"/>
                    <a:pt x="44" y="33"/>
                    <a:pt x="44" y="30"/>
                  </a:cubicBezTo>
                  <a:cubicBezTo>
                    <a:pt x="44" y="6"/>
                    <a:pt x="44" y="6"/>
                    <a:pt x="44" y="6"/>
                  </a:cubicBezTo>
                  <a:cubicBezTo>
                    <a:pt x="44" y="3"/>
                    <a:pt x="41" y="0"/>
                    <a:pt x="38" y="0"/>
                  </a:cubicBezTo>
                  <a:cubicBezTo>
                    <a:pt x="6" y="0"/>
                    <a:pt x="6" y="0"/>
                    <a:pt x="6" y="0"/>
                  </a:cubicBezTo>
                  <a:cubicBezTo>
                    <a:pt x="3" y="0"/>
                    <a:pt x="0" y="3"/>
                    <a:pt x="0" y="6"/>
                  </a:cubicBezTo>
                  <a:lnTo>
                    <a:pt x="0" y="26"/>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07">
              <a:extLst>
                <a:ext uri="{FF2B5EF4-FFF2-40B4-BE49-F238E27FC236}">
                  <a16:creationId xmlns:a16="http://schemas.microsoft.com/office/drawing/2014/main" id="{03B3952A-7DE8-F054-2D4E-1160F870D350}"/>
                </a:ext>
              </a:extLst>
            </p:cNvPr>
            <p:cNvSpPr>
              <a:spLocks noChangeShapeType="1"/>
            </p:cNvSpPr>
            <p:nvPr/>
          </p:nvSpPr>
          <p:spPr bwMode="auto">
            <a:xfrm>
              <a:off x="4135438" y="1557338"/>
              <a:ext cx="165100"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408">
              <a:extLst>
                <a:ext uri="{FF2B5EF4-FFF2-40B4-BE49-F238E27FC236}">
                  <a16:creationId xmlns:a16="http://schemas.microsoft.com/office/drawing/2014/main" id="{F7F4CAEF-C34C-C012-AA90-8AC998745EAB}"/>
                </a:ext>
              </a:extLst>
            </p:cNvPr>
            <p:cNvSpPr>
              <a:spLocks noChangeShapeType="1"/>
            </p:cNvSpPr>
            <p:nvPr/>
          </p:nvSpPr>
          <p:spPr bwMode="auto">
            <a:xfrm>
              <a:off x="4187826" y="1633538"/>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409">
              <a:extLst>
                <a:ext uri="{FF2B5EF4-FFF2-40B4-BE49-F238E27FC236}">
                  <a16:creationId xmlns:a16="http://schemas.microsoft.com/office/drawing/2014/main" id="{DC1390FF-A3ED-1594-BE2F-6A43D9105410}"/>
                </a:ext>
              </a:extLst>
            </p:cNvPr>
            <p:cNvSpPr>
              <a:spLocks noChangeShapeType="1"/>
            </p:cNvSpPr>
            <p:nvPr/>
          </p:nvSpPr>
          <p:spPr bwMode="auto">
            <a:xfrm>
              <a:off x="4217988" y="1603376"/>
              <a:ext cx="0" cy="3016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410">
              <a:extLst>
                <a:ext uri="{FF2B5EF4-FFF2-40B4-BE49-F238E27FC236}">
                  <a16:creationId xmlns:a16="http://schemas.microsoft.com/office/drawing/2014/main" id="{15A5AE92-8DA8-7130-FA1A-E8655E3DC1E4}"/>
                </a:ext>
              </a:extLst>
            </p:cNvPr>
            <p:cNvSpPr>
              <a:spLocks/>
            </p:cNvSpPr>
            <p:nvPr/>
          </p:nvSpPr>
          <p:spPr bwMode="auto">
            <a:xfrm>
              <a:off x="4314826" y="1603376"/>
              <a:ext cx="120650" cy="195263"/>
            </a:xfrm>
            <a:custGeom>
              <a:avLst/>
              <a:gdLst>
                <a:gd name="T0" fmla="*/ 0 w 32"/>
                <a:gd name="T1" fmla="*/ 4 h 52"/>
                <a:gd name="T2" fmla="*/ 4 w 32"/>
                <a:gd name="T3" fmla="*/ 0 h 52"/>
                <a:gd name="T4" fmla="*/ 28 w 32"/>
                <a:gd name="T5" fmla="*/ 0 h 52"/>
                <a:gd name="T6" fmla="*/ 32 w 32"/>
                <a:gd name="T7" fmla="*/ 4 h 52"/>
                <a:gd name="T8" fmla="*/ 32 w 32"/>
                <a:gd name="T9" fmla="*/ 48 h 52"/>
                <a:gd name="T10" fmla="*/ 28 w 32"/>
                <a:gd name="T11" fmla="*/ 52 h 52"/>
                <a:gd name="T12" fmla="*/ 4 w 32"/>
                <a:gd name="T13" fmla="*/ 52 h 52"/>
                <a:gd name="T14" fmla="*/ 0 w 32"/>
                <a:gd name="T15" fmla="*/ 48 h 52"/>
                <a:gd name="T16" fmla="*/ 0 w 32"/>
                <a:gd name="T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0" y="4"/>
                  </a:moveTo>
                  <a:cubicBezTo>
                    <a:pt x="0" y="2"/>
                    <a:pt x="2" y="0"/>
                    <a:pt x="4" y="0"/>
                  </a:cubicBezTo>
                  <a:cubicBezTo>
                    <a:pt x="28" y="0"/>
                    <a:pt x="28" y="0"/>
                    <a:pt x="28" y="0"/>
                  </a:cubicBezTo>
                  <a:cubicBezTo>
                    <a:pt x="30" y="0"/>
                    <a:pt x="32" y="2"/>
                    <a:pt x="32" y="4"/>
                  </a:cubicBezTo>
                  <a:cubicBezTo>
                    <a:pt x="32" y="48"/>
                    <a:pt x="32" y="48"/>
                    <a:pt x="32" y="48"/>
                  </a:cubicBezTo>
                  <a:cubicBezTo>
                    <a:pt x="32" y="50"/>
                    <a:pt x="30" y="52"/>
                    <a:pt x="28" y="52"/>
                  </a:cubicBezTo>
                  <a:cubicBezTo>
                    <a:pt x="4" y="52"/>
                    <a:pt x="4" y="52"/>
                    <a:pt x="4" y="52"/>
                  </a:cubicBezTo>
                  <a:cubicBezTo>
                    <a:pt x="2" y="52"/>
                    <a:pt x="0" y="50"/>
                    <a:pt x="0" y="48"/>
                  </a:cubicBezTo>
                  <a:lnTo>
                    <a:pt x="0" y="4"/>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411">
              <a:extLst>
                <a:ext uri="{FF2B5EF4-FFF2-40B4-BE49-F238E27FC236}">
                  <a16:creationId xmlns:a16="http://schemas.microsoft.com/office/drawing/2014/main" id="{440C478D-CE38-4ABB-5963-753B86EDD03C}"/>
                </a:ext>
              </a:extLst>
            </p:cNvPr>
            <p:cNvSpPr>
              <a:spLocks/>
            </p:cNvSpPr>
            <p:nvPr/>
          </p:nvSpPr>
          <p:spPr bwMode="auto">
            <a:xfrm>
              <a:off x="4143376" y="1685926"/>
              <a:ext cx="88900" cy="74613"/>
            </a:xfrm>
            <a:custGeom>
              <a:avLst/>
              <a:gdLst>
                <a:gd name="T0" fmla="*/ 0 w 24"/>
                <a:gd name="T1" fmla="*/ 0 h 20"/>
                <a:gd name="T2" fmla="*/ 20 w 24"/>
                <a:gd name="T3" fmla="*/ 20 h 20"/>
                <a:gd name="T4" fmla="*/ 24 w 24"/>
                <a:gd name="T5" fmla="*/ 20 h 20"/>
              </a:gdLst>
              <a:ahLst/>
              <a:cxnLst>
                <a:cxn ang="0">
                  <a:pos x="T0" y="T1"/>
                </a:cxn>
                <a:cxn ang="0">
                  <a:pos x="T2" y="T3"/>
                </a:cxn>
                <a:cxn ang="0">
                  <a:pos x="T4" y="T5"/>
                </a:cxn>
              </a:cxnLst>
              <a:rect l="0" t="0" r="r" b="b"/>
              <a:pathLst>
                <a:path w="24" h="20">
                  <a:moveTo>
                    <a:pt x="0" y="0"/>
                  </a:moveTo>
                  <a:cubicBezTo>
                    <a:pt x="0" y="11"/>
                    <a:pt x="9" y="20"/>
                    <a:pt x="20" y="20"/>
                  </a:cubicBezTo>
                  <a:cubicBezTo>
                    <a:pt x="24" y="20"/>
                    <a:pt x="24" y="20"/>
                    <a:pt x="24" y="2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412">
              <a:extLst>
                <a:ext uri="{FF2B5EF4-FFF2-40B4-BE49-F238E27FC236}">
                  <a16:creationId xmlns:a16="http://schemas.microsoft.com/office/drawing/2014/main" id="{C6587711-183F-0A72-7BAF-7B0606DC2893}"/>
                </a:ext>
              </a:extLst>
            </p:cNvPr>
            <p:cNvSpPr>
              <a:spLocks/>
            </p:cNvSpPr>
            <p:nvPr/>
          </p:nvSpPr>
          <p:spPr bwMode="auto">
            <a:xfrm>
              <a:off x="4352926" y="1460501"/>
              <a:ext cx="30163" cy="60325"/>
            </a:xfrm>
            <a:custGeom>
              <a:avLst/>
              <a:gdLst>
                <a:gd name="T0" fmla="*/ 19 w 19"/>
                <a:gd name="T1" fmla="*/ 0 h 38"/>
                <a:gd name="T2" fmla="*/ 0 w 19"/>
                <a:gd name="T3" fmla="*/ 19 h 38"/>
                <a:gd name="T4" fmla="*/ 19 w 19"/>
                <a:gd name="T5" fmla="*/ 38 h 38"/>
              </a:gdLst>
              <a:ahLst/>
              <a:cxnLst>
                <a:cxn ang="0">
                  <a:pos x="T0" y="T1"/>
                </a:cxn>
                <a:cxn ang="0">
                  <a:pos x="T2" y="T3"/>
                </a:cxn>
                <a:cxn ang="0">
                  <a:pos x="T4" y="T5"/>
                </a:cxn>
              </a:cxnLst>
              <a:rect l="0" t="0" r="r" b="b"/>
              <a:pathLst>
                <a:path w="19" h="38">
                  <a:moveTo>
                    <a:pt x="19" y="0"/>
                  </a:moveTo>
                  <a:lnTo>
                    <a:pt x="0" y="19"/>
                  </a:lnTo>
                  <a:lnTo>
                    <a:pt x="19" y="38"/>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413">
              <a:extLst>
                <a:ext uri="{FF2B5EF4-FFF2-40B4-BE49-F238E27FC236}">
                  <a16:creationId xmlns:a16="http://schemas.microsoft.com/office/drawing/2014/main" id="{BB6DCE60-3650-4E56-CC5F-C3E66420B7BE}"/>
                </a:ext>
              </a:extLst>
            </p:cNvPr>
            <p:cNvSpPr>
              <a:spLocks/>
            </p:cNvSpPr>
            <p:nvPr/>
          </p:nvSpPr>
          <p:spPr bwMode="auto">
            <a:xfrm>
              <a:off x="4352926" y="1490663"/>
              <a:ext cx="90488" cy="74613"/>
            </a:xfrm>
            <a:custGeom>
              <a:avLst/>
              <a:gdLst>
                <a:gd name="T0" fmla="*/ 24 w 24"/>
                <a:gd name="T1" fmla="*/ 20 h 20"/>
                <a:gd name="T2" fmla="*/ 4 w 24"/>
                <a:gd name="T3" fmla="*/ 0 h 20"/>
                <a:gd name="T4" fmla="*/ 0 w 24"/>
                <a:gd name="T5" fmla="*/ 0 h 20"/>
              </a:gdLst>
              <a:ahLst/>
              <a:cxnLst>
                <a:cxn ang="0">
                  <a:pos x="T0" y="T1"/>
                </a:cxn>
                <a:cxn ang="0">
                  <a:pos x="T2" y="T3"/>
                </a:cxn>
                <a:cxn ang="0">
                  <a:pos x="T4" y="T5"/>
                </a:cxn>
              </a:cxnLst>
              <a:rect l="0" t="0" r="r" b="b"/>
              <a:pathLst>
                <a:path w="24" h="20">
                  <a:moveTo>
                    <a:pt x="24" y="20"/>
                  </a:moveTo>
                  <a:cubicBezTo>
                    <a:pt x="24" y="9"/>
                    <a:pt x="15" y="0"/>
                    <a:pt x="4" y="0"/>
                  </a:cubicBezTo>
                  <a:cubicBezTo>
                    <a:pt x="0" y="0"/>
                    <a:pt x="0" y="0"/>
                    <a:pt x="0"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414">
              <a:extLst>
                <a:ext uri="{FF2B5EF4-FFF2-40B4-BE49-F238E27FC236}">
                  <a16:creationId xmlns:a16="http://schemas.microsoft.com/office/drawing/2014/main" id="{DF04823F-8F81-99C3-8F5A-91FE0FA6C4D3}"/>
                </a:ext>
              </a:extLst>
            </p:cNvPr>
            <p:cNvSpPr>
              <a:spLocks noChangeShapeType="1"/>
            </p:cNvSpPr>
            <p:nvPr/>
          </p:nvSpPr>
          <p:spPr bwMode="auto">
            <a:xfrm>
              <a:off x="4314826" y="1752601"/>
              <a:ext cx="120650"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Oval 415">
              <a:extLst>
                <a:ext uri="{FF2B5EF4-FFF2-40B4-BE49-F238E27FC236}">
                  <a16:creationId xmlns:a16="http://schemas.microsoft.com/office/drawing/2014/main" id="{A5739C44-81F7-3B1C-3F3B-C995F54F8573}"/>
                </a:ext>
              </a:extLst>
            </p:cNvPr>
            <p:cNvSpPr>
              <a:spLocks noChangeArrowheads="1"/>
            </p:cNvSpPr>
            <p:nvPr/>
          </p:nvSpPr>
          <p:spPr bwMode="auto">
            <a:xfrm>
              <a:off x="4368801" y="1768476"/>
              <a:ext cx="14288" cy="14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D5298D10-8216-7317-50C4-7129C94C6A43}"/>
              </a:ext>
            </a:extLst>
          </p:cNvPr>
          <p:cNvGrpSpPr/>
          <p:nvPr/>
        </p:nvGrpSpPr>
        <p:grpSpPr>
          <a:xfrm>
            <a:off x="11343387" y="910323"/>
            <a:ext cx="258819" cy="258819"/>
            <a:chOff x="4841876" y="731838"/>
            <a:chExt cx="344488" cy="344488"/>
          </a:xfrm>
        </p:grpSpPr>
        <p:sp>
          <p:nvSpPr>
            <p:cNvPr id="264" name="Freeform 432">
              <a:extLst>
                <a:ext uri="{FF2B5EF4-FFF2-40B4-BE49-F238E27FC236}">
                  <a16:creationId xmlns:a16="http://schemas.microsoft.com/office/drawing/2014/main" id="{0F2915F9-FFBB-D44C-8061-F4E32E2FD9E8}"/>
                </a:ext>
              </a:extLst>
            </p:cNvPr>
            <p:cNvSpPr>
              <a:spLocks/>
            </p:cNvSpPr>
            <p:nvPr/>
          </p:nvSpPr>
          <p:spPr bwMode="auto">
            <a:xfrm>
              <a:off x="4841876" y="806451"/>
              <a:ext cx="344488" cy="225425"/>
            </a:xfrm>
            <a:custGeom>
              <a:avLst/>
              <a:gdLst>
                <a:gd name="T0" fmla="*/ 92 w 92"/>
                <a:gd name="T1" fmla="*/ 56 h 60"/>
                <a:gd name="T2" fmla="*/ 88 w 92"/>
                <a:gd name="T3" fmla="*/ 60 h 60"/>
                <a:gd name="T4" fmla="*/ 4 w 92"/>
                <a:gd name="T5" fmla="*/ 60 h 60"/>
                <a:gd name="T6" fmla="*/ 0 w 92"/>
                <a:gd name="T7" fmla="*/ 56 h 60"/>
                <a:gd name="T8" fmla="*/ 0 w 92"/>
                <a:gd name="T9" fmla="*/ 4 h 60"/>
                <a:gd name="T10" fmla="*/ 4 w 92"/>
                <a:gd name="T11" fmla="*/ 0 h 60"/>
                <a:gd name="T12" fmla="*/ 88 w 92"/>
                <a:gd name="T13" fmla="*/ 0 h 60"/>
                <a:gd name="T14" fmla="*/ 92 w 92"/>
                <a:gd name="T15" fmla="*/ 4 h 60"/>
                <a:gd name="T16" fmla="*/ 92 w 92"/>
                <a:gd name="T1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92" y="56"/>
                  </a:moveTo>
                  <a:cubicBezTo>
                    <a:pt x="92" y="58"/>
                    <a:pt x="90" y="60"/>
                    <a:pt x="88" y="60"/>
                  </a:cubicBezTo>
                  <a:cubicBezTo>
                    <a:pt x="4" y="60"/>
                    <a:pt x="4" y="60"/>
                    <a:pt x="4" y="60"/>
                  </a:cubicBezTo>
                  <a:cubicBezTo>
                    <a:pt x="2" y="60"/>
                    <a:pt x="0" y="58"/>
                    <a:pt x="0" y="56"/>
                  </a:cubicBezTo>
                  <a:cubicBezTo>
                    <a:pt x="0" y="4"/>
                    <a:pt x="0" y="4"/>
                    <a:pt x="0" y="4"/>
                  </a:cubicBezTo>
                  <a:cubicBezTo>
                    <a:pt x="0" y="2"/>
                    <a:pt x="2" y="0"/>
                    <a:pt x="4" y="0"/>
                  </a:cubicBezTo>
                  <a:cubicBezTo>
                    <a:pt x="88" y="0"/>
                    <a:pt x="88" y="0"/>
                    <a:pt x="88" y="0"/>
                  </a:cubicBezTo>
                  <a:cubicBezTo>
                    <a:pt x="90" y="0"/>
                    <a:pt x="92" y="2"/>
                    <a:pt x="92" y="4"/>
                  </a:cubicBezTo>
                  <a:lnTo>
                    <a:pt x="92" y="56"/>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Rectangle 433">
              <a:extLst>
                <a:ext uri="{FF2B5EF4-FFF2-40B4-BE49-F238E27FC236}">
                  <a16:creationId xmlns:a16="http://schemas.microsoft.com/office/drawing/2014/main" id="{9E7B8F9C-1FE1-2386-8BDE-EC21C12D6DC8}"/>
                </a:ext>
              </a:extLst>
            </p:cNvPr>
            <p:cNvSpPr>
              <a:spLocks noChangeArrowheads="1"/>
            </p:cNvSpPr>
            <p:nvPr/>
          </p:nvSpPr>
          <p:spPr bwMode="auto">
            <a:xfrm>
              <a:off x="4872038" y="836613"/>
              <a:ext cx="284163" cy="165100"/>
            </a:xfrm>
            <a:prstGeom prst="rect">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434">
              <a:extLst>
                <a:ext uri="{FF2B5EF4-FFF2-40B4-BE49-F238E27FC236}">
                  <a16:creationId xmlns:a16="http://schemas.microsoft.com/office/drawing/2014/main" id="{36C389B6-AF4B-B5B6-3232-4947E0A6A24F}"/>
                </a:ext>
              </a:extLst>
            </p:cNvPr>
            <p:cNvSpPr>
              <a:spLocks noChangeShapeType="1"/>
            </p:cNvSpPr>
            <p:nvPr/>
          </p:nvSpPr>
          <p:spPr bwMode="auto">
            <a:xfrm>
              <a:off x="4938713" y="1076326"/>
              <a:ext cx="150813"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Line 435">
              <a:extLst>
                <a:ext uri="{FF2B5EF4-FFF2-40B4-BE49-F238E27FC236}">
                  <a16:creationId xmlns:a16="http://schemas.microsoft.com/office/drawing/2014/main" id="{F8ED1FCE-3CB5-EB5D-DAB0-3A87D0467991}"/>
                </a:ext>
              </a:extLst>
            </p:cNvPr>
            <p:cNvSpPr>
              <a:spLocks noChangeShapeType="1"/>
            </p:cNvSpPr>
            <p:nvPr/>
          </p:nvSpPr>
          <p:spPr bwMode="auto">
            <a:xfrm>
              <a:off x="4991101" y="1031876"/>
              <a:ext cx="0" cy="4445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436">
              <a:extLst>
                <a:ext uri="{FF2B5EF4-FFF2-40B4-BE49-F238E27FC236}">
                  <a16:creationId xmlns:a16="http://schemas.microsoft.com/office/drawing/2014/main" id="{473BED9F-1886-EEA3-EC83-01AD4EE7072D}"/>
                </a:ext>
              </a:extLst>
            </p:cNvPr>
            <p:cNvSpPr>
              <a:spLocks noChangeShapeType="1"/>
            </p:cNvSpPr>
            <p:nvPr/>
          </p:nvSpPr>
          <p:spPr bwMode="auto">
            <a:xfrm>
              <a:off x="5037138" y="1031876"/>
              <a:ext cx="0" cy="4445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437">
              <a:extLst>
                <a:ext uri="{FF2B5EF4-FFF2-40B4-BE49-F238E27FC236}">
                  <a16:creationId xmlns:a16="http://schemas.microsoft.com/office/drawing/2014/main" id="{11C6139A-A242-48E0-075B-FE9404751722}"/>
                </a:ext>
              </a:extLst>
            </p:cNvPr>
            <p:cNvSpPr>
              <a:spLocks/>
            </p:cNvSpPr>
            <p:nvPr/>
          </p:nvSpPr>
          <p:spPr bwMode="auto">
            <a:xfrm>
              <a:off x="4943476" y="731838"/>
              <a:ext cx="142875" cy="22225"/>
            </a:xfrm>
            <a:custGeom>
              <a:avLst/>
              <a:gdLst>
                <a:gd name="T0" fmla="*/ 38 w 38"/>
                <a:gd name="T1" fmla="*/ 6 h 6"/>
                <a:gd name="T2" fmla="*/ 19 w 38"/>
                <a:gd name="T3" fmla="*/ 0 h 6"/>
                <a:gd name="T4" fmla="*/ 0 w 38"/>
                <a:gd name="T5" fmla="*/ 6 h 6"/>
              </a:gdLst>
              <a:ahLst/>
              <a:cxnLst>
                <a:cxn ang="0">
                  <a:pos x="T0" y="T1"/>
                </a:cxn>
                <a:cxn ang="0">
                  <a:pos x="T2" y="T3"/>
                </a:cxn>
                <a:cxn ang="0">
                  <a:pos x="T4" y="T5"/>
                </a:cxn>
              </a:cxnLst>
              <a:rect l="0" t="0" r="r" b="b"/>
              <a:pathLst>
                <a:path w="38" h="6">
                  <a:moveTo>
                    <a:pt x="38" y="6"/>
                  </a:moveTo>
                  <a:cubicBezTo>
                    <a:pt x="32" y="2"/>
                    <a:pt x="26" y="0"/>
                    <a:pt x="19" y="0"/>
                  </a:cubicBezTo>
                  <a:cubicBezTo>
                    <a:pt x="12" y="0"/>
                    <a:pt x="6" y="2"/>
                    <a:pt x="0" y="6"/>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438">
              <a:extLst>
                <a:ext uri="{FF2B5EF4-FFF2-40B4-BE49-F238E27FC236}">
                  <a16:creationId xmlns:a16="http://schemas.microsoft.com/office/drawing/2014/main" id="{3403F6A2-3CAC-70F9-8BE5-EB85BDB1D66B}"/>
                </a:ext>
              </a:extLst>
            </p:cNvPr>
            <p:cNvSpPr>
              <a:spLocks/>
            </p:cNvSpPr>
            <p:nvPr/>
          </p:nvSpPr>
          <p:spPr bwMode="auto">
            <a:xfrm>
              <a:off x="4960938" y="762001"/>
              <a:ext cx="106363" cy="19050"/>
            </a:xfrm>
            <a:custGeom>
              <a:avLst/>
              <a:gdLst>
                <a:gd name="T0" fmla="*/ 28 w 28"/>
                <a:gd name="T1" fmla="*/ 5 h 5"/>
                <a:gd name="T2" fmla="*/ 14 w 28"/>
                <a:gd name="T3" fmla="*/ 0 h 5"/>
                <a:gd name="T4" fmla="*/ 0 w 28"/>
                <a:gd name="T5" fmla="*/ 5 h 5"/>
              </a:gdLst>
              <a:ahLst/>
              <a:cxnLst>
                <a:cxn ang="0">
                  <a:pos x="T0" y="T1"/>
                </a:cxn>
                <a:cxn ang="0">
                  <a:pos x="T2" y="T3"/>
                </a:cxn>
                <a:cxn ang="0">
                  <a:pos x="T4" y="T5"/>
                </a:cxn>
              </a:cxnLst>
              <a:rect l="0" t="0" r="r" b="b"/>
              <a:pathLst>
                <a:path w="28" h="5">
                  <a:moveTo>
                    <a:pt x="28" y="5"/>
                  </a:moveTo>
                  <a:cubicBezTo>
                    <a:pt x="24" y="2"/>
                    <a:pt x="19" y="0"/>
                    <a:pt x="14" y="0"/>
                  </a:cubicBezTo>
                  <a:cubicBezTo>
                    <a:pt x="9" y="0"/>
                    <a:pt x="4" y="2"/>
                    <a:pt x="0" y="5"/>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1" name="Group 270">
            <a:extLst>
              <a:ext uri="{FF2B5EF4-FFF2-40B4-BE49-F238E27FC236}">
                <a16:creationId xmlns:a16="http://schemas.microsoft.com/office/drawing/2014/main" id="{34754FFF-567E-3F0A-4265-981B849397CC}"/>
              </a:ext>
            </a:extLst>
          </p:cNvPr>
          <p:cNvGrpSpPr/>
          <p:nvPr/>
        </p:nvGrpSpPr>
        <p:grpSpPr>
          <a:xfrm>
            <a:off x="11343387" y="5031966"/>
            <a:ext cx="258819" cy="260013"/>
            <a:chOff x="4841876" y="1452563"/>
            <a:chExt cx="344488" cy="346076"/>
          </a:xfrm>
        </p:grpSpPr>
        <p:sp>
          <p:nvSpPr>
            <p:cNvPr id="272" name="Freeform 439">
              <a:extLst>
                <a:ext uri="{FF2B5EF4-FFF2-40B4-BE49-F238E27FC236}">
                  <a16:creationId xmlns:a16="http://schemas.microsoft.com/office/drawing/2014/main" id="{EBEC6DB7-5317-163E-2780-E3D23CFFBB96}"/>
                </a:ext>
              </a:extLst>
            </p:cNvPr>
            <p:cNvSpPr>
              <a:spLocks/>
            </p:cNvSpPr>
            <p:nvPr/>
          </p:nvSpPr>
          <p:spPr bwMode="auto">
            <a:xfrm>
              <a:off x="4886326" y="1617663"/>
              <a:ext cx="195263" cy="106363"/>
            </a:xfrm>
            <a:custGeom>
              <a:avLst/>
              <a:gdLst>
                <a:gd name="T0" fmla="*/ 123 w 123"/>
                <a:gd name="T1" fmla="*/ 14 h 67"/>
                <a:gd name="T2" fmla="*/ 123 w 123"/>
                <a:gd name="T3" fmla="*/ 67 h 67"/>
                <a:gd name="T4" fmla="*/ 62 w 123"/>
                <a:gd name="T5" fmla="*/ 67 h 67"/>
                <a:gd name="T6" fmla="*/ 0 w 123"/>
                <a:gd name="T7" fmla="*/ 67 h 67"/>
                <a:gd name="T8" fmla="*/ 0 w 123"/>
                <a:gd name="T9" fmla="*/ 0 h 67"/>
                <a:gd name="T10" fmla="*/ 52 w 123"/>
                <a:gd name="T11" fmla="*/ 0 h 67"/>
              </a:gdLst>
              <a:ahLst/>
              <a:cxnLst>
                <a:cxn ang="0">
                  <a:pos x="T0" y="T1"/>
                </a:cxn>
                <a:cxn ang="0">
                  <a:pos x="T2" y="T3"/>
                </a:cxn>
                <a:cxn ang="0">
                  <a:pos x="T4" y="T5"/>
                </a:cxn>
                <a:cxn ang="0">
                  <a:pos x="T6" y="T7"/>
                </a:cxn>
                <a:cxn ang="0">
                  <a:pos x="T8" y="T9"/>
                </a:cxn>
                <a:cxn ang="0">
                  <a:pos x="T10" y="T11"/>
                </a:cxn>
              </a:cxnLst>
              <a:rect l="0" t="0" r="r" b="b"/>
              <a:pathLst>
                <a:path w="123" h="67">
                  <a:moveTo>
                    <a:pt x="123" y="14"/>
                  </a:moveTo>
                  <a:lnTo>
                    <a:pt x="123" y="67"/>
                  </a:lnTo>
                  <a:lnTo>
                    <a:pt x="62" y="67"/>
                  </a:lnTo>
                  <a:lnTo>
                    <a:pt x="0" y="67"/>
                  </a:lnTo>
                  <a:lnTo>
                    <a:pt x="0" y="0"/>
                  </a:lnTo>
                  <a:lnTo>
                    <a:pt x="52"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440">
              <a:extLst>
                <a:ext uri="{FF2B5EF4-FFF2-40B4-BE49-F238E27FC236}">
                  <a16:creationId xmlns:a16="http://schemas.microsoft.com/office/drawing/2014/main" id="{23B14973-C32C-0290-9DE4-337D87000C2D}"/>
                </a:ext>
              </a:extLst>
            </p:cNvPr>
            <p:cNvSpPr>
              <a:spLocks noChangeShapeType="1"/>
            </p:cNvSpPr>
            <p:nvPr/>
          </p:nvSpPr>
          <p:spPr bwMode="auto">
            <a:xfrm>
              <a:off x="5111751" y="1639888"/>
              <a:ext cx="0" cy="112713"/>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Freeform 441">
              <a:extLst>
                <a:ext uri="{FF2B5EF4-FFF2-40B4-BE49-F238E27FC236}">
                  <a16:creationId xmlns:a16="http://schemas.microsoft.com/office/drawing/2014/main" id="{6F238CC0-E175-8B7D-4899-055BFCB8AD3B}"/>
                </a:ext>
              </a:extLst>
            </p:cNvPr>
            <p:cNvSpPr>
              <a:spLocks/>
            </p:cNvSpPr>
            <p:nvPr/>
          </p:nvSpPr>
          <p:spPr bwMode="auto">
            <a:xfrm>
              <a:off x="4856163" y="1587501"/>
              <a:ext cx="112713" cy="165100"/>
            </a:xfrm>
            <a:custGeom>
              <a:avLst/>
              <a:gdLst>
                <a:gd name="T0" fmla="*/ 0 w 30"/>
                <a:gd name="T1" fmla="*/ 44 h 44"/>
                <a:gd name="T2" fmla="*/ 0 w 30"/>
                <a:gd name="T3" fmla="*/ 6 h 44"/>
                <a:gd name="T4" fmla="*/ 6 w 30"/>
                <a:gd name="T5" fmla="*/ 0 h 44"/>
                <a:gd name="T6" fmla="*/ 30 w 30"/>
                <a:gd name="T7" fmla="*/ 0 h 44"/>
              </a:gdLst>
              <a:ahLst/>
              <a:cxnLst>
                <a:cxn ang="0">
                  <a:pos x="T0" y="T1"/>
                </a:cxn>
                <a:cxn ang="0">
                  <a:pos x="T2" y="T3"/>
                </a:cxn>
                <a:cxn ang="0">
                  <a:pos x="T4" y="T5"/>
                </a:cxn>
                <a:cxn ang="0">
                  <a:pos x="T6" y="T7"/>
                </a:cxn>
              </a:cxnLst>
              <a:rect l="0" t="0" r="r" b="b"/>
              <a:pathLst>
                <a:path w="30" h="44">
                  <a:moveTo>
                    <a:pt x="0" y="44"/>
                  </a:moveTo>
                  <a:cubicBezTo>
                    <a:pt x="0" y="6"/>
                    <a:pt x="0" y="6"/>
                    <a:pt x="0" y="6"/>
                  </a:cubicBezTo>
                  <a:cubicBezTo>
                    <a:pt x="0" y="3"/>
                    <a:pt x="3" y="0"/>
                    <a:pt x="6" y="0"/>
                  </a:cubicBezTo>
                  <a:cubicBezTo>
                    <a:pt x="30" y="0"/>
                    <a:pt x="30" y="0"/>
                    <a:pt x="30"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442">
              <a:extLst>
                <a:ext uri="{FF2B5EF4-FFF2-40B4-BE49-F238E27FC236}">
                  <a16:creationId xmlns:a16="http://schemas.microsoft.com/office/drawing/2014/main" id="{79208A4D-933D-C9FF-D510-FB3716AC346A}"/>
                </a:ext>
              </a:extLst>
            </p:cNvPr>
            <p:cNvSpPr>
              <a:spLocks/>
            </p:cNvSpPr>
            <p:nvPr/>
          </p:nvSpPr>
          <p:spPr bwMode="auto">
            <a:xfrm>
              <a:off x="4841876" y="1752601"/>
              <a:ext cx="285750" cy="46038"/>
            </a:xfrm>
            <a:custGeom>
              <a:avLst/>
              <a:gdLst>
                <a:gd name="T0" fmla="*/ 44 w 76"/>
                <a:gd name="T1" fmla="*/ 0 h 12"/>
                <a:gd name="T2" fmla="*/ 44 w 76"/>
                <a:gd name="T3" fmla="*/ 4 h 12"/>
                <a:gd name="T4" fmla="*/ 32 w 76"/>
                <a:gd name="T5" fmla="*/ 4 h 12"/>
                <a:gd name="T6" fmla="*/ 32 w 76"/>
                <a:gd name="T7" fmla="*/ 0 h 12"/>
                <a:gd name="T8" fmla="*/ 0 w 76"/>
                <a:gd name="T9" fmla="*/ 0 h 12"/>
                <a:gd name="T10" fmla="*/ 0 w 76"/>
                <a:gd name="T11" fmla="*/ 8 h 12"/>
                <a:gd name="T12" fmla="*/ 4 w 76"/>
                <a:gd name="T13" fmla="*/ 12 h 12"/>
                <a:gd name="T14" fmla="*/ 72 w 76"/>
                <a:gd name="T15" fmla="*/ 12 h 12"/>
                <a:gd name="T16" fmla="*/ 76 w 76"/>
                <a:gd name="T17" fmla="*/ 8 h 12"/>
                <a:gd name="T18" fmla="*/ 76 w 76"/>
                <a:gd name="T19" fmla="*/ 0 h 12"/>
                <a:gd name="T20" fmla="*/ 44 w 76"/>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2">
                  <a:moveTo>
                    <a:pt x="44" y="0"/>
                  </a:moveTo>
                  <a:cubicBezTo>
                    <a:pt x="44" y="4"/>
                    <a:pt x="44" y="4"/>
                    <a:pt x="44" y="4"/>
                  </a:cubicBezTo>
                  <a:cubicBezTo>
                    <a:pt x="32" y="4"/>
                    <a:pt x="32" y="4"/>
                    <a:pt x="32" y="4"/>
                  </a:cubicBezTo>
                  <a:cubicBezTo>
                    <a:pt x="32" y="0"/>
                    <a:pt x="32" y="0"/>
                    <a:pt x="32" y="0"/>
                  </a:cubicBezTo>
                  <a:cubicBezTo>
                    <a:pt x="0" y="0"/>
                    <a:pt x="0" y="0"/>
                    <a:pt x="0" y="0"/>
                  </a:cubicBezTo>
                  <a:cubicBezTo>
                    <a:pt x="0" y="8"/>
                    <a:pt x="0" y="8"/>
                    <a:pt x="0" y="8"/>
                  </a:cubicBezTo>
                  <a:cubicBezTo>
                    <a:pt x="0" y="10"/>
                    <a:pt x="2" y="12"/>
                    <a:pt x="4" y="12"/>
                  </a:cubicBezTo>
                  <a:cubicBezTo>
                    <a:pt x="72" y="12"/>
                    <a:pt x="72" y="12"/>
                    <a:pt x="72" y="12"/>
                  </a:cubicBezTo>
                  <a:cubicBezTo>
                    <a:pt x="74" y="12"/>
                    <a:pt x="76" y="10"/>
                    <a:pt x="76" y="8"/>
                  </a:cubicBezTo>
                  <a:cubicBezTo>
                    <a:pt x="76" y="0"/>
                    <a:pt x="76" y="0"/>
                    <a:pt x="76" y="0"/>
                  </a:cubicBezTo>
                  <a:lnTo>
                    <a:pt x="44" y="0"/>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443">
              <a:extLst>
                <a:ext uri="{FF2B5EF4-FFF2-40B4-BE49-F238E27FC236}">
                  <a16:creationId xmlns:a16="http://schemas.microsoft.com/office/drawing/2014/main" id="{6E6AFB23-B4DD-A33C-73D9-2E6E398711AC}"/>
                </a:ext>
              </a:extLst>
            </p:cNvPr>
            <p:cNvSpPr>
              <a:spLocks/>
            </p:cNvSpPr>
            <p:nvPr/>
          </p:nvSpPr>
          <p:spPr bwMode="auto">
            <a:xfrm>
              <a:off x="5006976" y="1452563"/>
              <a:ext cx="179388" cy="134938"/>
            </a:xfrm>
            <a:custGeom>
              <a:avLst/>
              <a:gdLst>
                <a:gd name="T0" fmla="*/ 48 w 48"/>
                <a:gd name="T1" fmla="*/ 32 h 36"/>
                <a:gd name="T2" fmla="*/ 44 w 48"/>
                <a:gd name="T3" fmla="*/ 36 h 36"/>
                <a:gd name="T4" fmla="*/ 4 w 48"/>
                <a:gd name="T5" fmla="*/ 36 h 36"/>
                <a:gd name="T6" fmla="*/ 0 w 48"/>
                <a:gd name="T7" fmla="*/ 32 h 36"/>
                <a:gd name="T8" fmla="*/ 0 w 48"/>
                <a:gd name="T9" fmla="*/ 8 h 36"/>
                <a:gd name="T10" fmla="*/ 4 w 48"/>
                <a:gd name="T11" fmla="*/ 4 h 36"/>
                <a:gd name="T12" fmla="*/ 20 w 48"/>
                <a:gd name="T13" fmla="*/ 4 h 36"/>
                <a:gd name="T14" fmla="*/ 21 w 48"/>
                <a:gd name="T15" fmla="*/ 2 h 36"/>
                <a:gd name="T16" fmla="*/ 24 w 48"/>
                <a:gd name="T17" fmla="*/ 0 h 36"/>
                <a:gd name="T18" fmla="*/ 34 w 48"/>
                <a:gd name="T19" fmla="*/ 0 h 36"/>
                <a:gd name="T20" fmla="*/ 37 w 48"/>
                <a:gd name="T21" fmla="*/ 2 h 36"/>
                <a:gd name="T22" fmla="*/ 38 w 48"/>
                <a:gd name="T23" fmla="*/ 4 h 36"/>
                <a:gd name="T24" fmla="*/ 44 w 48"/>
                <a:gd name="T25" fmla="*/ 4 h 36"/>
                <a:gd name="T26" fmla="*/ 48 w 48"/>
                <a:gd name="T27" fmla="*/ 8 h 36"/>
                <a:gd name="T28" fmla="*/ 48 w 48"/>
                <a:gd name="T29"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6">
                  <a:moveTo>
                    <a:pt x="48" y="32"/>
                  </a:moveTo>
                  <a:cubicBezTo>
                    <a:pt x="48" y="34"/>
                    <a:pt x="46" y="36"/>
                    <a:pt x="44" y="36"/>
                  </a:cubicBezTo>
                  <a:cubicBezTo>
                    <a:pt x="4" y="36"/>
                    <a:pt x="4" y="36"/>
                    <a:pt x="4" y="36"/>
                  </a:cubicBezTo>
                  <a:cubicBezTo>
                    <a:pt x="2" y="36"/>
                    <a:pt x="0" y="34"/>
                    <a:pt x="0" y="32"/>
                  </a:cubicBezTo>
                  <a:cubicBezTo>
                    <a:pt x="0" y="8"/>
                    <a:pt x="0" y="8"/>
                    <a:pt x="0" y="8"/>
                  </a:cubicBezTo>
                  <a:cubicBezTo>
                    <a:pt x="0" y="6"/>
                    <a:pt x="2" y="4"/>
                    <a:pt x="4" y="4"/>
                  </a:cubicBezTo>
                  <a:cubicBezTo>
                    <a:pt x="20" y="4"/>
                    <a:pt x="20" y="4"/>
                    <a:pt x="20" y="4"/>
                  </a:cubicBezTo>
                  <a:cubicBezTo>
                    <a:pt x="21" y="2"/>
                    <a:pt x="21" y="2"/>
                    <a:pt x="21" y="2"/>
                  </a:cubicBezTo>
                  <a:cubicBezTo>
                    <a:pt x="22" y="1"/>
                    <a:pt x="23" y="0"/>
                    <a:pt x="24" y="0"/>
                  </a:cubicBezTo>
                  <a:cubicBezTo>
                    <a:pt x="34" y="0"/>
                    <a:pt x="34" y="0"/>
                    <a:pt x="34" y="0"/>
                  </a:cubicBezTo>
                  <a:cubicBezTo>
                    <a:pt x="35" y="0"/>
                    <a:pt x="36" y="1"/>
                    <a:pt x="37" y="2"/>
                  </a:cubicBezTo>
                  <a:cubicBezTo>
                    <a:pt x="38" y="4"/>
                    <a:pt x="38" y="4"/>
                    <a:pt x="38" y="4"/>
                  </a:cubicBezTo>
                  <a:cubicBezTo>
                    <a:pt x="44" y="4"/>
                    <a:pt x="44" y="4"/>
                    <a:pt x="44" y="4"/>
                  </a:cubicBezTo>
                  <a:cubicBezTo>
                    <a:pt x="46" y="4"/>
                    <a:pt x="48" y="6"/>
                    <a:pt x="48" y="8"/>
                  </a:cubicBezTo>
                  <a:lnTo>
                    <a:pt x="48" y="32"/>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Oval 444">
              <a:extLst>
                <a:ext uri="{FF2B5EF4-FFF2-40B4-BE49-F238E27FC236}">
                  <a16:creationId xmlns:a16="http://schemas.microsoft.com/office/drawing/2014/main" id="{2D38054E-DF38-2482-8339-E267CC3C94B0}"/>
                </a:ext>
              </a:extLst>
            </p:cNvPr>
            <p:cNvSpPr>
              <a:spLocks noChangeArrowheads="1"/>
            </p:cNvSpPr>
            <p:nvPr/>
          </p:nvSpPr>
          <p:spPr bwMode="auto">
            <a:xfrm>
              <a:off x="5081588" y="1498601"/>
              <a:ext cx="60325" cy="58738"/>
            </a:xfrm>
            <a:prstGeom prst="ellipse">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Rectangle 445">
              <a:extLst>
                <a:ext uri="{FF2B5EF4-FFF2-40B4-BE49-F238E27FC236}">
                  <a16:creationId xmlns:a16="http://schemas.microsoft.com/office/drawing/2014/main" id="{3DD58E2F-0344-CCF0-DF72-717204CBE454}"/>
                </a:ext>
              </a:extLst>
            </p:cNvPr>
            <p:cNvSpPr>
              <a:spLocks noChangeArrowheads="1"/>
            </p:cNvSpPr>
            <p:nvPr/>
          </p:nvSpPr>
          <p:spPr bwMode="auto">
            <a:xfrm>
              <a:off x="5029201" y="1452563"/>
              <a:ext cx="7938" cy="15875"/>
            </a:xfrm>
            <a:prstGeom prst="rect">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446">
              <a:extLst>
                <a:ext uri="{FF2B5EF4-FFF2-40B4-BE49-F238E27FC236}">
                  <a16:creationId xmlns:a16="http://schemas.microsoft.com/office/drawing/2014/main" id="{8076B383-738E-C0A2-9501-7A00133DAC87}"/>
                </a:ext>
              </a:extLst>
            </p:cNvPr>
            <p:cNvSpPr>
              <a:spLocks/>
            </p:cNvSpPr>
            <p:nvPr/>
          </p:nvSpPr>
          <p:spPr bwMode="auto">
            <a:xfrm>
              <a:off x="4902201" y="1498601"/>
              <a:ext cx="74613" cy="58738"/>
            </a:xfrm>
            <a:custGeom>
              <a:avLst/>
              <a:gdLst>
                <a:gd name="T0" fmla="*/ 0 w 47"/>
                <a:gd name="T1" fmla="*/ 37 h 37"/>
                <a:gd name="T2" fmla="*/ 0 w 47"/>
                <a:gd name="T3" fmla="*/ 0 h 37"/>
                <a:gd name="T4" fmla="*/ 47 w 47"/>
                <a:gd name="T5" fmla="*/ 0 h 37"/>
              </a:gdLst>
              <a:ahLst/>
              <a:cxnLst>
                <a:cxn ang="0">
                  <a:pos x="T0" y="T1"/>
                </a:cxn>
                <a:cxn ang="0">
                  <a:pos x="T2" y="T3"/>
                </a:cxn>
                <a:cxn ang="0">
                  <a:pos x="T4" y="T5"/>
                </a:cxn>
              </a:cxnLst>
              <a:rect l="0" t="0" r="r" b="b"/>
              <a:pathLst>
                <a:path w="47" h="37">
                  <a:moveTo>
                    <a:pt x="0" y="37"/>
                  </a:moveTo>
                  <a:lnTo>
                    <a:pt x="0" y="0"/>
                  </a:lnTo>
                  <a:lnTo>
                    <a:pt x="47"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447">
              <a:extLst>
                <a:ext uri="{FF2B5EF4-FFF2-40B4-BE49-F238E27FC236}">
                  <a16:creationId xmlns:a16="http://schemas.microsoft.com/office/drawing/2014/main" id="{DED1D125-FF91-1DE2-F8C2-D35DDC4D0472}"/>
                </a:ext>
              </a:extLst>
            </p:cNvPr>
            <p:cNvSpPr>
              <a:spLocks/>
            </p:cNvSpPr>
            <p:nvPr/>
          </p:nvSpPr>
          <p:spPr bwMode="auto">
            <a:xfrm>
              <a:off x="4878388" y="1535113"/>
              <a:ext cx="46038" cy="22225"/>
            </a:xfrm>
            <a:custGeom>
              <a:avLst/>
              <a:gdLst>
                <a:gd name="T0" fmla="*/ 0 w 29"/>
                <a:gd name="T1" fmla="*/ 0 h 14"/>
                <a:gd name="T2" fmla="*/ 15 w 29"/>
                <a:gd name="T3" fmla="*/ 14 h 14"/>
                <a:gd name="T4" fmla="*/ 29 w 29"/>
                <a:gd name="T5" fmla="*/ 0 h 14"/>
              </a:gdLst>
              <a:ahLst/>
              <a:cxnLst>
                <a:cxn ang="0">
                  <a:pos x="T0" y="T1"/>
                </a:cxn>
                <a:cxn ang="0">
                  <a:pos x="T2" y="T3"/>
                </a:cxn>
                <a:cxn ang="0">
                  <a:pos x="T4" y="T5"/>
                </a:cxn>
              </a:cxnLst>
              <a:rect l="0" t="0" r="r" b="b"/>
              <a:pathLst>
                <a:path w="29" h="14">
                  <a:moveTo>
                    <a:pt x="0" y="0"/>
                  </a:moveTo>
                  <a:lnTo>
                    <a:pt x="15" y="14"/>
                  </a:lnTo>
                  <a:lnTo>
                    <a:pt x="29"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Freeform 448">
              <a:extLst>
                <a:ext uri="{FF2B5EF4-FFF2-40B4-BE49-F238E27FC236}">
                  <a16:creationId xmlns:a16="http://schemas.microsoft.com/office/drawing/2014/main" id="{B01821BD-89DC-4D1D-4610-8BACEB90DD67}"/>
                </a:ext>
              </a:extLst>
            </p:cNvPr>
            <p:cNvSpPr>
              <a:spLocks/>
            </p:cNvSpPr>
            <p:nvPr/>
          </p:nvSpPr>
          <p:spPr bwMode="auto">
            <a:xfrm>
              <a:off x="4954588" y="1474788"/>
              <a:ext cx="22225" cy="46038"/>
            </a:xfrm>
            <a:custGeom>
              <a:avLst/>
              <a:gdLst>
                <a:gd name="T0" fmla="*/ 0 w 14"/>
                <a:gd name="T1" fmla="*/ 29 h 29"/>
                <a:gd name="T2" fmla="*/ 14 w 14"/>
                <a:gd name="T3" fmla="*/ 15 h 29"/>
                <a:gd name="T4" fmla="*/ 0 w 14"/>
                <a:gd name="T5" fmla="*/ 0 h 29"/>
              </a:gdLst>
              <a:ahLst/>
              <a:cxnLst>
                <a:cxn ang="0">
                  <a:pos x="T0" y="T1"/>
                </a:cxn>
                <a:cxn ang="0">
                  <a:pos x="T2" y="T3"/>
                </a:cxn>
                <a:cxn ang="0">
                  <a:pos x="T4" y="T5"/>
                </a:cxn>
              </a:cxnLst>
              <a:rect l="0" t="0" r="r" b="b"/>
              <a:pathLst>
                <a:path w="14" h="29">
                  <a:moveTo>
                    <a:pt x="0" y="29"/>
                  </a:moveTo>
                  <a:lnTo>
                    <a:pt x="14" y="15"/>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6435779B-47FF-D903-FE6B-468556DE982E}"/>
              </a:ext>
            </a:extLst>
          </p:cNvPr>
          <p:cNvGrpSpPr/>
          <p:nvPr/>
        </p:nvGrpSpPr>
        <p:grpSpPr>
          <a:xfrm>
            <a:off x="595675" y="994409"/>
            <a:ext cx="237350" cy="237350"/>
            <a:chOff x="4135438" y="746126"/>
            <a:chExt cx="315913" cy="315913"/>
          </a:xfrm>
        </p:grpSpPr>
        <p:sp>
          <p:nvSpPr>
            <p:cNvPr id="283" name="Oval 473">
              <a:extLst>
                <a:ext uri="{FF2B5EF4-FFF2-40B4-BE49-F238E27FC236}">
                  <a16:creationId xmlns:a16="http://schemas.microsoft.com/office/drawing/2014/main" id="{6D740D9F-18B3-A924-6CAE-13BE704925DF}"/>
                </a:ext>
              </a:extLst>
            </p:cNvPr>
            <p:cNvSpPr>
              <a:spLocks noChangeArrowheads="1"/>
            </p:cNvSpPr>
            <p:nvPr/>
          </p:nvSpPr>
          <p:spPr bwMode="auto">
            <a:xfrm>
              <a:off x="4195763" y="806451"/>
              <a:ext cx="195263" cy="19526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474">
              <a:extLst>
                <a:ext uri="{FF2B5EF4-FFF2-40B4-BE49-F238E27FC236}">
                  <a16:creationId xmlns:a16="http://schemas.microsoft.com/office/drawing/2014/main" id="{F8854F15-155E-9E8F-044B-64252E01B82E}"/>
                </a:ext>
              </a:extLst>
            </p:cNvPr>
            <p:cNvSpPr>
              <a:spLocks/>
            </p:cNvSpPr>
            <p:nvPr/>
          </p:nvSpPr>
          <p:spPr bwMode="auto">
            <a:xfrm>
              <a:off x="4229101" y="809626"/>
              <a:ext cx="134938" cy="161925"/>
            </a:xfrm>
            <a:custGeom>
              <a:avLst/>
              <a:gdLst>
                <a:gd name="T0" fmla="*/ 36 w 36"/>
                <a:gd name="T1" fmla="*/ 7 h 43"/>
                <a:gd name="T2" fmla="*/ 31 w 36"/>
                <a:gd name="T3" fmla="*/ 16 h 43"/>
                <a:gd name="T4" fmla="*/ 25 w 36"/>
                <a:gd name="T5" fmla="*/ 23 h 43"/>
                <a:gd name="T6" fmla="*/ 28 w 36"/>
                <a:gd name="T7" fmla="*/ 23 h 43"/>
                <a:gd name="T8" fmla="*/ 25 w 36"/>
                <a:gd name="T9" fmla="*/ 35 h 43"/>
                <a:gd name="T10" fmla="*/ 15 w 36"/>
                <a:gd name="T11" fmla="*/ 43 h 43"/>
                <a:gd name="T12" fmla="*/ 11 w 36"/>
                <a:gd name="T13" fmla="*/ 37 h 43"/>
                <a:gd name="T14" fmla="*/ 3 w 36"/>
                <a:gd name="T15" fmla="*/ 27 h 43"/>
                <a:gd name="T16" fmla="*/ 0 w 36"/>
                <a:gd name="T17" fmla="*/ 23 h 43"/>
                <a:gd name="T18" fmla="*/ 6 w 36"/>
                <a:gd name="T19" fmla="*/ 14 h 43"/>
                <a:gd name="T20" fmla="*/ 11 w 36"/>
                <a:gd name="T21" fmla="*/ 15 h 43"/>
                <a:gd name="T22" fmla="*/ 14 w 36"/>
                <a:gd name="T23" fmla="*/ 7 h 43"/>
                <a:gd name="T24" fmla="*/ 25 w 36"/>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3">
                  <a:moveTo>
                    <a:pt x="36" y="7"/>
                  </a:moveTo>
                  <a:cubicBezTo>
                    <a:pt x="36" y="7"/>
                    <a:pt x="35" y="14"/>
                    <a:pt x="31" y="16"/>
                  </a:cubicBezTo>
                  <a:cubicBezTo>
                    <a:pt x="20" y="13"/>
                    <a:pt x="24" y="19"/>
                    <a:pt x="25" y="23"/>
                  </a:cubicBezTo>
                  <a:cubicBezTo>
                    <a:pt x="26" y="24"/>
                    <a:pt x="28" y="23"/>
                    <a:pt x="28" y="23"/>
                  </a:cubicBezTo>
                  <a:cubicBezTo>
                    <a:pt x="33" y="33"/>
                    <a:pt x="25" y="35"/>
                    <a:pt x="25" y="35"/>
                  </a:cubicBezTo>
                  <a:cubicBezTo>
                    <a:pt x="19" y="41"/>
                    <a:pt x="21" y="43"/>
                    <a:pt x="15" y="43"/>
                  </a:cubicBezTo>
                  <a:cubicBezTo>
                    <a:pt x="14" y="43"/>
                    <a:pt x="11" y="39"/>
                    <a:pt x="11" y="37"/>
                  </a:cubicBezTo>
                  <a:cubicBezTo>
                    <a:pt x="11" y="29"/>
                    <a:pt x="7" y="27"/>
                    <a:pt x="3" y="27"/>
                  </a:cubicBezTo>
                  <a:cubicBezTo>
                    <a:pt x="0" y="27"/>
                    <a:pt x="0" y="23"/>
                    <a:pt x="0" y="23"/>
                  </a:cubicBezTo>
                  <a:cubicBezTo>
                    <a:pt x="0" y="23"/>
                    <a:pt x="0" y="15"/>
                    <a:pt x="6" y="14"/>
                  </a:cubicBezTo>
                  <a:cubicBezTo>
                    <a:pt x="11" y="13"/>
                    <a:pt x="11" y="15"/>
                    <a:pt x="11" y="15"/>
                  </a:cubicBezTo>
                  <a:cubicBezTo>
                    <a:pt x="14" y="17"/>
                    <a:pt x="22" y="13"/>
                    <a:pt x="14" y="7"/>
                  </a:cubicBezTo>
                  <a:cubicBezTo>
                    <a:pt x="12" y="5"/>
                    <a:pt x="25" y="0"/>
                    <a:pt x="25"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475">
              <a:extLst>
                <a:ext uri="{FF2B5EF4-FFF2-40B4-BE49-F238E27FC236}">
                  <a16:creationId xmlns:a16="http://schemas.microsoft.com/office/drawing/2014/main" id="{7DF2AFB4-FBA4-A983-A7B6-4CC45CE9D047}"/>
                </a:ext>
              </a:extLst>
            </p:cNvPr>
            <p:cNvSpPr>
              <a:spLocks/>
            </p:cNvSpPr>
            <p:nvPr/>
          </p:nvSpPr>
          <p:spPr bwMode="auto">
            <a:xfrm>
              <a:off x="4375151" y="768351"/>
              <a:ext cx="60325" cy="53975"/>
            </a:xfrm>
            <a:custGeom>
              <a:avLst/>
              <a:gdLst>
                <a:gd name="T0" fmla="*/ 38 w 38"/>
                <a:gd name="T1" fmla="*/ 8 h 34"/>
                <a:gd name="T2" fmla="*/ 0 w 38"/>
                <a:gd name="T3" fmla="*/ 0 h 34"/>
                <a:gd name="T4" fmla="*/ 3 w 38"/>
                <a:gd name="T5" fmla="*/ 34 h 34"/>
              </a:gdLst>
              <a:ahLst/>
              <a:cxnLst>
                <a:cxn ang="0">
                  <a:pos x="T0" y="T1"/>
                </a:cxn>
                <a:cxn ang="0">
                  <a:pos x="T2" y="T3"/>
                </a:cxn>
                <a:cxn ang="0">
                  <a:pos x="T4" y="T5"/>
                </a:cxn>
              </a:cxnLst>
              <a:rect l="0" t="0" r="r" b="b"/>
              <a:pathLst>
                <a:path w="38" h="34">
                  <a:moveTo>
                    <a:pt x="38" y="8"/>
                  </a:moveTo>
                  <a:lnTo>
                    <a:pt x="0" y="0"/>
                  </a:lnTo>
                  <a:lnTo>
                    <a:pt x="3" y="34"/>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476">
              <a:extLst>
                <a:ext uri="{FF2B5EF4-FFF2-40B4-BE49-F238E27FC236}">
                  <a16:creationId xmlns:a16="http://schemas.microsoft.com/office/drawing/2014/main" id="{B5900A98-277B-96FA-B77F-25441BEA4AB3}"/>
                </a:ext>
              </a:extLst>
            </p:cNvPr>
            <p:cNvSpPr>
              <a:spLocks/>
            </p:cNvSpPr>
            <p:nvPr/>
          </p:nvSpPr>
          <p:spPr bwMode="auto">
            <a:xfrm>
              <a:off x="4143376" y="987426"/>
              <a:ext cx="66675" cy="52388"/>
            </a:xfrm>
            <a:custGeom>
              <a:avLst/>
              <a:gdLst>
                <a:gd name="T0" fmla="*/ 0 w 42"/>
                <a:gd name="T1" fmla="*/ 23 h 33"/>
                <a:gd name="T2" fmla="*/ 42 w 42"/>
                <a:gd name="T3" fmla="*/ 33 h 33"/>
                <a:gd name="T4" fmla="*/ 37 w 42"/>
                <a:gd name="T5" fmla="*/ 0 h 33"/>
              </a:gdLst>
              <a:ahLst/>
              <a:cxnLst>
                <a:cxn ang="0">
                  <a:pos x="T0" y="T1"/>
                </a:cxn>
                <a:cxn ang="0">
                  <a:pos x="T2" y="T3"/>
                </a:cxn>
                <a:cxn ang="0">
                  <a:pos x="T4" y="T5"/>
                </a:cxn>
              </a:cxnLst>
              <a:rect l="0" t="0" r="r" b="b"/>
              <a:pathLst>
                <a:path w="42" h="33">
                  <a:moveTo>
                    <a:pt x="0" y="23"/>
                  </a:moveTo>
                  <a:lnTo>
                    <a:pt x="42" y="33"/>
                  </a:lnTo>
                  <a:lnTo>
                    <a:pt x="37"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477">
              <a:extLst>
                <a:ext uri="{FF2B5EF4-FFF2-40B4-BE49-F238E27FC236}">
                  <a16:creationId xmlns:a16="http://schemas.microsoft.com/office/drawing/2014/main" id="{D4036948-195C-AF40-0ED7-05C40DD4F861}"/>
                </a:ext>
              </a:extLst>
            </p:cNvPr>
            <p:cNvSpPr>
              <a:spLocks/>
            </p:cNvSpPr>
            <p:nvPr/>
          </p:nvSpPr>
          <p:spPr bwMode="auto">
            <a:xfrm>
              <a:off x="4259263" y="768351"/>
              <a:ext cx="192088" cy="293688"/>
            </a:xfrm>
            <a:custGeom>
              <a:avLst/>
              <a:gdLst>
                <a:gd name="T0" fmla="*/ 31 w 51"/>
                <a:gd name="T1" fmla="*/ 0 h 78"/>
                <a:gd name="T2" fmla="*/ 51 w 51"/>
                <a:gd name="T3" fmla="*/ 36 h 78"/>
                <a:gd name="T4" fmla="*/ 9 w 51"/>
                <a:gd name="T5" fmla="*/ 78 h 78"/>
                <a:gd name="T6" fmla="*/ 0 w 51"/>
                <a:gd name="T7" fmla="*/ 77 h 78"/>
              </a:gdLst>
              <a:ahLst/>
              <a:cxnLst>
                <a:cxn ang="0">
                  <a:pos x="T0" y="T1"/>
                </a:cxn>
                <a:cxn ang="0">
                  <a:pos x="T2" y="T3"/>
                </a:cxn>
                <a:cxn ang="0">
                  <a:pos x="T4" y="T5"/>
                </a:cxn>
                <a:cxn ang="0">
                  <a:pos x="T6" y="T7"/>
                </a:cxn>
              </a:cxnLst>
              <a:rect l="0" t="0" r="r" b="b"/>
              <a:pathLst>
                <a:path w="51" h="78">
                  <a:moveTo>
                    <a:pt x="31" y="0"/>
                  </a:moveTo>
                  <a:cubicBezTo>
                    <a:pt x="43" y="8"/>
                    <a:pt x="51" y="21"/>
                    <a:pt x="51" y="36"/>
                  </a:cubicBezTo>
                  <a:cubicBezTo>
                    <a:pt x="51" y="59"/>
                    <a:pt x="32" y="78"/>
                    <a:pt x="9" y="78"/>
                  </a:cubicBezTo>
                  <a:cubicBezTo>
                    <a:pt x="6" y="78"/>
                    <a:pt x="3" y="78"/>
                    <a:pt x="0" y="77"/>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478">
              <a:extLst>
                <a:ext uri="{FF2B5EF4-FFF2-40B4-BE49-F238E27FC236}">
                  <a16:creationId xmlns:a16="http://schemas.microsoft.com/office/drawing/2014/main" id="{2F91F300-844D-FA89-F140-B285C0C24E92}"/>
                </a:ext>
              </a:extLst>
            </p:cNvPr>
            <p:cNvSpPr>
              <a:spLocks/>
            </p:cNvSpPr>
            <p:nvPr/>
          </p:nvSpPr>
          <p:spPr bwMode="auto">
            <a:xfrm>
              <a:off x="4135438" y="746126"/>
              <a:ext cx="192088" cy="293688"/>
            </a:xfrm>
            <a:custGeom>
              <a:avLst/>
              <a:gdLst>
                <a:gd name="T0" fmla="*/ 20 w 51"/>
                <a:gd name="T1" fmla="*/ 78 h 78"/>
                <a:gd name="T2" fmla="*/ 0 w 51"/>
                <a:gd name="T3" fmla="*/ 42 h 78"/>
                <a:gd name="T4" fmla="*/ 42 w 51"/>
                <a:gd name="T5" fmla="*/ 0 h 78"/>
                <a:gd name="T6" fmla="*/ 51 w 51"/>
                <a:gd name="T7" fmla="*/ 1 h 78"/>
              </a:gdLst>
              <a:ahLst/>
              <a:cxnLst>
                <a:cxn ang="0">
                  <a:pos x="T0" y="T1"/>
                </a:cxn>
                <a:cxn ang="0">
                  <a:pos x="T2" y="T3"/>
                </a:cxn>
                <a:cxn ang="0">
                  <a:pos x="T4" y="T5"/>
                </a:cxn>
                <a:cxn ang="0">
                  <a:pos x="T6" y="T7"/>
                </a:cxn>
              </a:cxnLst>
              <a:rect l="0" t="0" r="r" b="b"/>
              <a:pathLst>
                <a:path w="51" h="78">
                  <a:moveTo>
                    <a:pt x="20" y="78"/>
                  </a:moveTo>
                  <a:cubicBezTo>
                    <a:pt x="8" y="70"/>
                    <a:pt x="0" y="57"/>
                    <a:pt x="0" y="42"/>
                  </a:cubicBezTo>
                  <a:cubicBezTo>
                    <a:pt x="0" y="19"/>
                    <a:pt x="19" y="0"/>
                    <a:pt x="42" y="0"/>
                  </a:cubicBezTo>
                  <a:cubicBezTo>
                    <a:pt x="45" y="0"/>
                    <a:pt x="48" y="0"/>
                    <a:pt x="51" y="1"/>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4147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Top Corners Rounded 1030">
            <a:extLst>
              <a:ext uri="{FF2B5EF4-FFF2-40B4-BE49-F238E27FC236}">
                <a16:creationId xmlns:a16="http://schemas.microsoft.com/office/drawing/2014/main" id="{1731C337-942C-B8DA-D31C-57C5FD701C29}"/>
              </a:ext>
            </a:extLst>
          </p:cNvPr>
          <p:cNvSpPr/>
          <p:nvPr/>
        </p:nvSpPr>
        <p:spPr>
          <a:xfrm>
            <a:off x="15233" y="2848160"/>
            <a:ext cx="4648129" cy="1947990"/>
          </a:xfrm>
          <a:prstGeom prst="round2Same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0" name="Rectangle: Top Corners Rounded 1030">
            <a:extLst>
              <a:ext uri="{FF2B5EF4-FFF2-40B4-BE49-F238E27FC236}">
                <a16:creationId xmlns:a16="http://schemas.microsoft.com/office/drawing/2014/main" id="{75A2019A-6336-84BA-4F1C-94F1E897BC84}"/>
              </a:ext>
            </a:extLst>
          </p:cNvPr>
          <p:cNvSpPr/>
          <p:nvPr/>
        </p:nvSpPr>
        <p:spPr>
          <a:xfrm>
            <a:off x="0" y="4511607"/>
            <a:ext cx="8296433" cy="2346394"/>
          </a:xfrm>
          <a:prstGeom prst="round2Same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4" name="Rectangle 193">
            <a:extLst>
              <a:ext uri="{FF2B5EF4-FFF2-40B4-BE49-F238E27FC236}">
                <a16:creationId xmlns:a16="http://schemas.microsoft.com/office/drawing/2014/main" id="{8C0E5832-46C4-B8D5-22CD-0AF4A87A8255}"/>
              </a:ext>
            </a:extLst>
          </p:cNvPr>
          <p:cNvSpPr/>
          <p:nvPr/>
        </p:nvSpPr>
        <p:spPr>
          <a:xfrm>
            <a:off x="9985590" y="0"/>
            <a:ext cx="1560402" cy="3739867"/>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D1955E77-16C2-4C9B-82C0-6A25623A1AD9}"/>
              </a:ext>
            </a:extLst>
          </p:cNvPr>
          <p:cNvGrpSpPr/>
          <p:nvPr/>
        </p:nvGrpSpPr>
        <p:grpSpPr>
          <a:xfrm rot="1116255" flipH="1">
            <a:off x="9727476" y="2513597"/>
            <a:ext cx="2076630" cy="2771862"/>
            <a:chOff x="10587401" y="3138244"/>
            <a:chExt cx="1242834" cy="1658921"/>
          </a:xfrm>
        </p:grpSpPr>
        <p:sp>
          <p:nvSpPr>
            <p:cNvPr id="140" name="Freeform: Shape 139">
              <a:extLst>
                <a:ext uri="{FF2B5EF4-FFF2-40B4-BE49-F238E27FC236}">
                  <a16:creationId xmlns:a16="http://schemas.microsoft.com/office/drawing/2014/main" id="{F23AC469-1B05-60F0-B73A-32CCA7CA2F49}"/>
                </a:ext>
              </a:extLst>
            </p:cNvPr>
            <p:cNvSpPr/>
            <p:nvPr/>
          </p:nvSpPr>
          <p:spPr>
            <a:xfrm flipV="1">
              <a:off x="10587401" y="3138244"/>
              <a:ext cx="982652" cy="1648493"/>
            </a:xfrm>
            <a:custGeom>
              <a:avLst/>
              <a:gdLst>
                <a:gd name="connsiteX0" fmla="*/ 737753 w 982652"/>
                <a:gd name="connsiteY0" fmla="*/ 1648069 h 1648493"/>
                <a:gd name="connsiteX1" fmla="*/ 831624 w 982652"/>
                <a:gd name="connsiteY1" fmla="*/ 1627285 h 1648493"/>
                <a:gd name="connsiteX2" fmla="*/ 982652 w 982652"/>
                <a:gd name="connsiteY2" fmla="*/ 1574163 h 1648493"/>
                <a:gd name="connsiteX3" fmla="*/ 760060 w 982652"/>
                <a:gd name="connsiteY3" fmla="*/ 951663 h 1648493"/>
                <a:gd name="connsiteX4" fmla="*/ 760046 w 982652"/>
                <a:gd name="connsiteY4" fmla="*/ 951668 h 1648493"/>
                <a:gd name="connsiteX5" fmla="*/ 681735 w 982652"/>
                <a:gd name="connsiteY5" fmla="*/ 732691 h 1648493"/>
                <a:gd name="connsiteX6" fmla="*/ 681669 w 982652"/>
                <a:gd name="connsiteY6" fmla="*/ 732715 h 1648493"/>
                <a:gd name="connsiteX7" fmla="*/ 605918 w 982652"/>
                <a:gd name="connsiteY7" fmla="*/ 520861 h 1648493"/>
                <a:gd name="connsiteX8" fmla="*/ 605800 w 982652"/>
                <a:gd name="connsiteY8" fmla="*/ 520903 h 1648493"/>
                <a:gd name="connsiteX9" fmla="*/ 522878 w 982652"/>
                <a:gd name="connsiteY9" fmla="*/ 288989 h 1648493"/>
                <a:gd name="connsiteX10" fmla="*/ 522709 w 982652"/>
                <a:gd name="connsiteY10" fmla="*/ 289050 h 1648493"/>
                <a:gd name="connsiteX11" fmla="*/ 419348 w 982652"/>
                <a:gd name="connsiteY11" fmla="*/ 0 h 1648493"/>
                <a:gd name="connsiteX12" fmla="*/ 261505 w 982652"/>
                <a:gd name="connsiteY12" fmla="*/ 55920 h 1648493"/>
                <a:gd name="connsiteX13" fmla="*/ 261505 w 982652"/>
                <a:gd name="connsiteY13" fmla="*/ 55961 h 1648493"/>
                <a:gd name="connsiteX14" fmla="*/ 13832 w 982652"/>
                <a:gd name="connsiteY14" fmla="*/ 406157 h 1648493"/>
                <a:gd name="connsiteX15" fmla="*/ 4354 w 982652"/>
                <a:gd name="connsiteY15" fmla="*/ 476473 h 1648493"/>
                <a:gd name="connsiteX16" fmla="*/ 4155 w 982652"/>
                <a:gd name="connsiteY16" fmla="*/ 476545 h 1648493"/>
                <a:gd name="connsiteX17" fmla="*/ 612 w 982652"/>
                <a:gd name="connsiteY17" fmla="*/ 604160 h 1648493"/>
                <a:gd name="connsiteX18" fmla="*/ 12486 w 982652"/>
                <a:gd name="connsiteY18" fmla="*/ 735417 h 1648493"/>
                <a:gd name="connsiteX19" fmla="*/ 12450 w 982652"/>
                <a:gd name="connsiteY19" fmla="*/ 735430 h 1648493"/>
                <a:gd name="connsiteX20" fmla="*/ 12522 w 982652"/>
                <a:gd name="connsiteY20" fmla="*/ 735808 h 1648493"/>
                <a:gd name="connsiteX21" fmla="*/ 12545 w 982652"/>
                <a:gd name="connsiteY21" fmla="*/ 736068 h 1648493"/>
                <a:gd name="connsiteX22" fmla="*/ 12569 w 982652"/>
                <a:gd name="connsiteY22" fmla="*/ 736059 h 1648493"/>
                <a:gd name="connsiteX23" fmla="*/ 33422 w 982652"/>
                <a:gd name="connsiteY23" fmla="*/ 846421 h 1648493"/>
                <a:gd name="connsiteX24" fmla="*/ 63799 w 982652"/>
                <a:gd name="connsiteY24" fmla="*/ 956752 h 1648493"/>
                <a:gd name="connsiteX25" fmla="*/ 63869 w 982652"/>
                <a:gd name="connsiteY25" fmla="*/ 956727 h 1648493"/>
                <a:gd name="connsiteX26" fmla="*/ 103736 w 982652"/>
                <a:gd name="connsiteY26" fmla="*/ 1066375 h 1648493"/>
                <a:gd name="connsiteX27" fmla="*/ 152369 w 982652"/>
                <a:gd name="connsiteY27" fmla="*/ 1172481 h 1648493"/>
                <a:gd name="connsiteX28" fmla="*/ 152549 w 982652"/>
                <a:gd name="connsiteY28" fmla="*/ 1172416 h 1648493"/>
                <a:gd name="connsiteX29" fmla="*/ 207910 w 982652"/>
                <a:gd name="connsiteY29" fmla="*/ 1270694 h 1648493"/>
                <a:gd name="connsiteX30" fmla="*/ 415911 w 982652"/>
                <a:gd name="connsiteY30" fmla="*/ 1516997 h 1648493"/>
                <a:gd name="connsiteX31" fmla="*/ 737753 w 982652"/>
                <a:gd name="connsiteY31" fmla="*/ 1648069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2652" h="1648493">
                  <a:moveTo>
                    <a:pt x="737753" y="1648069"/>
                  </a:moveTo>
                  <a:cubicBezTo>
                    <a:pt x="770634" y="1646343"/>
                    <a:pt x="802081" y="1639358"/>
                    <a:pt x="831624" y="1627285"/>
                  </a:cubicBezTo>
                  <a:lnTo>
                    <a:pt x="982652" y="1574163"/>
                  </a:lnTo>
                  <a:lnTo>
                    <a:pt x="760060" y="951663"/>
                  </a:lnTo>
                  <a:lnTo>
                    <a:pt x="760046" y="951668"/>
                  </a:lnTo>
                  <a:lnTo>
                    <a:pt x="681735" y="732691"/>
                  </a:lnTo>
                  <a:lnTo>
                    <a:pt x="681669" y="732715"/>
                  </a:lnTo>
                  <a:lnTo>
                    <a:pt x="605918" y="520861"/>
                  </a:lnTo>
                  <a:lnTo>
                    <a:pt x="605800" y="520903"/>
                  </a:lnTo>
                  <a:lnTo>
                    <a:pt x="522878" y="288989"/>
                  </a:lnTo>
                  <a:lnTo>
                    <a:pt x="522709" y="289050"/>
                  </a:lnTo>
                  <a:lnTo>
                    <a:pt x="419348" y="0"/>
                  </a:lnTo>
                  <a:lnTo>
                    <a:pt x="261505" y="55920"/>
                  </a:lnTo>
                  <a:lnTo>
                    <a:pt x="261505" y="55961"/>
                  </a:lnTo>
                  <a:cubicBezTo>
                    <a:pt x="140432" y="94867"/>
                    <a:pt x="47920" y="215214"/>
                    <a:pt x="13832" y="406157"/>
                  </a:cubicBezTo>
                  <a:lnTo>
                    <a:pt x="4354" y="476473"/>
                  </a:lnTo>
                  <a:lnTo>
                    <a:pt x="4155" y="476545"/>
                  </a:lnTo>
                  <a:cubicBezTo>
                    <a:pt x="279" y="518052"/>
                    <a:pt x="-844" y="560748"/>
                    <a:pt x="612" y="604160"/>
                  </a:cubicBezTo>
                  <a:lnTo>
                    <a:pt x="12486" y="735417"/>
                  </a:lnTo>
                  <a:lnTo>
                    <a:pt x="12450" y="735430"/>
                  </a:lnTo>
                  <a:lnTo>
                    <a:pt x="12522" y="735808"/>
                  </a:lnTo>
                  <a:lnTo>
                    <a:pt x="12545" y="736068"/>
                  </a:lnTo>
                  <a:lnTo>
                    <a:pt x="12569" y="736059"/>
                  </a:lnTo>
                  <a:lnTo>
                    <a:pt x="33422" y="846421"/>
                  </a:lnTo>
                  <a:cubicBezTo>
                    <a:pt x="42013" y="883398"/>
                    <a:pt x="52171" y="920265"/>
                    <a:pt x="63799" y="956752"/>
                  </a:cubicBezTo>
                  <a:lnTo>
                    <a:pt x="63869" y="956727"/>
                  </a:lnTo>
                  <a:lnTo>
                    <a:pt x="103736" y="1066375"/>
                  </a:lnTo>
                  <a:cubicBezTo>
                    <a:pt x="118556" y="1102527"/>
                    <a:pt x="134801" y="1137992"/>
                    <a:pt x="152369" y="1172481"/>
                  </a:cubicBezTo>
                  <a:lnTo>
                    <a:pt x="152549" y="1172416"/>
                  </a:lnTo>
                  <a:lnTo>
                    <a:pt x="207910" y="1270694"/>
                  </a:lnTo>
                  <a:cubicBezTo>
                    <a:pt x="267458" y="1366458"/>
                    <a:pt x="337716" y="1451090"/>
                    <a:pt x="415911" y="1516997"/>
                  </a:cubicBezTo>
                  <a:cubicBezTo>
                    <a:pt x="527580" y="1611094"/>
                    <a:pt x="639113" y="1653247"/>
                    <a:pt x="737753" y="1648069"/>
                  </a:cubicBezTo>
                  <a:close/>
                </a:path>
              </a:pathLst>
            </a:custGeom>
            <a:gradFill flip="none" rotWithShape="1">
              <a:gsLst>
                <a:gs pos="0">
                  <a:srgbClr val="F5AE18"/>
                </a:gs>
                <a:gs pos="100000">
                  <a:srgbClr val="795505"/>
                </a:gs>
              </a:gsLst>
              <a:lin ang="16200000" scaled="1"/>
              <a:tileRect/>
            </a:gradFill>
            <a:ln w="40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2E2889B-52B7-84B0-65C1-997445DAD23D}"/>
                </a:ext>
              </a:extLst>
            </p:cNvPr>
            <p:cNvSpPr/>
            <p:nvPr/>
          </p:nvSpPr>
          <p:spPr>
            <a:xfrm flipV="1">
              <a:off x="10756895" y="3187801"/>
              <a:ext cx="1073340" cy="1609364"/>
            </a:xfrm>
            <a:custGeom>
              <a:avLst/>
              <a:gdLst>
                <a:gd name="connsiteX0" fmla="*/ 1049704 w 1073340"/>
                <a:gd name="connsiteY0" fmla="*/ 1239566 h 1609364"/>
                <a:gd name="connsiteX1" fmla="*/ 646974 w 1073340"/>
                <a:gd name="connsiteY1" fmla="*/ 125718 h 1609364"/>
                <a:gd name="connsiteX2" fmla="*/ 3872 w 1073340"/>
                <a:gd name="connsiteY2" fmla="*/ 358228 h 1609364"/>
                <a:gd name="connsiteX3" fmla="*/ 406602 w 1073340"/>
                <a:gd name="connsiteY3" fmla="*/ 1472084 h 1609364"/>
                <a:gd name="connsiteX4" fmla="*/ 1049704 w 1073340"/>
                <a:gd name="connsiteY4" fmla="*/ 1239566 h 160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340" h="1609364">
                  <a:moveTo>
                    <a:pt x="1049704" y="1239566"/>
                  </a:moveTo>
                  <a:cubicBezTo>
                    <a:pt x="1116107" y="867775"/>
                    <a:pt x="935767" y="369074"/>
                    <a:pt x="646974" y="125718"/>
                  </a:cubicBezTo>
                  <a:cubicBezTo>
                    <a:pt x="358181" y="-117678"/>
                    <a:pt x="70275" y="-13538"/>
                    <a:pt x="3872" y="358228"/>
                  </a:cubicBezTo>
                  <a:cubicBezTo>
                    <a:pt x="-62491" y="730035"/>
                    <a:pt x="117809" y="1228713"/>
                    <a:pt x="406602" y="1472084"/>
                  </a:cubicBezTo>
                  <a:cubicBezTo>
                    <a:pt x="695395" y="1715456"/>
                    <a:pt x="983342" y="1611353"/>
                    <a:pt x="1049704" y="1239566"/>
                  </a:cubicBezTo>
                </a:path>
              </a:pathLst>
            </a:custGeom>
            <a:solidFill>
              <a:srgbClr val="F5AE18"/>
            </a:solidFill>
            <a:ln w="403"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46F6A37-57EB-E9B5-B667-233DC9915FB0}"/>
                </a:ext>
              </a:extLst>
            </p:cNvPr>
            <p:cNvSpPr/>
            <p:nvPr/>
          </p:nvSpPr>
          <p:spPr>
            <a:xfrm flipV="1">
              <a:off x="10846891" y="3322731"/>
              <a:ext cx="893349" cy="1339484"/>
            </a:xfrm>
            <a:custGeom>
              <a:avLst/>
              <a:gdLst>
                <a:gd name="connsiteX0" fmla="*/ 872019 w 893349"/>
                <a:gd name="connsiteY0" fmla="*/ 1030722 h 1339484"/>
                <a:gd name="connsiteX1" fmla="*/ 536820 w 893349"/>
                <a:gd name="connsiteY1" fmla="*/ 103657 h 1339484"/>
                <a:gd name="connsiteX2" fmla="*/ 1567 w 893349"/>
                <a:gd name="connsiteY2" fmla="*/ 297180 h 1339484"/>
                <a:gd name="connsiteX3" fmla="*/ 336765 w 893349"/>
                <a:gd name="connsiteY3" fmla="*/ 1224254 h 1339484"/>
                <a:gd name="connsiteX4" fmla="*/ 872019 w 893349"/>
                <a:gd name="connsiteY4" fmla="*/ 1030722 h 133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349" h="1339484">
                  <a:moveTo>
                    <a:pt x="872019" y="1030722"/>
                  </a:moveTo>
                  <a:cubicBezTo>
                    <a:pt x="927294" y="721274"/>
                    <a:pt x="777192" y="306211"/>
                    <a:pt x="536820" y="103657"/>
                  </a:cubicBezTo>
                  <a:cubicBezTo>
                    <a:pt x="296448" y="-98898"/>
                    <a:pt x="56802" y="-12256"/>
                    <a:pt x="1567" y="297180"/>
                  </a:cubicBezTo>
                  <a:cubicBezTo>
                    <a:pt x="-53668" y="606616"/>
                    <a:pt x="96393" y="1021687"/>
                    <a:pt x="336765" y="1224254"/>
                  </a:cubicBezTo>
                  <a:cubicBezTo>
                    <a:pt x="577137" y="1426816"/>
                    <a:pt x="816784" y="1340170"/>
                    <a:pt x="872019" y="1030722"/>
                  </a:cubicBezTo>
                </a:path>
              </a:pathLst>
            </a:custGeom>
            <a:solidFill>
              <a:srgbClr val="00144F"/>
            </a:solidFill>
            <a:ln w="40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BE0256B-7DDD-BB27-937A-CDBF847B361C}"/>
                </a:ext>
              </a:extLst>
            </p:cNvPr>
            <p:cNvSpPr/>
            <p:nvPr/>
          </p:nvSpPr>
          <p:spPr>
            <a:xfrm flipV="1">
              <a:off x="10936886" y="3457664"/>
              <a:ext cx="713385" cy="1069619"/>
            </a:xfrm>
            <a:custGeom>
              <a:avLst/>
              <a:gdLst>
                <a:gd name="connsiteX0" fmla="*/ 694373 w 713385"/>
                <a:gd name="connsiteY0" fmla="*/ 821900 h 1069619"/>
                <a:gd name="connsiteX1" fmla="*/ 426707 w 713385"/>
                <a:gd name="connsiteY1" fmla="*/ 81613 h 1069619"/>
                <a:gd name="connsiteX2" fmla="*/ -738 w 713385"/>
                <a:gd name="connsiteY2" fmla="*/ 236149 h 1069619"/>
                <a:gd name="connsiteX3" fmla="*/ 266929 w 713385"/>
                <a:gd name="connsiteY3" fmla="*/ 976437 h 1069619"/>
                <a:gd name="connsiteX4" fmla="*/ 694373 w 713385"/>
                <a:gd name="connsiteY4" fmla="*/ 821900 h 106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385" h="1069619">
                  <a:moveTo>
                    <a:pt x="694373" y="821900"/>
                  </a:moveTo>
                  <a:cubicBezTo>
                    <a:pt x="738481" y="574795"/>
                    <a:pt x="618617" y="243366"/>
                    <a:pt x="426707" y="81613"/>
                  </a:cubicBezTo>
                  <a:cubicBezTo>
                    <a:pt x="234756" y="-80140"/>
                    <a:pt x="43369" y="-10956"/>
                    <a:pt x="-738" y="236149"/>
                  </a:cubicBezTo>
                  <a:cubicBezTo>
                    <a:pt x="-44845" y="483254"/>
                    <a:pt x="74978" y="814683"/>
                    <a:pt x="266929" y="976437"/>
                  </a:cubicBezTo>
                  <a:cubicBezTo>
                    <a:pt x="458880" y="1138190"/>
                    <a:pt x="650226" y="1069006"/>
                    <a:pt x="694373" y="821900"/>
                  </a:cubicBezTo>
                </a:path>
              </a:pathLst>
            </a:custGeom>
            <a:solidFill>
              <a:schemeClr val="bg1"/>
            </a:solidFill>
            <a:ln w="403"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975E7F9-B660-303F-CC44-8F88BD9551C0}"/>
                </a:ext>
              </a:extLst>
            </p:cNvPr>
            <p:cNvSpPr/>
            <p:nvPr/>
          </p:nvSpPr>
          <p:spPr>
            <a:xfrm flipV="1">
              <a:off x="11026881" y="3592596"/>
              <a:ext cx="533394" cy="799767"/>
            </a:xfrm>
            <a:custGeom>
              <a:avLst/>
              <a:gdLst>
                <a:gd name="connsiteX0" fmla="*/ 516688 w 533394"/>
                <a:gd name="connsiteY0" fmla="*/ 613087 h 799767"/>
                <a:gd name="connsiteX1" fmla="*/ 316553 w 533394"/>
                <a:gd name="connsiteY1" fmla="*/ 59541 h 799767"/>
                <a:gd name="connsiteX2" fmla="*/ -3043 w 533394"/>
                <a:gd name="connsiteY2" fmla="*/ 175091 h 799767"/>
                <a:gd name="connsiteX3" fmla="*/ 197092 w 533394"/>
                <a:gd name="connsiteY3" fmla="*/ 728636 h 799767"/>
                <a:gd name="connsiteX4" fmla="*/ 516688 w 533394"/>
                <a:gd name="connsiteY4" fmla="*/ 613087 h 799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394" h="799767">
                  <a:moveTo>
                    <a:pt x="516688" y="613087"/>
                  </a:moveTo>
                  <a:cubicBezTo>
                    <a:pt x="549667" y="428320"/>
                    <a:pt x="460042" y="180493"/>
                    <a:pt x="316553" y="59541"/>
                  </a:cubicBezTo>
                  <a:cubicBezTo>
                    <a:pt x="173023" y="-61370"/>
                    <a:pt x="29937" y="-9643"/>
                    <a:pt x="-3043" y="175091"/>
                  </a:cubicBezTo>
                  <a:cubicBezTo>
                    <a:pt x="-36023" y="359869"/>
                    <a:pt x="53562" y="607692"/>
                    <a:pt x="197092" y="728636"/>
                  </a:cubicBezTo>
                  <a:cubicBezTo>
                    <a:pt x="340622" y="849580"/>
                    <a:pt x="483708" y="797845"/>
                    <a:pt x="516688" y="613087"/>
                  </a:cubicBezTo>
                </a:path>
              </a:pathLst>
            </a:custGeom>
            <a:solidFill>
              <a:srgbClr val="00144F"/>
            </a:solidFill>
            <a:ln w="40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B703EBD-E754-4306-01B0-7162C50BD5F7}"/>
                </a:ext>
              </a:extLst>
            </p:cNvPr>
            <p:cNvSpPr/>
            <p:nvPr/>
          </p:nvSpPr>
          <p:spPr>
            <a:xfrm flipV="1">
              <a:off x="11116876" y="3727526"/>
              <a:ext cx="353404" cy="529904"/>
            </a:xfrm>
            <a:custGeom>
              <a:avLst/>
              <a:gdLst>
                <a:gd name="connsiteX0" fmla="*/ 339003 w 353404"/>
                <a:gd name="connsiteY0" fmla="*/ 404261 h 529904"/>
                <a:gd name="connsiteX1" fmla="*/ 206399 w 353404"/>
                <a:gd name="connsiteY1" fmla="*/ 37498 h 529904"/>
                <a:gd name="connsiteX2" fmla="*/ -5348 w 353404"/>
                <a:gd name="connsiteY2" fmla="*/ 114060 h 529904"/>
                <a:gd name="connsiteX3" fmla="*/ 127256 w 353404"/>
                <a:gd name="connsiteY3" fmla="*/ 480823 h 529904"/>
                <a:gd name="connsiteX4" fmla="*/ 339003 w 353404"/>
                <a:gd name="connsiteY4" fmla="*/ 404261 h 52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404" h="529904">
                  <a:moveTo>
                    <a:pt x="339003" y="404261"/>
                  </a:moveTo>
                  <a:cubicBezTo>
                    <a:pt x="360855" y="281845"/>
                    <a:pt x="301467" y="117648"/>
                    <a:pt x="206399" y="37498"/>
                  </a:cubicBezTo>
                  <a:cubicBezTo>
                    <a:pt x="111290" y="-42613"/>
                    <a:pt x="16504" y="-8343"/>
                    <a:pt x="-5348" y="114060"/>
                  </a:cubicBezTo>
                  <a:cubicBezTo>
                    <a:pt x="-27200" y="236484"/>
                    <a:pt x="32147" y="400689"/>
                    <a:pt x="127256" y="480823"/>
                  </a:cubicBezTo>
                  <a:cubicBezTo>
                    <a:pt x="222324" y="560958"/>
                    <a:pt x="317150" y="526676"/>
                    <a:pt x="339003" y="404261"/>
                  </a:cubicBezTo>
                </a:path>
              </a:pathLst>
            </a:custGeom>
            <a:solidFill>
              <a:srgbClr val="F5AE18"/>
            </a:solidFill>
            <a:ln w="403"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101E20D-85CD-BEEB-86D9-26079E5F184B}"/>
                </a:ext>
              </a:extLst>
            </p:cNvPr>
            <p:cNvSpPr/>
            <p:nvPr/>
          </p:nvSpPr>
          <p:spPr>
            <a:xfrm flipV="1">
              <a:off x="11206871" y="3862458"/>
              <a:ext cx="173414" cy="260040"/>
            </a:xfrm>
            <a:custGeom>
              <a:avLst/>
              <a:gdLst>
                <a:gd name="connsiteX0" fmla="*/ 161317 w 173414"/>
                <a:gd name="connsiteY0" fmla="*/ 195435 h 260040"/>
                <a:gd name="connsiteX1" fmla="*/ 96245 w 173414"/>
                <a:gd name="connsiteY1" fmla="*/ 15454 h 260040"/>
                <a:gd name="connsiteX2" fmla="*/ -7653 w 173414"/>
                <a:gd name="connsiteY2" fmla="*/ 53030 h 260040"/>
                <a:gd name="connsiteX3" fmla="*/ 57419 w 173414"/>
                <a:gd name="connsiteY3" fmla="*/ 233010 h 260040"/>
                <a:gd name="connsiteX4" fmla="*/ 161317 w 173414"/>
                <a:gd name="connsiteY4" fmla="*/ 195435 h 2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14" h="260040">
                  <a:moveTo>
                    <a:pt x="161317" y="195435"/>
                  </a:moveTo>
                  <a:cubicBezTo>
                    <a:pt x="172042" y="135362"/>
                    <a:pt x="142892" y="54763"/>
                    <a:pt x="96245" y="15454"/>
                  </a:cubicBezTo>
                  <a:cubicBezTo>
                    <a:pt x="49598" y="-23856"/>
                    <a:pt x="3072" y="-7043"/>
                    <a:pt x="-7653" y="53030"/>
                  </a:cubicBezTo>
                  <a:cubicBezTo>
                    <a:pt x="-18377" y="113103"/>
                    <a:pt x="10732" y="193685"/>
                    <a:pt x="57419" y="233010"/>
                  </a:cubicBezTo>
                  <a:cubicBezTo>
                    <a:pt x="104067" y="272332"/>
                    <a:pt x="150593" y="255511"/>
                    <a:pt x="161317" y="195435"/>
                  </a:cubicBezTo>
                </a:path>
              </a:pathLst>
            </a:custGeom>
            <a:solidFill>
              <a:srgbClr val="00144F"/>
            </a:solidFill>
            <a:ln w="403" cap="flat">
              <a:noFill/>
              <a:prstDash val="solid"/>
              <a:miter/>
            </a:ln>
          </p:spPr>
          <p:txBody>
            <a:bodyPr rtlCol="0" anchor="ctr"/>
            <a:lstStyle/>
            <a:p>
              <a:endParaRPr lang="en-US"/>
            </a:p>
          </p:txBody>
        </p:sp>
      </p:grpSp>
      <p:sp>
        <p:nvSpPr>
          <p:cNvPr id="172" name="Title 1">
            <a:extLst>
              <a:ext uri="{FF2B5EF4-FFF2-40B4-BE49-F238E27FC236}">
                <a16:creationId xmlns:a16="http://schemas.microsoft.com/office/drawing/2014/main" id="{093B338B-6960-895B-787B-3EB7527BBBAA}"/>
              </a:ext>
            </a:extLst>
          </p:cNvPr>
          <p:cNvSpPr txBox="1">
            <a:spLocks/>
          </p:cNvSpPr>
          <p:nvPr/>
        </p:nvSpPr>
        <p:spPr>
          <a:xfrm>
            <a:off x="4751294" y="4592141"/>
            <a:ext cx="3130248" cy="1292662"/>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dirty="0">
                <a:solidFill>
                  <a:schemeClr val="bg1"/>
                </a:solidFill>
                <a:latin typeface="Segoe UI" panose="020B0502040204020203" pitchFamily="34" charset="0"/>
                <a:ea typeface="Segoe UI Black" panose="020B0A02040204020203" pitchFamily="34" charset="0"/>
                <a:cs typeface="Segoe UI" panose="020B0502040204020203" pitchFamily="34" charset="0"/>
              </a:rPr>
              <a:t>Artımlı geliştirme veya evrimsel geliştirme gibi yinelemeli geliştirme yöntemleri kullanılarak , plana kısa süreli kilometre taşları eklenebilir ve böylece proje süresinin daha verimli kullanılması sağlanabilir</a:t>
            </a:r>
            <a:endParaRPr lang="en-US" sz="14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72" name="Title 1">
            <a:extLst>
              <a:ext uri="{FF2B5EF4-FFF2-40B4-BE49-F238E27FC236}">
                <a16:creationId xmlns:a16="http://schemas.microsoft.com/office/drawing/2014/main" id="{650103BC-4A5C-937E-43AD-43675C0E74F1}"/>
              </a:ext>
            </a:extLst>
          </p:cNvPr>
          <p:cNvSpPr txBox="1">
            <a:spLocks/>
          </p:cNvSpPr>
          <p:nvPr/>
        </p:nvSpPr>
        <p:spPr>
          <a:xfrm>
            <a:off x="449574" y="350597"/>
            <a:ext cx="8805632"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dirty="0" err="1">
                <a:latin typeface="Segoe UI" panose="020B0502040204020203" pitchFamily="34" charset="0"/>
                <a:ea typeface="Segoe UI Black" panose="020B0A02040204020203" pitchFamily="34" charset="0"/>
                <a:cs typeface="Segoe UI" panose="020B0502040204020203" pitchFamily="34" charset="0"/>
              </a:rPr>
              <a:t>Kısa</a:t>
            </a:r>
            <a:r>
              <a:rPr lang="en-US" sz="1600" dirty="0">
                <a:latin typeface="Segoe UI" panose="020B0502040204020203" pitchFamily="34" charset="0"/>
                <a:ea typeface="Segoe UI Black" panose="020B0A02040204020203" pitchFamily="34" charset="0"/>
                <a:cs typeface="Segoe UI" panose="020B0502040204020203" pitchFamily="34" charset="0"/>
              </a:rPr>
              <a:t> </a:t>
            </a:r>
            <a:r>
              <a:rPr lang="en-US" sz="1600" dirty="0" err="1">
                <a:latin typeface="Segoe UI" panose="020B0502040204020203" pitchFamily="34" charset="0"/>
                <a:ea typeface="Segoe UI Black" panose="020B0A02040204020203" pitchFamily="34" charset="0"/>
                <a:cs typeface="Segoe UI" panose="020B0502040204020203" pitchFamily="34" charset="0"/>
              </a:rPr>
              <a:t>süreli</a:t>
            </a:r>
            <a:r>
              <a:rPr lang="en-US" sz="1600" dirty="0">
                <a:latin typeface="Segoe UI" panose="020B0502040204020203" pitchFamily="34" charset="0"/>
                <a:ea typeface="Segoe UI Black" panose="020B0A02040204020203" pitchFamily="34" charset="0"/>
                <a:cs typeface="Segoe UI" panose="020B0502040204020203" pitchFamily="34" charset="0"/>
              </a:rPr>
              <a:t> </a:t>
            </a:r>
            <a:r>
              <a:rPr lang="en-US" sz="1600" dirty="0" err="1">
                <a:latin typeface="Segoe UI" panose="020B0502040204020203" pitchFamily="34" charset="0"/>
                <a:ea typeface="Segoe UI Black" panose="020B0A02040204020203" pitchFamily="34" charset="0"/>
                <a:cs typeface="Segoe UI" panose="020B0502040204020203" pitchFamily="34" charset="0"/>
              </a:rPr>
              <a:t>kilometre</a:t>
            </a:r>
            <a:r>
              <a:rPr lang="en-US" sz="1600" dirty="0">
                <a:latin typeface="Segoe UI" panose="020B0502040204020203" pitchFamily="34" charset="0"/>
                <a:ea typeface="Segoe UI Black" panose="020B0A02040204020203" pitchFamily="34" charset="0"/>
                <a:cs typeface="Segoe UI" panose="020B0502040204020203" pitchFamily="34" charset="0"/>
              </a:rPr>
              <a:t> </a:t>
            </a:r>
            <a:r>
              <a:rPr lang="en-US" sz="1600" dirty="0" err="1">
                <a:latin typeface="Segoe UI" panose="020B0502040204020203" pitchFamily="34" charset="0"/>
                <a:ea typeface="Segoe UI Black" panose="020B0A02040204020203" pitchFamily="34" charset="0"/>
                <a:cs typeface="Segoe UI" panose="020B0502040204020203" pitchFamily="34" charset="0"/>
              </a:rPr>
              <a:t>taşları</a:t>
            </a:r>
            <a:r>
              <a:rPr lang="tr-TR" sz="1600" dirty="0">
                <a:latin typeface="Segoe UI" panose="020B0502040204020203" pitchFamily="34" charset="0"/>
                <a:ea typeface="Segoe UI Black" panose="020B0A02040204020203" pitchFamily="34" charset="0"/>
                <a:cs typeface="Segoe UI" panose="020B0502040204020203" pitchFamily="34" charset="0"/>
              </a:rPr>
              <a:t> bölümüne şelale modeli ile örnek vermek gerekirse :</a:t>
            </a:r>
            <a:endParaRPr lang="en-US" sz="16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54" name="Grup 53">
            <a:extLst>
              <a:ext uri="{FF2B5EF4-FFF2-40B4-BE49-F238E27FC236}">
                <a16:creationId xmlns:a16="http://schemas.microsoft.com/office/drawing/2014/main" id="{DFC79C6F-D1A2-2ABD-219F-DCA907FB8D17}"/>
              </a:ext>
            </a:extLst>
          </p:cNvPr>
          <p:cNvGrpSpPr/>
          <p:nvPr/>
        </p:nvGrpSpPr>
        <p:grpSpPr>
          <a:xfrm>
            <a:off x="509263" y="902089"/>
            <a:ext cx="8830316" cy="3505251"/>
            <a:chOff x="509263" y="902089"/>
            <a:chExt cx="8830316" cy="3505251"/>
          </a:xfrm>
        </p:grpSpPr>
        <p:sp>
          <p:nvSpPr>
            <p:cNvPr id="156" name="Arrow: Right 155">
              <a:extLst>
                <a:ext uri="{FF2B5EF4-FFF2-40B4-BE49-F238E27FC236}">
                  <a16:creationId xmlns:a16="http://schemas.microsoft.com/office/drawing/2014/main" id="{EDDBBEE6-8664-D2E9-A0C4-93205667D006}"/>
                </a:ext>
              </a:extLst>
            </p:cNvPr>
            <p:cNvSpPr/>
            <p:nvPr/>
          </p:nvSpPr>
          <p:spPr>
            <a:xfrm>
              <a:off x="796414" y="902089"/>
              <a:ext cx="1817356" cy="87827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Analiz</a:t>
              </a:r>
              <a:endParaRPr lang="en-US" dirty="0"/>
            </a:p>
          </p:txBody>
        </p:sp>
        <p:sp>
          <p:nvSpPr>
            <p:cNvPr id="162" name="Arrow: Right 161">
              <a:extLst>
                <a:ext uri="{FF2B5EF4-FFF2-40B4-BE49-F238E27FC236}">
                  <a16:creationId xmlns:a16="http://schemas.microsoft.com/office/drawing/2014/main" id="{70D72F34-67FF-58E1-5D9E-5D5E345E85F6}"/>
                </a:ext>
              </a:extLst>
            </p:cNvPr>
            <p:cNvSpPr/>
            <p:nvPr/>
          </p:nvSpPr>
          <p:spPr>
            <a:xfrm>
              <a:off x="3031345" y="1616931"/>
              <a:ext cx="1824362" cy="878275"/>
            </a:xfrm>
            <a:prstGeom prst="rightArrow">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Tasarım</a:t>
              </a:r>
              <a:endParaRPr lang="en-US" dirty="0"/>
            </a:p>
          </p:txBody>
        </p:sp>
        <p:sp>
          <p:nvSpPr>
            <p:cNvPr id="163" name="Arrow: Right 162">
              <a:extLst>
                <a:ext uri="{FF2B5EF4-FFF2-40B4-BE49-F238E27FC236}">
                  <a16:creationId xmlns:a16="http://schemas.microsoft.com/office/drawing/2014/main" id="{3A5504C8-978B-3184-12EB-6B9A42C4EA57}"/>
                </a:ext>
              </a:extLst>
            </p:cNvPr>
            <p:cNvSpPr/>
            <p:nvPr/>
          </p:nvSpPr>
          <p:spPr>
            <a:xfrm>
              <a:off x="5273282" y="2535541"/>
              <a:ext cx="1824362" cy="878275"/>
            </a:xfrm>
            <a:prstGeom prst="rightArrow">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  Kodlama</a:t>
              </a:r>
              <a:endParaRPr lang="en-US" dirty="0"/>
            </a:p>
          </p:txBody>
        </p:sp>
        <p:sp>
          <p:nvSpPr>
            <p:cNvPr id="164" name="Arrow: Right 163">
              <a:extLst>
                <a:ext uri="{FF2B5EF4-FFF2-40B4-BE49-F238E27FC236}">
                  <a16:creationId xmlns:a16="http://schemas.microsoft.com/office/drawing/2014/main" id="{A655E1A2-B6B9-2A5E-DF80-9943EE44848B}"/>
                </a:ext>
              </a:extLst>
            </p:cNvPr>
            <p:cNvSpPr/>
            <p:nvPr/>
          </p:nvSpPr>
          <p:spPr>
            <a:xfrm>
              <a:off x="7515216" y="3529065"/>
              <a:ext cx="1824363" cy="878275"/>
            </a:xfrm>
            <a:prstGeom prst="rightArrow">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Test</a:t>
              </a:r>
              <a:endParaRPr lang="en-US" dirty="0"/>
            </a:p>
          </p:txBody>
        </p:sp>
        <p:sp>
          <p:nvSpPr>
            <p:cNvPr id="165" name="Oval 164">
              <a:extLst>
                <a:ext uri="{FF2B5EF4-FFF2-40B4-BE49-F238E27FC236}">
                  <a16:creationId xmlns:a16="http://schemas.microsoft.com/office/drawing/2014/main" id="{4BC7C8F9-2E9D-54AB-496B-28121B075DCF}"/>
                </a:ext>
              </a:extLst>
            </p:cNvPr>
            <p:cNvSpPr/>
            <p:nvPr/>
          </p:nvSpPr>
          <p:spPr>
            <a:xfrm>
              <a:off x="509263" y="1026245"/>
              <a:ext cx="629962" cy="629962"/>
            </a:xfrm>
            <a:prstGeom prst="ellipse">
              <a:avLst/>
            </a:prstGeom>
            <a:solidFill>
              <a:srgbClr val="D9D9D9"/>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66" name="Oval 165">
              <a:extLst>
                <a:ext uri="{FF2B5EF4-FFF2-40B4-BE49-F238E27FC236}">
                  <a16:creationId xmlns:a16="http://schemas.microsoft.com/office/drawing/2014/main" id="{B0198CAB-99A9-F56A-D8B6-3B59FB0828C4}"/>
                </a:ext>
              </a:extLst>
            </p:cNvPr>
            <p:cNvSpPr/>
            <p:nvPr/>
          </p:nvSpPr>
          <p:spPr>
            <a:xfrm>
              <a:off x="2756702" y="1741087"/>
              <a:ext cx="629962" cy="629962"/>
            </a:xfrm>
            <a:prstGeom prst="ellipse">
              <a:avLst/>
            </a:prstGeom>
            <a:solidFill>
              <a:srgbClr val="F3BE94"/>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67" name="Oval 166">
              <a:extLst>
                <a:ext uri="{FF2B5EF4-FFF2-40B4-BE49-F238E27FC236}">
                  <a16:creationId xmlns:a16="http://schemas.microsoft.com/office/drawing/2014/main" id="{E16673DE-BCA5-A973-1FC7-12A977DC07FB}"/>
                </a:ext>
              </a:extLst>
            </p:cNvPr>
            <p:cNvSpPr/>
            <p:nvPr/>
          </p:nvSpPr>
          <p:spPr>
            <a:xfrm>
              <a:off x="5004141" y="2659697"/>
              <a:ext cx="629962" cy="629962"/>
            </a:xfrm>
            <a:prstGeom prst="ellipse">
              <a:avLst/>
            </a:prstGeom>
            <a:solidFill>
              <a:srgbClr val="F5AE18"/>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3D08125-C9EA-BA15-9DE8-B5390E6F4BED}"/>
                </a:ext>
              </a:extLst>
            </p:cNvPr>
            <p:cNvSpPr/>
            <p:nvPr/>
          </p:nvSpPr>
          <p:spPr>
            <a:xfrm>
              <a:off x="7251580" y="3653221"/>
              <a:ext cx="629962" cy="629962"/>
            </a:xfrm>
            <a:prstGeom prst="ellipse">
              <a:avLst/>
            </a:prstGeom>
            <a:solidFill>
              <a:srgbClr val="00144F"/>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bg1"/>
                </a:solidFill>
                <a:latin typeface="Segoe UI" panose="020B0502040204020203" pitchFamily="34" charset="0"/>
                <a:cs typeface="Segoe UI" panose="020B0502040204020203" pitchFamily="34" charset="0"/>
              </a:endParaRPr>
            </a:p>
          </p:txBody>
        </p:sp>
        <p:pic>
          <p:nvPicPr>
            <p:cNvPr id="8" name="Graphic 43" descr="Folder Search outline">
              <a:extLst>
                <a:ext uri="{FF2B5EF4-FFF2-40B4-BE49-F238E27FC236}">
                  <a16:creationId xmlns:a16="http://schemas.microsoft.com/office/drawing/2014/main" id="{F2480BE8-BC43-FD3E-139B-4F8CD4E2A9A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4706" y="1147104"/>
              <a:ext cx="419075" cy="419075"/>
            </a:xfrm>
            <a:prstGeom prst="rect">
              <a:avLst/>
            </a:prstGeom>
          </p:spPr>
        </p:pic>
        <p:grpSp>
          <p:nvGrpSpPr>
            <p:cNvPr id="21" name="Group 86">
              <a:extLst>
                <a:ext uri="{FF2B5EF4-FFF2-40B4-BE49-F238E27FC236}">
                  <a16:creationId xmlns:a16="http://schemas.microsoft.com/office/drawing/2014/main" id="{F016156E-1814-457C-80C3-D55B5291BE33}"/>
                </a:ext>
              </a:extLst>
            </p:cNvPr>
            <p:cNvGrpSpPr/>
            <p:nvPr/>
          </p:nvGrpSpPr>
          <p:grpSpPr>
            <a:xfrm>
              <a:off x="2898645" y="1852181"/>
              <a:ext cx="346075" cy="349250"/>
              <a:chOff x="5562600" y="3617913"/>
              <a:chExt cx="346075" cy="349250"/>
            </a:xfrm>
          </p:grpSpPr>
          <p:sp>
            <p:nvSpPr>
              <p:cNvPr id="22" name="Freeform 61">
                <a:extLst>
                  <a:ext uri="{FF2B5EF4-FFF2-40B4-BE49-F238E27FC236}">
                    <a16:creationId xmlns:a16="http://schemas.microsoft.com/office/drawing/2014/main" id="{3B7F78C9-0BD1-6DDB-AAB5-A0674E4E4610}"/>
                  </a:ext>
                </a:extLst>
              </p:cNvPr>
              <p:cNvSpPr>
                <a:spLocks/>
              </p:cNvSpPr>
              <p:nvPr/>
            </p:nvSpPr>
            <p:spPr bwMode="auto">
              <a:xfrm>
                <a:off x="5719763" y="3617913"/>
                <a:ext cx="166688" cy="168275"/>
              </a:xfrm>
              <a:custGeom>
                <a:avLst/>
                <a:gdLst>
                  <a:gd name="T0" fmla="*/ 34 w 105"/>
                  <a:gd name="T1" fmla="*/ 96 h 106"/>
                  <a:gd name="T2" fmla="*/ 0 w 105"/>
                  <a:gd name="T3" fmla="*/ 106 h 106"/>
                  <a:gd name="T4" fmla="*/ 10 w 105"/>
                  <a:gd name="T5" fmla="*/ 72 h 106"/>
                  <a:gd name="T6" fmla="*/ 81 w 105"/>
                  <a:gd name="T7" fmla="*/ 0 h 106"/>
                  <a:gd name="T8" fmla="*/ 105 w 105"/>
                  <a:gd name="T9" fmla="*/ 24 h 106"/>
                  <a:gd name="T10" fmla="*/ 34 w 105"/>
                  <a:gd name="T11" fmla="*/ 96 h 106"/>
                </a:gdLst>
                <a:ahLst/>
                <a:cxnLst>
                  <a:cxn ang="0">
                    <a:pos x="T0" y="T1"/>
                  </a:cxn>
                  <a:cxn ang="0">
                    <a:pos x="T2" y="T3"/>
                  </a:cxn>
                  <a:cxn ang="0">
                    <a:pos x="T4" y="T5"/>
                  </a:cxn>
                  <a:cxn ang="0">
                    <a:pos x="T6" y="T7"/>
                  </a:cxn>
                  <a:cxn ang="0">
                    <a:pos x="T8" y="T9"/>
                  </a:cxn>
                  <a:cxn ang="0">
                    <a:pos x="T10" y="T11"/>
                  </a:cxn>
                </a:cxnLst>
                <a:rect l="0" t="0" r="r" b="b"/>
                <a:pathLst>
                  <a:path w="105" h="106">
                    <a:moveTo>
                      <a:pt x="34" y="96"/>
                    </a:moveTo>
                    <a:lnTo>
                      <a:pt x="0" y="106"/>
                    </a:lnTo>
                    <a:lnTo>
                      <a:pt x="10" y="72"/>
                    </a:lnTo>
                    <a:lnTo>
                      <a:pt x="81" y="0"/>
                    </a:lnTo>
                    <a:lnTo>
                      <a:pt x="105" y="24"/>
                    </a:lnTo>
                    <a:lnTo>
                      <a:pt x="34" y="9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62">
                <a:extLst>
                  <a:ext uri="{FF2B5EF4-FFF2-40B4-BE49-F238E27FC236}">
                    <a16:creationId xmlns:a16="http://schemas.microsoft.com/office/drawing/2014/main" id="{6A125594-980D-ABB8-0B55-8A4687724ABE}"/>
                  </a:ext>
                </a:extLst>
              </p:cNvPr>
              <p:cNvSpPr>
                <a:spLocks noChangeShapeType="1"/>
              </p:cNvSpPr>
              <p:nvPr/>
            </p:nvSpPr>
            <p:spPr bwMode="auto">
              <a:xfrm>
                <a:off x="5818188" y="3649663"/>
                <a:ext cx="38100" cy="365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Line 63">
                <a:extLst>
                  <a:ext uri="{FF2B5EF4-FFF2-40B4-BE49-F238E27FC236}">
                    <a16:creationId xmlns:a16="http://schemas.microsoft.com/office/drawing/2014/main" id="{2DF5B714-8DBE-E6FD-5C48-1C60337C4438}"/>
                  </a:ext>
                </a:extLst>
              </p:cNvPr>
              <p:cNvSpPr>
                <a:spLocks noChangeShapeType="1"/>
              </p:cNvSpPr>
              <p:nvPr/>
            </p:nvSpPr>
            <p:spPr bwMode="auto">
              <a:xfrm>
                <a:off x="5735638" y="3732213"/>
                <a:ext cx="38100" cy="3810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64">
                <a:extLst>
                  <a:ext uri="{FF2B5EF4-FFF2-40B4-BE49-F238E27FC236}">
                    <a16:creationId xmlns:a16="http://schemas.microsoft.com/office/drawing/2014/main" id="{9376B277-2ACC-4317-2F86-7A77ADFBA5CC}"/>
                  </a:ext>
                </a:extLst>
              </p:cNvPr>
              <p:cNvSpPr>
                <a:spLocks/>
              </p:cNvSpPr>
              <p:nvPr/>
            </p:nvSpPr>
            <p:spPr bwMode="auto">
              <a:xfrm>
                <a:off x="5562600" y="3694113"/>
                <a:ext cx="346075" cy="273050"/>
              </a:xfrm>
              <a:custGeom>
                <a:avLst/>
                <a:gdLst>
                  <a:gd name="T0" fmla="*/ 204 w 218"/>
                  <a:gd name="T1" fmla="*/ 0 h 172"/>
                  <a:gd name="T2" fmla="*/ 218 w 218"/>
                  <a:gd name="T3" fmla="*/ 0 h 172"/>
                  <a:gd name="T4" fmla="*/ 218 w 218"/>
                  <a:gd name="T5" fmla="*/ 172 h 172"/>
                  <a:gd name="T6" fmla="*/ 0 w 218"/>
                  <a:gd name="T7" fmla="*/ 172 h 172"/>
                  <a:gd name="T8" fmla="*/ 0 w 218"/>
                  <a:gd name="T9" fmla="*/ 0 h 172"/>
                  <a:gd name="T10" fmla="*/ 109 w 218"/>
                  <a:gd name="T11" fmla="*/ 0 h 172"/>
                </a:gdLst>
                <a:ahLst/>
                <a:cxnLst>
                  <a:cxn ang="0">
                    <a:pos x="T0" y="T1"/>
                  </a:cxn>
                  <a:cxn ang="0">
                    <a:pos x="T2" y="T3"/>
                  </a:cxn>
                  <a:cxn ang="0">
                    <a:pos x="T4" y="T5"/>
                  </a:cxn>
                  <a:cxn ang="0">
                    <a:pos x="T6" y="T7"/>
                  </a:cxn>
                  <a:cxn ang="0">
                    <a:pos x="T8" y="T9"/>
                  </a:cxn>
                  <a:cxn ang="0">
                    <a:pos x="T10" y="T11"/>
                  </a:cxn>
                </a:cxnLst>
                <a:rect l="0" t="0" r="r" b="b"/>
                <a:pathLst>
                  <a:path w="218" h="172">
                    <a:moveTo>
                      <a:pt x="204" y="0"/>
                    </a:moveTo>
                    <a:lnTo>
                      <a:pt x="218" y="0"/>
                    </a:lnTo>
                    <a:lnTo>
                      <a:pt x="218" y="172"/>
                    </a:lnTo>
                    <a:lnTo>
                      <a:pt x="0" y="172"/>
                    </a:lnTo>
                    <a:lnTo>
                      <a:pt x="0" y="0"/>
                    </a:lnTo>
                    <a:lnTo>
                      <a:pt x="10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65">
                <a:extLst>
                  <a:ext uri="{FF2B5EF4-FFF2-40B4-BE49-F238E27FC236}">
                    <a16:creationId xmlns:a16="http://schemas.microsoft.com/office/drawing/2014/main" id="{29DE42EC-FA81-8FBC-6199-C9AF912E2B82}"/>
                  </a:ext>
                </a:extLst>
              </p:cNvPr>
              <p:cNvSpPr>
                <a:spLocks/>
              </p:cNvSpPr>
              <p:nvPr/>
            </p:nvSpPr>
            <p:spPr bwMode="auto">
              <a:xfrm>
                <a:off x="5607050" y="3740150"/>
                <a:ext cx="255588" cy="182563"/>
              </a:xfrm>
              <a:custGeom>
                <a:avLst/>
                <a:gdLst>
                  <a:gd name="T0" fmla="*/ 43 w 161"/>
                  <a:gd name="T1" fmla="*/ 0 h 115"/>
                  <a:gd name="T2" fmla="*/ 0 w 161"/>
                  <a:gd name="T3" fmla="*/ 0 h 115"/>
                  <a:gd name="T4" fmla="*/ 0 w 161"/>
                  <a:gd name="T5" fmla="*/ 115 h 115"/>
                  <a:gd name="T6" fmla="*/ 86 w 161"/>
                  <a:gd name="T7" fmla="*/ 115 h 115"/>
                  <a:gd name="T8" fmla="*/ 86 w 161"/>
                  <a:gd name="T9" fmla="*/ 76 h 115"/>
                  <a:gd name="T10" fmla="*/ 133 w 161"/>
                  <a:gd name="T11" fmla="*/ 76 h 115"/>
                  <a:gd name="T12" fmla="*/ 133 w 161"/>
                  <a:gd name="T13" fmla="*/ 115 h 115"/>
                  <a:gd name="T14" fmla="*/ 161 w 161"/>
                  <a:gd name="T15" fmla="*/ 115 h 115"/>
                  <a:gd name="T16" fmla="*/ 161 w 161"/>
                  <a:gd name="T1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15">
                    <a:moveTo>
                      <a:pt x="43" y="0"/>
                    </a:moveTo>
                    <a:lnTo>
                      <a:pt x="0" y="0"/>
                    </a:lnTo>
                    <a:lnTo>
                      <a:pt x="0" y="115"/>
                    </a:lnTo>
                    <a:lnTo>
                      <a:pt x="86" y="115"/>
                    </a:lnTo>
                    <a:lnTo>
                      <a:pt x="86" y="76"/>
                    </a:lnTo>
                    <a:lnTo>
                      <a:pt x="133" y="76"/>
                    </a:lnTo>
                    <a:lnTo>
                      <a:pt x="133" y="115"/>
                    </a:lnTo>
                    <a:lnTo>
                      <a:pt x="161" y="115"/>
                    </a:lnTo>
                    <a:lnTo>
                      <a:pt x="161" y="5"/>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Line 66">
                <a:extLst>
                  <a:ext uri="{FF2B5EF4-FFF2-40B4-BE49-F238E27FC236}">
                    <a16:creationId xmlns:a16="http://schemas.microsoft.com/office/drawing/2014/main" id="{7914D1CD-6CCC-74A1-98DA-DDCC6781C2E8}"/>
                  </a:ext>
                </a:extLst>
              </p:cNvPr>
              <p:cNvSpPr>
                <a:spLocks noChangeShapeType="1"/>
              </p:cNvSpPr>
              <p:nvPr/>
            </p:nvSpPr>
            <p:spPr bwMode="auto">
              <a:xfrm>
                <a:off x="5743575" y="389096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Line 67">
                <a:extLst>
                  <a:ext uri="{FF2B5EF4-FFF2-40B4-BE49-F238E27FC236}">
                    <a16:creationId xmlns:a16="http://schemas.microsoft.com/office/drawing/2014/main" id="{F9106A0D-328D-57D6-4BDE-31898F55C2DE}"/>
                  </a:ext>
                </a:extLst>
              </p:cNvPr>
              <p:cNvSpPr>
                <a:spLocks noChangeShapeType="1"/>
              </p:cNvSpPr>
              <p:nvPr/>
            </p:nvSpPr>
            <p:spPr bwMode="auto">
              <a:xfrm>
                <a:off x="5743575" y="392271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Line 68">
                <a:extLst>
                  <a:ext uri="{FF2B5EF4-FFF2-40B4-BE49-F238E27FC236}">
                    <a16:creationId xmlns:a16="http://schemas.microsoft.com/office/drawing/2014/main" id="{5D8A7EB2-EE3A-4AAE-C669-F06AF74464A5}"/>
                  </a:ext>
                </a:extLst>
              </p:cNvPr>
              <p:cNvSpPr>
                <a:spLocks noChangeShapeType="1"/>
              </p:cNvSpPr>
              <p:nvPr/>
            </p:nvSpPr>
            <p:spPr bwMode="auto">
              <a:xfrm>
                <a:off x="5607050" y="3816350"/>
                <a:ext cx="6826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69">
                <a:extLst>
                  <a:ext uri="{FF2B5EF4-FFF2-40B4-BE49-F238E27FC236}">
                    <a16:creationId xmlns:a16="http://schemas.microsoft.com/office/drawing/2014/main" id="{7FBFA81B-A36A-21C9-15F4-29C09B6A0A2B}"/>
                  </a:ext>
                </a:extLst>
              </p:cNvPr>
              <p:cNvSpPr>
                <a:spLocks noChangeShapeType="1"/>
              </p:cNvSpPr>
              <p:nvPr/>
            </p:nvSpPr>
            <p:spPr bwMode="auto">
              <a:xfrm>
                <a:off x="5795963" y="3830638"/>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70">
                <a:extLst>
                  <a:ext uri="{FF2B5EF4-FFF2-40B4-BE49-F238E27FC236}">
                    <a16:creationId xmlns:a16="http://schemas.microsoft.com/office/drawing/2014/main" id="{2753A36A-F94B-1279-9A84-FA4F6E97F3AB}"/>
                  </a:ext>
                </a:extLst>
              </p:cNvPr>
              <p:cNvSpPr>
                <a:spLocks noChangeShapeType="1"/>
              </p:cNvSpPr>
              <p:nvPr/>
            </p:nvSpPr>
            <p:spPr bwMode="auto">
              <a:xfrm>
                <a:off x="5795963" y="3800475"/>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71">
                <a:extLst>
                  <a:ext uri="{FF2B5EF4-FFF2-40B4-BE49-F238E27FC236}">
                    <a16:creationId xmlns:a16="http://schemas.microsoft.com/office/drawing/2014/main" id="{37A61D3B-27EE-8BBF-D9A1-1996A607A34C}"/>
                  </a:ext>
                </a:extLst>
              </p:cNvPr>
              <p:cNvSpPr>
                <a:spLocks/>
              </p:cNvSpPr>
              <p:nvPr/>
            </p:nvSpPr>
            <p:spPr bwMode="auto">
              <a:xfrm>
                <a:off x="5607050" y="3860800"/>
                <a:ext cx="60325" cy="53975"/>
              </a:xfrm>
              <a:custGeom>
                <a:avLst/>
                <a:gdLst>
                  <a:gd name="T0" fmla="*/ 0 w 38"/>
                  <a:gd name="T1" fmla="*/ 0 h 34"/>
                  <a:gd name="T2" fmla="*/ 38 w 38"/>
                  <a:gd name="T3" fmla="*/ 0 h 34"/>
                  <a:gd name="T4" fmla="*/ 38 w 38"/>
                  <a:gd name="T5" fmla="*/ 34 h 34"/>
                </a:gdLst>
                <a:ahLst/>
                <a:cxnLst>
                  <a:cxn ang="0">
                    <a:pos x="T0" y="T1"/>
                  </a:cxn>
                  <a:cxn ang="0">
                    <a:pos x="T2" y="T3"/>
                  </a:cxn>
                  <a:cxn ang="0">
                    <a:pos x="T4" y="T5"/>
                  </a:cxn>
                </a:cxnLst>
                <a:rect l="0" t="0" r="r" b="b"/>
                <a:pathLst>
                  <a:path w="38" h="34">
                    <a:moveTo>
                      <a:pt x="0" y="0"/>
                    </a:moveTo>
                    <a:lnTo>
                      <a:pt x="38" y="0"/>
                    </a:lnTo>
                    <a:lnTo>
                      <a:pt x="38" y="34"/>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156">
              <a:extLst>
                <a:ext uri="{FF2B5EF4-FFF2-40B4-BE49-F238E27FC236}">
                  <a16:creationId xmlns:a16="http://schemas.microsoft.com/office/drawing/2014/main" id="{09703170-6849-7707-C912-7760CD9D3BB8}"/>
                </a:ext>
              </a:extLst>
            </p:cNvPr>
            <p:cNvGrpSpPr/>
            <p:nvPr/>
          </p:nvGrpSpPr>
          <p:grpSpPr>
            <a:xfrm>
              <a:off x="5138147" y="2785820"/>
              <a:ext cx="361950" cy="357188"/>
              <a:chOff x="5554663" y="3609975"/>
              <a:chExt cx="361950" cy="357188"/>
            </a:xfrm>
            <a:solidFill>
              <a:srgbClr val="00144F"/>
            </a:solidFill>
          </p:grpSpPr>
          <p:sp>
            <p:nvSpPr>
              <p:cNvPr id="36" name="Freeform 1764">
                <a:extLst>
                  <a:ext uri="{FF2B5EF4-FFF2-40B4-BE49-F238E27FC236}">
                    <a16:creationId xmlns:a16="http://schemas.microsoft.com/office/drawing/2014/main" id="{BA0DB712-70E4-6562-56C2-98FAE30E40EC}"/>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765">
                <a:extLst>
                  <a:ext uri="{FF2B5EF4-FFF2-40B4-BE49-F238E27FC236}">
                    <a16:creationId xmlns:a16="http://schemas.microsoft.com/office/drawing/2014/main" id="{80182B5B-C028-0167-7D33-7C9773CB4377}"/>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766">
                <a:extLst>
                  <a:ext uri="{FF2B5EF4-FFF2-40B4-BE49-F238E27FC236}">
                    <a16:creationId xmlns:a16="http://schemas.microsoft.com/office/drawing/2014/main" id="{71F19C4C-F552-3154-38B0-2710D62CF410}"/>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767">
                <a:extLst>
                  <a:ext uri="{FF2B5EF4-FFF2-40B4-BE49-F238E27FC236}">
                    <a16:creationId xmlns:a16="http://schemas.microsoft.com/office/drawing/2014/main" id="{37415480-DED9-265F-21DF-00F97D512278}"/>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768">
                <a:extLst>
                  <a:ext uri="{FF2B5EF4-FFF2-40B4-BE49-F238E27FC236}">
                    <a16:creationId xmlns:a16="http://schemas.microsoft.com/office/drawing/2014/main" id="{2F7ADFF4-A34A-C14D-5A41-DE0E73985442}"/>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769">
                <a:extLst>
                  <a:ext uri="{FF2B5EF4-FFF2-40B4-BE49-F238E27FC236}">
                    <a16:creationId xmlns:a16="http://schemas.microsoft.com/office/drawing/2014/main" id="{1669AFF0-BAEF-C5C0-D7E0-4A2EADD11767}"/>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770">
                <a:extLst>
                  <a:ext uri="{FF2B5EF4-FFF2-40B4-BE49-F238E27FC236}">
                    <a16:creationId xmlns:a16="http://schemas.microsoft.com/office/drawing/2014/main" id="{1CB68FB9-1AA3-6678-EE52-6C4043A554F4}"/>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771">
                <a:extLst>
                  <a:ext uri="{FF2B5EF4-FFF2-40B4-BE49-F238E27FC236}">
                    <a16:creationId xmlns:a16="http://schemas.microsoft.com/office/drawing/2014/main" id="{31EF53A0-F2D7-97AA-9BBD-018684EC9450}"/>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772">
                <a:extLst>
                  <a:ext uri="{FF2B5EF4-FFF2-40B4-BE49-F238E27FC236}">
                    <a16:creationId xmlns:a16="http://schemas.microsoft.com/office/drawing/2014/main" id="{D77D2D3C-A808-2FFB-CB47-D7CE8AB45790}"/>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773">
                <a:extLst>
                  <a:ext uri="{FF2B5EF4-FFF2-40B4-BE49-F238E27FC236}">
                    <a16:creationId xmlns:a16="http://schemas.microsoft.com/office/drawing/2014/main" id="{D1E6FEB5-E953-5764-870D-0FE2C6AD853D}"/>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774">
                <a:extLst>
                  <a:ext uri="{FF2B5EF4-FFF2-40B4-BE49-F238E27FC236}">
                    <a16:creationId xmlns:a16="http://schemas.microsoft.com/office/drawing/2014/main" id="{7D2EEE6F-86CB-27B0-DBE1-FCD6F0174A6D}"/>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775">
                <a:extLst>
                  <a:ext uri="{FF2B5EF4-FFF2-40B4-BE49-F238E27FC236}">
                    <a16:creationId xmlns:a16="http://schemas.microsoft.com/office/drawing/2014/main" id="{49C2AE07-AE81-F89C-6F04-EB58E30DB1EE}"/>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48" name="Freeform 1776">
                <a:extLst>
                  <a:ext uri="{FF2B5EF4-FFF2-40B4-BE49-F238E27FC236}">
                    <a16:creationId xmlns:a16="http://schemas.microsoft.com/office/drawing/2014/main" id="{6C740ADA-41A1-E28C-66B1-391742E78765}"/>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49" name="Graphic 84" descr="Business Growth outline">
              <a:extLst>
                <a:ext uri="{FF2B5EF4-FFF2-40B4-BE49-F238E27FC236}">
                  <a16:creationId xmlns:a16="http://schemas.microsoft.com/office/drawing/2014/main" id="{A31535EE-1289-E3F6-2532-DC81608152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96748" y="3757487"/>
              <a:ext cx="450627" cy="450627"/>
            </a:xfrm>
            <a:prstGeom prst="rect">
              <a:avLst/>
            </a:prstGeom>
          </p:spPr>
        </p:pic>
      </p:grpSp>
      <p:graphicFrame>
        <p:nvGraphicFramePr>
          <p:cNvPr id="53" name="Table 1029">
            <a:extLst>
              <a:ext uri="{FF2B5EF4-FFF2-40B4-BE49-F238E27FC236}">
                <a16:creationId xmlns:a16="http://schemas.microsoft.com/office/drawing/2014/main" id="{119F5224-273B-BF67-85D0-010F87030D95}"/>
              </a:ext>
            </a:extLst>
          </p:cNvPr>
          <p:cNvGraphicFramePr>
            <a:graphicFrameLocks noGrp="1"/>
          </p:cNvGraphicFramePr>
          <p:nvPr>
            <p:extLst>
              <p:ext uri="{D42A27DB-BD31-4B8C-83A1-F6EECF244321}">
                <p14:modId xmlns:p14="http://schemas.microsoft.com/office/powerpoint/2010/main" val="2499743386"/>
              </p:ext>
            </p:extLst>
          </p:nvPr>
        </p:nvGraphicFramePr>
        <p:xfrm>
          <a:off x="-2" y="3007906"/>
          <a:ext cx="4648128" cy="3916377"/>
        </p:xfrm>
        <a:graphic>
          <a:graphicData uri="http://schemas.openxmlformats.org/drawingml/2006/table">
            <a:tbl>
              <a:tblPr firstRow="1" bandRow="1">
                <a:tableStyleId>{5C22544A-7EE6-4342-B048-85BDC9FD1C3A}</a:tableStyleId>
              </a:tblPr>
              <a:tblGrid>
                <a:gridCol w="2324064">
                  <a:extLst>
                    <a:ext uri="{9D8B030D-6E8A-4147-A177-3AD203B41FA5}">
                      <a16:colId xmlns:a16="http://schemas.microsoft.com/office/drawing/2014/main" val="1317412662"/>
                    </a:ext>
                  </a:extLst>
                </a:gridCol>
                <a:gridCol w="2324064">
                  <a:extLst>
                    <a:ext uri="{9D8B030D-6E8A-4147-A177-3AD203B41FA5}">
                      <a16:colId xmlns:a16="http://schemas.microsoft.com/office/drawing/2014/main" val="3903970865"/>
                    </a:ext>
                  </a:extLst>
                </a:gridCol>
              </a:tblGrid>
              <a:tr h="642987">
                <a:tc>
                  <a:txBody>
                    <a:bodyPr/>
                    <a:lstStyle/>
                    <a:p>
                      <a:r>
                        <a:rPr lang="tr-TR" sz="2000" b="0" dirty="0">
                          <a:solidFill>
                            <a:srgbClr val="E3E9E9"/>
                          </a:solidFill>
                          <a:latin typeface="Segoe UI Semibold" panose="020B0702040204020203" pitchFamily="34" charset="0"/>
                          <a:cs typeface="Segoe UI Semibold" panose="020B0702040204020203" pitchFamily="34" charset="0"/>
                        </a:rPr>
                        <a:t>Görev ismi</a:t>
                      </a:r>
                      <a:endParaRPr lang="en-US" sz="2000" b="0" dirty="0">
                        <a:solidFill>
                          <a:srgbClr val="E3E9E9"/>
                        </a:solidFill>
                        <a:latin typeface="Segoe UI Semibold" panose="020B0702040204020203" pitchFamily="34" charset="0"/>
                        <a:cs typeface="Segoe UI Semibold" panose="020B0702040204020203" pitchFamily="34" charset="0"/>
                      </a:endParaRPr>
                    </a:p>
                  </a:txBody>
                  <a:tcPr marL="222678" marR="222678" marT="56560" marB="56560" anchor="ctr">
                    <a:lnL w="9525" cap="flat" cmpd="sng" algn="ctr">
                      <a:noFill/>
                      <a:prstDash val="solid"/>
                      <a:round/>
                      <a:headEnd type="none" w="med" len="med"/>
                      <a:tailEnd type="none" w="med" len="med"/>
                    </a:lnL>
                    <a:lnR w="9525" cap="flat" cmpd="sng" algn="ctr">
                      <a:solidFill>
                        <a:srgbClr val="E3E9E9"/>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tr-TR" sz="2000" b="0" dirty="0">
                          <a:solidFill>
                            <a:srgbClr val="E3E9E9"/>
                          </a:solidFill>
                          <a:latin typeface="Segoe UI Semibold" panose="020B0702040204020203" pitchFamily="34" charset="0"/>
                          <a:cs typeface="Segoe UI Semibold" panose="020B0702040204020203" pitchFamily="34" charset="0"/>
                        </a:rPr>
                        <a:t>Süre</a:t>
                      </a:r>
                      <a:endParaRPr lang="en-US" sz="2000" b="0" dirty="0">
                        <a:solidFill>
                          <a:srgbClr val="E3E9E9"/>
                        </a:solidFill>
                        <a:latin typeface="Segoe UI Semibold" panose="020B0702040204020203" pitchFamily="34" charset="0"/>
                        <a:cs typeface="Segoe UI Semibold" panose="020B0702040204020203" pitchFamily="34" charset="0"/>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955818"/>
                  </a:ext>
                </a:extLst>
              </a:tr>
              <a:tr h="534518">
                <a:tc>
                  <a:txBody>
                    <a:bodyPr/>
                    <a:lstStyle/>
                    <a:p>
                      <a:r>
                        <a:rPr lang="tr-TR" sz="1600" dirty="0">
                          <a:solidFill>
                            <a:srgbClr val="44535B"/>
                          </a:solidFill>
                        </a:rPr>
                        <a:t>Analiz</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 ay </a:t>
                      </a:r>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3326987752"/>
                  </a:ext>
                </a:extLst>
              </a:tr>
              <a:tr h="534518">
                <a:tc>
                  <a:txBody>
                    <a:bodyPr/>
                    <a:lstStyle/>
                    <a:p>
                      <a:r>
                        <a:rPr lang="tr-TR" sz="1600" dirty="0">
                          <a:solidFill>
                            <a:srgbClr val="44535B"/>
                          </a:solidFill>
                        </a:rPr>
                        <a:t>Tasarım</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 ay</a:t>
                      </a:r>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3793776914"/>
                  </a:ext>
                </a:extLst>
              </a:tr>
              <a:tr h="534518">
                <a:tc>
                  <a:txBody>
                    <a:bodyPr/>
                    <a:lstStyle/>
                    <a:p>
                      <a:r>
                        <a:rPr lang="tr-TR" sz="1600" dirty="0">
                          <a:solidFill>
                            <a:srgbClr val="44535B"/>
                          </a:solidFill>
                        </a:rPr>
                        <a:t>Kodlama</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3 ay</a:t>
                      </a:r>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920346342"/>
                  </a:ext>
                </a:extLst>
              </a:tr>
              <a:tr h="534518">
                <a:tc>
                  <a:txBody>
                    <a:bodyPr/>
                    <a:lstStyle/>
                    <a:p>
                      <a:r>
                        <a:rPr lang="tr-TR" sz="1600" dirty="0">
                          <a:solidFill>
                            <a:srgbClr val="44535B"/>
                          </a:solidFill>
                        </a:rPr>
                        <a:t>Test</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 ay</a:t>
                      </a:r>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4029594111"/>
                  </a:ext>
                </a:extLst>
              </a:tr>
              <a:tr h="534518">
                <a:tc>
                  <a:txBody>
                    <a:bodyPr/>
                    <a:lstStyle/>
                    <a:p>
                      <a:r>
                        <a:rPr lang="tr-TR" sz="1600" dirty="0">
                          <a:solidFill>
                            <a:srgbClr val="44535B"/>
                          </a:solidFill>
                        </a:rPr>
                        <a:t>Devreye alma</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1 ay</a:t>
                      </a:r>
                      <a:endParaRPr lang="en-US" sz="1600" dirty="0">
                        <a:solidFill>
                          <a:srgbClr val="E3E9E9"/>
                        </a:solidFill>
                      </a:endParaRPr>
                    </a:p>
                    <a:p>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2374257487"/>
                  </a:ext>
                </a:extLst>
              </a:tr>
              <a:tr h="534518">
                <a:tc gridSpan="2">
                  <a:txBody>
                    <a:bodyPr/>
                    <a:lstStyle/>
                    <a:p>
                      <a:r>
                        <a:rPr lang="tr-TR" sz="1600" dirty="0">
                          <a:solidFill>
                            <a:srgbClr val="44535B"/>
                          </a:solidFill>
                        </a:rPr>
                        <a:t>(Süreler mesai günlerine göre hesaplanmıştır)</a:t>
                      </a:r>
                      <a:endParaRPr lang="en-US" sz="1600" dirty="0">
                        <a:solidFill>
                          <a:srgbClr val="44535B"/>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solidFill>
                        <a:srgbClr val="E3E9E9"/>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hMerge="1">
                  <a:txBody>
                    <a:bodyPr/>
                    <a:lstStyle/>
                    <a:p>
                      <a:endParaRPr lang="en-US" sz="1600" dirty="0">
                        <a:solidFill>
                          <a:srgbClr val="E3E9E9"/>
                        </a:solidFill>
                      </a:endParaRPr>
                    </a:p>
                  </a:txBody>
                  <a:tcPr marL="222678" marR="222678" marT="56560" marB="56560" anchor="ctr">
                    <a:lnL w="9525" cap="flat" cmpd="sng" algn="ctr">
                      <a:solidFill>
                        <a:srgbClr val="E3E9E9"/>
                      </a:solidFill>
                      <a:prstDash val="solid"/>
                      <a:round/>
                      <a:headEnd type="none" w="med" len="med"/>
                      <a:tailEnd type="none" w="med" len="med"/>
                    </a:lnL>
                    <a:lnR w="9525" cap="flat" cmpd="sng" algn="ctr">
                      <a:solidFill>
                        <a:srgbClr val="E3E9E9"/>
                      </a:solidFill>
                      <a:prstDash val="solid"/>
                      <a:round/>
                      <a:headEnd type="none" w="med" len="med"/>
                      <a:tailEnd type="none" w="med" len="med"/>
                    </a:lnR>
                    <a:lnT w="12700" cmpd="sng">
                      <a:noFill/>
                    </a:lnT>
                    <a:lnB w="9525" cap="flat" cmpd="sng" algn="ctr">
                      <a:solidFill>
                        <a:srgbClr val="E3E9E9"/>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1333145201"/>
                  </a:ext>
                </a:extLst>
              </a:tr>
            </a:tbl>
          </a:graphicData>
        </a:graphic>
      </p:graphicFrame>
    </p:spTree>
    <p:extLst>
      <p:ext uri="{BB962C8B-B14F-4D97-AF65-F5344CB8AC3E}">
        <p14:creationId xmlns:p14="http://schemas.microsoft.com/office/powerpoint/2010/main" val="3012785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BD27F58E-E449-CF51-F553-039D1884EC2B}"/>
              </a:ext>
            </a:extLst>
          </p:cNvPr>
          <p:cNvSpPr/>
          <p:nvPr/>
        </p:nvSpPr>
        <p:spPr>
          <a:xfrm>
            <a:off x="2463500" y="2601993"/>
            <a:ext cx="1517368" cy="3013500"/>
          </a:xfrm>
          <a:custGeom>
            <a:avLst/>
            <a:gdLst>
              <a:gd name="connsiteX0" fmla="*/ 0 w 990243"/>
              <a:gd name="connsiteY0" fmla="*/ 0 h 2991985"/>
              <a:gd name="connsiteX1" fmla="*/ 990243 w 990243"/>
              <a:gd name="connsiteY1" fmla="*/ 0 h 2991985"/>
              <a:gd name="connsiteX2" fmla="*/ 990243 w 990243"/>
              <a:gd name="connsiteY2" fmla="*/ 2991985 h 2991985"/>
              <a:gd name="connsiteX3" fmla="*/ 0 w 990243"/>
              <a:gd name="connsiteY3" fmla="*/ 2991985 h 2991985"/>
              <a:gd name="connsiteX4" fmla="*/ 0 w 990243"/>
              <a:gd name="connsiteY4" fmla="*/ 0 h 2991985"/>
              <a:gd name="connsiteX0" fmla="*/ 527125 w 1517368"/>
              <a:gd name="connsiteY0" fmla="*/ 0 h 3013500"/>
              <a:gd name="connsiteX1" fmla="*/ 1517368 w 1517368"/>
              <a:gd name="connsiteY1" fmla="*/ 0 h 3013500"/>
              <a:gd name="connsiteX2" fmla="*/ 1517368 w 1517368"/>
              <a:gd name="connsiteY2" fmla="*/ 2991985 h 3013500"/>
              <a:gd name="connsiteX3" fmla="*/ 0 w 1517368"/>
              <a:gd name="connsiteY3" fmla="*/ 3013500 h 3013500"/>
              <a:gd name="connsiteX4" fmla="*/ 527125 w 1517368"/>
              <a:gd name="connsiteY4" fmla="*/ 0 h 30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3013500">
                <a:moveTo>
                  <a:pt x="527125" y="0"/>
                </a:moveTo>
                <a:lnTo>
                  <a:pt x="1517368" y="0"/>
                </a:lnTo>
                <a:lnTo>
                  <a:pt x="1517368" y="2991985"/>
                </a:lnTo>
                <a:lnTo>
                  <a:pt x="0" y="3013500"/>
                </a:lnTo>
                <a:lnTo>
                  <a:pt x="527125" y="0"/>
                </a:lnTo>
                <a:close/>
              </a:path>
            </a:pathLst>
          </a:cu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30" name="Rectangle 1029">
            <a:extLst>
              <a:ext uri="{FF2B5EF4-FFF2-40B4-BE49-F238E27FC236}">
                <a16:creationId xmlns:a16="http://schemas.microsoft.com/office/drawing/2014/main" id="{F663E506-89B5-444C-6E52-044EFA2A0338}"/>
              </a:ext>
            </a:extLst>
          </p:cNvPr>
          <p:cNvSpPr/>
          <p:nvPr/>
        </p:nvSpPr>
        <p:spPr>
          <a:xfrm>
            <a:off x="8035962" y="0"/>
            <a:ext cx="4156038" cy="4690334"/>
          </a:xfrm>
          <a:prstGeom prst="rect">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31" name="Rectangle: Top Corners Rounded 1030">
            <a:extLst>
              <a:ext uri="{FF2B5EF4-FFF2-40B4-BE49-F238E27FC236}">
                <a16:creationId xmlns:a16="http://schemas.microsoft.com/office/drawing/2014/main" id="{6DD0303F-37DF-6FE2-F4EE-91F98393879B}"/>
              </a:ext>
            </a:extLst>
          </p:cNvPr>
          <p:cNvSpPr/>
          <p:nvPr/>
        </p:nvSpPr>
        <p:spPr>
          <a:xfrm>
            <a:off x="3218310" y="477"/>
            <a:ext cx="8973690" cy="979543"/>
          </a:xfrm>
          <a:prstGeom prst="round2Same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aphicFrame>
        <p:nvGraphicFramePr>
          <p:cNvPr id="1029" name="Table 1029">
            <a:extLst>
              <a:ext uri="{FF2B5EF4-FFF2-40B4-BE49-F238E27FC236}">
                <a16:creationId xmlns:a16="http://schemas.microsoft.com/office/drawing/2014/main" id="{77751B51-952D-5A49-590F-837B870706E7}"/>
              </a:ext>
            </a:extLst>
          </p:cNvPr>
          <p:cNvGraphicFramePr>
            <a:graphicFrameLocks noGrp="1"/>
          </p:cNvGraphicFramePr>
          <p:nvPr>
            <p:extLst>
              <p:ext uri="{D42A27DB-BD31-4B8C-83A1-F6EECF244321}">
                <p14:modId xmlns:p14="http://schemas.microsoft.com/office/powerpoint/2010/main" val="2208822959"/>
              </p:ext>
            </p:extLst>
          </p:nvPr>
        </p:nvGraphicFramePr>
        <p:xfrm>
          <a:off x="3239791" y="584845"/>
          <a:ext cx="8973692" cy="6196074"/>
        </p:xfrm>
        <a:graphic>
          <a:graphicData uri="http://schemas.openxmlformats.org/drawingml/2006/table">
            <a:tbl>
              <a:tblPr firstRow="1" bandRow="1">
                <a:tableStyleId>{5C22544A-7EE6-4342-B048-85BDC9FD1C3A}</a:tableStyleId>
              </a:tblPr>
              <a:tblGrid>
                <a:gridCol w="1281956">
                  <a:extLst>
                    <a:ext uri="{9D8B030D-6E8A-4147-A177-3AD203B41FA5}">
                      <a16:colId xmlns:a16="http://schemas.microsoft.com/office/drawing/2014/main" val="1317412662"/>
                    </a:ext>
                  </a:extLst>
                </a:gridCol>
                <a:gridCol w="1281956">
                  <a:extLst>
                    <a:ext uri="{9D8B030D-6E8A-4147-A177-3AD203B41FA5}">
                      <a16:colId xmlns:a16="http://schemas.microsoft.com/office/drawing/2014/main" val="3903970865"/>
                    </a:ext>
                  </a:extLst>
                </a:gridCol>
                <a:gridCol w="6409780">
                  <a:extLst>
                    <a:ext uri="{9D8B030D-6E8A-4147-A177-3AD203B41FA5}">
                      <a16:colId xmlns:a16="http://schemas.microsoft.com/office/drawing/2014/main" val="454756466"/>
                    </a:ext>
                  </a:extLst>
                </a:gridCol>
              </a:tblGrid>
              <a:tr h="706092">
                <a:tc>
                  <a:txBody>
                    <a:bodyPr/>
                    <a:lstStyle/>
                    <a:p>
                      <a:r>
                        <a:rPr lang="tr-TR" sz="2000" b="0" dirty="0">
                          <a:solidFill>
                            <a:srgbClr val="E3E9E9"/>
                          </a:solidFill>
                          <a:latin typeface="Segoe UI Semibold" panose="020B0702040204020203" pitchFamily="34" charset="0"/>
                          <a:cs typeface="Segoe UI Semibold" panose="020B0702040204020203" pitchFamily="34" charset="0"/>
                        </a:rPr>
                        <a:t>Görev ismi</a:t>
                      </a:r>
                      <a:endParaRPr lang="en-US" sz="2000" b="0" dirty="0">
                        <a:solidFill>
                          <a:srgbClr val="E3E9E9"/>
                        </a:solidFill>
                        <a:latin typeface="Segoe UI Semibold" panose="020B0702040204020203" pitchFamily="34" charset="0"/>
                        <a:cs typeface="Segoe UI Semibold" panose="020B0702040204020203" pitchFamily="34" charset="0"/>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tr-TR" sz="2000" b="0" dirty="0">
                          <a:solidFill>
                            <a:srgbClr val="E3E9E9"/>
                          </a:solidFill>
                          <a:latin typeface="Segoe UI Semibold" panose="020B0702040204020203" pitchFamily="34" charset="0"/>
                          <a:cs typeface="Segoe UI Semibold" panose="020B0702040204020203" pitchFamily="34" charset="0"/>
                        </a:rPr>
                        <a:t>Süre</a:t>
                      </a:r>
                      <a:endParaRPr lang="en-US" sz="2000" b="0" dirty="0">
                        <a:solidFill>
                          <a:srgbClr val="E3E9E9"/>
                        </a:solidFill>
                        <a:latin typeface="Segoe UI Semibold" panose="020B0702040204020203" pitchFamily="34" charset="0"/>
                        <a:cs typeface="Segoe UI Semibold" panose="020B0702040204020203" pitchFamily="34" charset="0"/>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tr-TR" sz="1600" dirty="0" err="1">
                          <a:solidFill>
                            <a:srgbClr val="E3E9E9"/>
                          </a:solidFill>
                        </a:rPr>
                        <a:t>Gantt</a:t>
                      </a:r>
                      <a:r>
                        <a:rPr lang="tr-TR" sz="1600" dirty="0">
                          <a:solidFill>
                            <a:srgbClr val="E3E9E9"/>
                          </a:solidFill>
                        </a:rPr>
                        <a:t> şeması</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955818"/>
                  </a:ext>
                </a:extLst>
              </a:tr>
              <a:tr h="586977">
                <a:tc>
                  <a:txBody>
                    <a:bodyPr/>
                    <a:lstStyle/>
                    <a:p>
                      <a:r>
                        <a:rPr lang="tr-TR" sz="1600" dirty="0">
                          <a:solidFill>
                            <a:srgbClr val="44535B"/>
                          </a:solidFill>
                        </a:rPr>
                        <a:t>Analiz</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rowSpan="1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987752"/>
                  </a:ext>
                </a:extLst>
              </a:tr>
              <a:tr h="586977">
                <a:tc>
                  <a:txBody>
                    <a:bodyPr/>
                    <a:lstStyle/>
                    <a:p>
                      <a:r>
                        <a:rPr lang="tr-TR" sz="1600" dirty="0">
                          <a:solidFill>
                            <a:srgbClr val="44535B"/>
                          </a:solidFill>
                        </a:rPr>
                        <a:t>Tasarım</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r>
                        <a:rPr lang="en-US" sz="1600" dirty="0">
                          <a:solidFill>
                            <a:srgbClr val="E3E9E9"/>
                          </a:solidFill>
                        </a:rPr>
                        <a:t>xx</a:t>
                      </a: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3793776914"/>
                  </a:ext>
                </a:extLst>
              </a:tr>
              <a:tr h="586977">
                <a:tc>
                  <a:txBody>
                    <a:bodyPr/>
                    <a:lstStyle/>
                    <a:p>
                      <a:r>
                        <a:rPr lang="tr-TR" sz="1600" dirty="0">
                          <a:solidFill>
                            <a:srgbClr val="44535B"/>
                          </a:solidFill>
                        </a:rPr>
                        <a:t>Kodlama</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30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r>
                        <a:rPr lang="en-US" sz="1600" dirty="0">
                          <a:solidFill>
                            <a:srgbClr val="E3E9E9"/>
                          </a:solidFill>
                        </a:rPr>
                        <a:t>xx</a:t>
                      </a: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920346342"/>
                  </a:ext>
                </a:extLst>
              </a:tr>
              <a:tr h="448427">
                <a:tc>
                  <a:txBody>
                    <a:bodyPr/>
                    <a:lstStyle/>
                    <a:p>
                      <a:r>
                        <a:rPr lang="tr-TR" sz="1600" dirty="0">
                          <a:solidFill>
                            <a:srgbClr val="44535B"/>
                          </a:solidFill>
                        </a:rPr>
                        <a:t>Test</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r>
                        <a:rPr lang="tr-TR" sz="1600" dirty="0">
                          <a:solidFill>
                            <a:srgbClr val="E3E9E9"/>
                          </a:solidFill>
                        </a:rPr>
                        <a:t>15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r>
                        <a:rPr lang="en-US" sz="1600" dirty="0">
                          <a:solidFill>
                            <a:srgbClr val="E3E9E9"/>
                          </a:solidFill>
                        </a:rPr>
                        <a:t>xx</a:t>
                      </a: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4029594111"/>
                  </a:ext>
                </a:extLst>
              </a:tr>
              <a:tr h="443866">
                <a:tc>
                  <a:txBody>
                    <a:bodyPr/>
                    <a:lstStyle/>
                    <a:p>
                      <a:r>
                        <a:rPr lang="tr-TR" sz="1600" dirty="0">
                          <a:solidFill>
                            <a:srgbClr val="44535B"/>
                          </a:solidFill>
                        </a:rPr>
                        <a:t>Sürüm 1</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263718466"/>
                  </a:ext>
                </a:extLst>
              </a:tr>
              <a:tr h="443866">
                <a:tc>
                  <a:txBody>
                    <a:bodyPr/>
                    <a:lstStyle/>
                    <a:p>
                      <a:r>
                        <a:rPr lang="tr-TR" sz="1600" dirty="0">
                          <a:solidFill>
                            <a:srgbClr val="44535B"/>
                          </a:solidFill>
                        </a:rPr>
                        <a:t>Analiz</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5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3097708399"/>
                  </a:ext>
                </a:extLst>
              </a:tr>
              <a:tr h="443866">
                <a:tc>
                  <a:txBody>
                    <a:bodyPr/>
                    <a:lstStyle/>
                    <a:p>
                      <a:r>
                        <a:rPr lang="tr-TR" sz="1600" dirty="0">
                          <a:solidFill>
                            <a:srgbClr val="44535B"/>
                          </a:solidFill>
                        </a:rPr>
                        <a:t>Tasarım</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10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1641549595"/>
                  </a:ext>
                </a:extLst>
              </a:tr>
              <a:tr h="443866">
                <a:tc>
                  <a:txBody>
                    <a:bodyPr/>
                    <a:lstStyle/>
                    <a:p>
                      <a:r>
                        <a:rPr lang="tr-TR" sz="1600" dirty="0">
                          <a:solidFill>
                            <a:srgbClr val="44535B"/>
                          </a:solidFill>
                        </a:rPr>
                        <a:t>Kodlama</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25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759736853"/>
                  </a:ext>
                </a:extLst>
              </a:tr>
              <a:tr h="443866">
                <a:tc>
                  <a:txBody>
                    <a:bodyPr/>
                    <a:lstStyle/>
                    <a:p>
                      <a:r>
                        <a:rPr lang="tr-TR" sz="1600" dirty="0">
                          <a:solidFill>
                            <a:srgbClr val="44535B"/>
                          </a:solidFill>
                        </a:rPr>
                        <a:t>Test</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10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59778740"/>
                  </a:ext>
                </a:extLst>
              </a:tr>
              <a:tr h="443866">
                <a:tc>
                  <a:txBody>
                    <a:bodyPr/>
                    <a:lstStyle/>
                    <a:p>
                      <a:r>
                        <a:rPr lang="tr-TR" sz="1600" dirty="0">
                          <a:solidFill>
                            <a:srgbClr val="44535B"/>
                          </a:solidFill>
                        </a:rPr>
                        <a:t>Prototip</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5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277412610"/>
                  </a:ext>
                </a:extLst>
              </a:tr>
              <a:tr h="443866">
                <a:tc>
                  <a:txBody>
                    <a:bodyPr/>
                    <a:lstStyle/>
                    <a:p>
                      <a:r>
                        <a:rPr lang="tr-TR" sz="1600" dirty="0">
                          <a:solidFill>
                            <a:srgbClr val="44535B"/>
                          </a:solidFill>
                        </a:rPr>
                        <a:t>Devreye alma</a:t>
                      </a:r>
                      <a:endParaRPr lang="en-US" sz="1600" dirty="0">
                        <a:solidFill>
                          <a:srgbClr val="44535B"/>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E9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rgbClr val="E3E9E9"/>
                          </a:solidFill>
                        </a:rPr>
                        <a:t>20 gün</a:t>
                      </a:r>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tc vMerge="1">
                  <a:txBody>
                    <a:bodyPr/>
                    <a:lstStyle/>
                    <a:p>
                      <a:endParaRPr lang="en-US" sz="1600" dirty="0">
                        <a:solidFill>
                          <a:srgbClr val="E3E9E9"/>
                        </a:solidFill>
                      </a:endParaRPr>
                    </a:p>
                  </a:txBody>
                  <a:tcPr marL="222678" marR="222678" marT="56560" marB="56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E658E"/>
                    </a:solidFill>
                  </a:tcPr>
                </a:tc>
                <a:extLst>
                  <a:ext uri="{0D108BD9-81ED-4DB2-BD59-A6C34878D82A}">
                    <a16:rowId xmlns:a16="http://schemas.microsoft.com/office/drawing/2014/main" val="2627418755"/>
                  </a:ext>
                </a:extLst>
              </a:tr>
            </a:tbl>
          </a:graphicData>
        </a:graphic>
      </p:graphicFrame>
      <p:grpSp>
        <p:nvGrpSpPr>
          <p:cNvPr id="348" name="Group 347">
            <a:extLst>
              <a:ext uri="{FF2B5EF4-FFF2-40B4-BE49-F238E27FC236}">
                <a16:creationId xmlns:a16="http://schemas.microsoft.com/office/drawing/2014/main" id="{35DB40AC-32ED-109F-2DFF-6B101822AB9B}"/>
              </a:ext>
            </a:extLst>
          </p:cNvPr>
          <p:cNvGrpSpPr/>
          <p:nvPr/>
        </p:nvGrpSpPr>
        <p:grpSpPr>
          <a:xfrm>
            <a:off x="7266440" y="6913"/>
            <a:ext cx="536869" cy="536869"/>
            <a:chOff x="7247965" y="1466501"/>
            <a:chExt cx="536869" cy="536869"/>
          </a:xfrm>
        </p:grpSpPr>
        <p:sp>
          <p:nvSpPr>
            <p:cNvPr id="414" name="Oval 413">
              <a:extLst>
                <a:ext uri="{FF2B5EF4-FFF2-40B4-BE49-F238E27FC236}">
                  <a16:creationId xmlns:a16="http://schemas.microsoft.com/office/drawing/2014/main" id="{2DF3E828-B453-6D6B-2B95-328C9A1F5AEA}"/>
                </a:ext>
              </a:extLst>
            </p:cNvPr>
            <p:cNvSpPr/>
            <p:nvPr/>
          </p:nvSpPr>
          <p:spPr>
            <a:xfrm>
              <a:off x="7247965"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16" name="Group 415">
              <a:extLst>
                <a:ext uri="{FF2B5EF4-FFF2-40B4-BE49-F238E27FC236}">
                  <a16:creationId xmlns:a16="http://schemas.microsoft.com/office/drawing/2014/main" id="{F22D4469-74F1-1932-B9B9-D74312E889DC}"/>
                </a:ext>
              </a:extLst>
            </p:cNvPr>
            <p:cNvGrpSpPr/>
            <p:nvPr/>
          </p:nvGrpSpPr>
          <p:grpSpPr>
            <a:xfrm>
              <a:off x="7398754" y="1616748"/>
              <a:ext cx="235290" cy="236375"/>
              <a:chOff x="4841875" y="2895601"/>
              <a:chExt cx="344488" cy="346075"/>
            </a:xfrm>
          </p:grpSpPr>
          <p:sp>
            <p:nvSpPr>
              <p:cNvPr id="417" name="Freeform 258">
                <a:extLst>
                  <a:ext uri="{FF2B5EF4-FFF2-40B4-BE49-F238E27FC236}">
                    <a16:creationId xmlns:a16="http://schemas.microsoft.com/office/drawing/2014/main" id="{207D55B9-4F1A-2AEC-85CF-510328FA394F}"/>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8" name="Freeform 259">
                <a:extLst>
                  <a:ext uri="{FF2B5EF4-FFF2-40B4-BE49-F238E27FC236}">
                    <a16:creationId xmlns:a16="http://schemas.microsoft.com/office/drawing/2014/main" id="{99D397C9-745F-731A-0EDE-92AF99A80F70}"/>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9" name="Freeform 260">
                <a:extLst>
                  <a:ext uri="{FF2B5EF4-FFF2-40B4-BE49-F238E27FC236}">
                    <a16:creationId xmlns:a16="http://schemas.microsoft.com/office/drawing/2014/main" id="{2F0D5907-1124-039B-6393-4F0E2DDD138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0" name="Line 261">
                <a:extLst>
                  <a:ext uri="{FF2B5EF4-FFF2-40B4-BE49-F238E27FC236}">
                    <a16:creationId xmlns:a16="http://schemas.microsoft.com/office/drawing/2014/main" id="{8E507418-BC4D-8BD7-0404-801D79244048}"/>
                  </a:ext>
                </a:extLst>
              </p:cNvPr>
              <p:cNvSpPr>
                <a:spLocks noChangeShapeType="1"/>
              </p:cNvSpPr>
              <p:nvPr/>
            </p:nvSpPr>
            <p:spPr bwMode="auto">
              <a:xfrm>
                <a:off x="4932363" y="3044826"/>
                <a:ext cx="165100"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1" name="Line 262">
                <a:extLst>
                  <a:ext uri="{FF2B5EF4-FFF2-40B4-BE49-F238E27FC236}">
                    <a16:creationId xmlns:a16="http://schemas.microsoft.com/office/drawing/2014/main" id="{C6E9AE56-D2DA-458D-91E1-3689FB5A8BD4}"/>
                  </a:ext>
                </a:extLst>
              </p:cNvPr>
              <p:cNvSpPr>
                <a:spLocks noChangeShapeType="1"/>
              </p:cNvSpPr>
              <p:nvPr/>
            </p:nvSpPr>
            <p:spPr bwMode="auto">
              <a:xfrm>
                <a:off x="4932363" y="2940051"/>
                <a:ext cx="165100"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2" name="Line 263">
                <a:extLst>
                  <a:ext uri="{FF2B5EF4-FFF2-40B4-BE49-F238E27FC236}">
                    <a16:creationId xmlns:a16="http://schemas.microsoft.com/office/drawing/2014/main" id="{F3BBE805-5649-64A1-502E-E0E76177378F}"/>
                  </a:ext>
                </a:extLst>
              </p:cNvPr>
              <p:cNvSpPr>
                <a:spLocks noChangeShapeType="1"/>
              </p:cNvSpPr>
              <p:nvPr/>
            </p:nvSpPr>
            <p:spPr bwMode="auto">
              <a:xfrm>
                <a:off x="4916488" y="2992438"/>
                <a:ext cx="195263"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3" name="Oval 264">
                <a:extLst>
                  <a:ext uri="{FF2B5EF4-FFF2-40B4-BE49-F238E27FC236}">
                    <a16:creationId xmlns:a16="http://schemas.microsoft.com/office/drawing/2014/main" id="{626CF5EE-A536-985C-F5FE-4D0CCC95B522}"/>
                  </a:ext>
                </a:extLst>
              </p:cNvPr>
              <p:cNvSpPr>
                <a:spLocks noChangeArrowheads="1"/>
              </p:cNvSpPr>
              <p:nvPr/>
            </p:nvSpPr>
            <p:spPr bwMode="auto">
              <a:xfrm>
                <a:off x="4864100"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4" name="Oval 265">
                <a:extLst>
                  <a:ext uri="{FF2B5EF4-FFF2-40B4-BE49-F238E27FC236}">
                    <a16:creationId xmlns:a16="http://schemas.microsoft.com/office/drawing/2014/main" id="{D3B78159-D032-AD1F-8EB8-093208E32B57}"/>
                  </a:ext>
                </a:extLst>
              </p:cNvPr>
              <p:cNvSpPr>
                <a:spLocks noChangeArrowheads="1"/>
              </p:cNvSpPr>
              <p:nvPr/>
            </p:nvSpPr>
            <p:spPr bwMode="auto">
              <a:xfrm>
                <a:off x="4976813"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5" name="Oval 266">
                <a:extLst>
                  <a:ext uri="{FF2B5EF4-FFF2-40B4-BE49-F238E27FC236}">
                    <a16:creationId xmlns:a16="http://schemas.microsoft.com/office/drawing/2014/main" id="{4FE5C0EB-0242-F201-F51B-66864D154E21}"/>
                  </a:ext>
                </a:extLst>
              </p:cNvPr>
              <p:cNvSpPr>
                <a:spLocks noChangeArrowheads="1"/>
              </p:cNvSpPr>
              <p:nvPr/>
            </p:nvSpPr>
            <p:spPr bwMode="auto">
              <a:xfrm>
                <a:off x="5089525"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6" name="Freeform 267">
                <a:extLst>
                  <a:ext uri="{FF2B5EF4-FFF2-40B4-BE49-F238E27FC236}">
                    <a16:creationId xmlns:a16="http://schemas.microsoft.com/office/drawing/2014/main" id="{CD784556-8898-25FB-8E31-32AE57F84B79}"/>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7" name="Group 346">
            <a:extLst>
              <a:ext uri="{FF2B5EF4-FFF2-40B4-BE49-F238E27FC236}">
                <a16:creationId xmlns:a16="http://schemas.microsoft.com/office/drawing/2014/main" id="{77C52154-CAD3-6803-1EC5-A196BA65A350}"/>
              </a:ext>
            </a:extLst>
          </p:cNvPr>
          <p:cNvGrpSpPr/>
          <p:nvPr/>
        </p:nvGrpSpPr>
        <p:grpSpPr>
          <a:xfrm>
            <a:off x="3887604" y="0"/>
            <a:ext cx="536869" cy="536869"/>
            <a:chOff x="3848548" y="1466501"/>
            <a:chExt cx="536869" cy="536869"/>
          </a:xfrm>
        </p:grpSpPr>
        <p:sp>
          <p:nvSpPr>
            <p:cNvPr id="413" name="Oval 412">
              <a:extLst>
                <a:ext uri="{FF2B5EF4-FFF2-40B4-BE49-F238E27FC236}">
                  <a16:creationId xmlns:a16="http://schemas.microsoft.com/office/drawing/2014/main" id="{18D35574-3126-58E8-3B56-73BE46FCB33C}"/>
                </a:ext>
              </a:extLst>
            </p:cNvPr>
            <p:cNvSpPr/>
            <p:nvPr/>
          </p:nvSpPr>
          <p:spPr>
            <a:xfrm>
              <a:off x="3848548"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27" name="Group 426">
              <a:extLst>
                <a:ext uri="{FF2B5EF4-FFF2-40B4-BE49-F238E27FC236}">
                  <a16:creationId xmlns:a16="http://schemas.microsoft.com/office/drawing/2014/main" id="{9390DD68-0358-C1CB-A09D-5B770553B373}"/>
                </a:ext>
              </a:extLst>
            </p:cNvPr>
            <p:cNvGrpSpPr/>
            <p:nvPr/>
          </p:nvGrpSpPr>
          <p:grpSpPr>
            <a:xfrm>
              <a:off x="4004216" y="1627049"/>
              <a:ext cx="225532" cy="215773"/>
              <a:chOff x="4127500" y="2909888"/>
              <a:chExt cx="330200" cy="315913"/>
            </a:xfrm>
          </p:grpSpPr>
          <p:sp>
            <p:nvSpPr>
              <p:cNvPr id="428" name="Oval 268">
                <a:extLst>
                  <a:ext uri="{FF2B5EF4-FFF2-40B4-BE49-F238E27FC236}">
                    <a16:creationId xmlns:a16="http://schemas.microsoft.com/office/drawing/2014/main" id="{8F656520-0D6D-0BA3-F620-7A76C7219D18}"/>
                  </a:ext>
                </a:extLst>
              </p:cNvPr>
              <p:cNvSpPr>
                <a:spLocks noChangeArrowheads="1"/>
              </p:cNvSpPr>
              <p:nvPr/>
            </p:nvSpPr>
            <p:spPr bwMode="auto">
              <a:xfrm>
                <a:off x="4149725"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9" name="Freeform 269">
                <a:extLst>
                  <a:ext uri="{FF2B5EF4-FFF2-40B4-BE49-F238E27FC236}">
                    <a16:creationId xmlns:a16="http://schemas.microsoft.com/office/drawing/2014/main" id="{F35C46DB-B63F-1461-96E9-6CCEE0BE87C2}"/>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0" name="Oval 270">
                <a:extLst>
                  <a:ext uri="{FF2B5EF4-FFF2-40B4-BE49-F238E27FC236}">
                    <a16:creationId xmlns:a16="http://schemas.microsoft.com/office/drawing/2014/main" id="{EC474BE8-75CB-FF2C-3C12-36B88EF8B7DB}"/>
                  </a:ext>
                </a:extLst>
              </p:cNvPr>
              <p:cNvSpPr>
                <a:spLocks noChangeArrowheads="1"/>
              </p:cNvSpPr>
              <p:nvPr/>
            </p:nvSpPr>
            <p:spPr bwMode="auto">
              <a:xfrm>
                <a:off x="4360863" y="3060701"/>
                <a:ext cx="74613"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1" name="Freeform 271">
                <a:extLst>
                  <a:ext uri="{FF2B5EF4-FFF2-40B4-BE49-F238E27FC236}">
                    <a16:creationId xmlns:a16="http://schemas.microsoft.com/office/drawing/2014/main" id="{8BB3A10B-360D-F0AA-8403-EE8EFBFADED4}"/>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2" name="Oval 272">
                <a:extLst>
                  <a:ext uri="{FF2B5EF4-FFF2-40B4-BE49-F238E27FC236}">
                    <a16:creationId xmlns:a16="http://schemas.microsoft.com/office/drawing/2014/main" id="{D1CC89BC-04BA-A108-662F-144EC206515E}"/>
                  </a:ext>
                </a:extLst>
              </p:cNvPr>
              <p:cNvSpPr>
                <a:spLocks noChangeArrowheads="1"/>
              </p:cNvSpPr>
              <p:nvPr/>
            </p:nvSpPr>
            <p:spPr bwMode="auto">
              <a:xfrm>
                <a:off x="4240213" y="3030538"/>
                <a:ext cx="104775" cy="109538"/>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3" name="Freeform 273">
                <a:extLst>
                  <a:ext uri="{FF2B5EF4-FFF2-40B4-BE49-F238E27FC236}">
                    <a16:creationId xmlns:a16="http://schemas.microsoft.com/office/drawing/2014/main" id="{EE15BD16-7BCC-E0D6-ACCC-702ACCBBA3AD}"/>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4" name="Freeform 274">
                <a:extLst>
                  <a:ext uri="{FF2B5EF4-FFF2-40B4-BE49-F238E27FC236}">
                    <a16:creationId xmlns:a16="http://schemas.microsoft.com/office/drawing/2014/main" id="{A8DB1C8B-74C2-6F11-9C50-8EC1AE6A8C71}"/>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5" name="Freeform 275">
                <a:extLst>
                  <a:ext uri="{FF2B5EF4-FFF2-40B4-BE49-F238E27FC236}">
                    <a16:creationId xmlns:a16="http://schemas.microsoft.com/office/drawing/2014/main" id="{E877F8AE-1476-0FDA-F26C-99288FC0D9A5}"/>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6" name="Freeform 276">
                <a:extLst>
                  <a:ext uri="{FF2B5EF4-FFF2-40B4-BE49-F238E27FC236}">
                    <a16:creationId xmlns:a16="http://schemas.microsoft.com/office/drawing/2014/main" id="{64897CE6-A81A-8CA9-1F86-6C2644A36A8A}"/>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9" name="Group 348">
            <a:extLst>
              <a:ext uri="{FF2B5EF4-FFF2-40B4-BE49-F238E27FC236}">
                <a16:creationId xmlns:a16="http://schemas.microsoft.com/office/drawing/2014/main" id="{92DF7E45-A10C-FAE5-0F5C-4A2830E6AE0B}"/>
              </a:ext>
            </a:extLst>
          </p:cNvPr>
          <p:cNvGrpSpPr/>
          <p:nvPr/>
        </p:nvGrpSpPr>
        <p:grpSpPr>
          <a:xfrm>
            <a:off x="11057554" y="20601"/>
            <a:ext cx="536869" cy="536869"/>
            <a:chOff x="9496313" y="1466501"/>
            <a:chExt cx="536869" cy="536869"/>
          </a:xfrm>
        </p:grpSpPr>
        <p:sp>
          <p:nvSpPr>
            <p:cNvPr id="415" name="Oval 414">
              <a:extLst>
                <a:ext uri="{FF2B5EF4-FFF2-40B4-BE49-F238E27FC236}">
                  <a16:creationId xmlns:a16="http://schemas.microsoft.com/office/drawing/2014/main" id="{046E9697-1BE2-57F1-4FDC-04ED83F616A4}"/>
                </a:ext>
              </a:extLst>
            </p:cNvPr>
            <p:cNvSpPr/>
            <p:nvPr/>
          </p:nvSpPr>
          <p:spPr>
            <a:xfrm>
              <a:off x="9496313"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37" name="Group 436">
              <a:extLst>
                <a:ext uri="{FF2B5EF4-FFF2-40B4-BE49-F238E27FC236}">
                  <a16:creationId xmlns:a16="http://schemas.microsoft.com/office/drawing/2014/main" id="{BA05D950-F644-4400-CAF7-1D934536D415}"/>
                </a:ext>
              </a:extLst>
            </p:cNvPr>
            <p:cNvGrpSpPr/>
            <p:nvPr/>
          </p:nvGrpSpPr>
          <p:grpSpPr>
            <a:xfrm>
              <a:off x="9646560" y="1616748"/>
              <a:ext cx="236375" cy="236375"/>
              <a:chOff x="5562600" y="2895601"/>
              <a:chExt cx="346075" cy="346075"/>
            </a:xfrm>
          </p:grpSpPr>
          <p:sp>
            <p:nvSpPr>
              <p:cNvPr id="438" name="Freeform 277">
                <a:extLst>
                  <a:ext uri="{FF2B5EF4-FFF2-40B4-BE49-F238E27FC236}">
                    <a16:creationId xmlns:a16="http://schemas.microsoft.com/office/drawing/2014/main" id="{8F2B908E-D4B4-265E-EFF2-F115CCEF5F8B}"/>
                  </a:ext>
                </a:extLst>
              </p:cNvPr>
              <p:cNvSpPr>
                <a:spLocks/>
              </p:cNvSpPr>
              <p:nvPr/>
            </p:nvSpPr>
            <p:spPr bwMode="auto">
              <a:xfrm>
                <a:off x="5637213" y="2895601"/>
                <a:ext cx="195263" cy="179388"/>
              </a:xfrm>
              <a:custGeom>
                <a:avLst/>
                <a:gdLst>
                  <a:gd name="T0" fmla="*/ 0 w 52"/>
                  <a:gd name="T1" fmla="*/ 32 h 48"/>
                  <a:gd name="T2" fmla="*/ 4 w 52"/>
                  <a:gd name="T3" fmla="*/ 36 h 48"/>
                  <a:gd name="T4" fmla="*/ 8 w 52"/>
                  <a:gd name="T5" fmla="*/ 36 h 48"/>
                  <a:gd name="T6" fmla="*/ 20 w 52"/>
                  <a:gd name="T7" fmla="*/ 48 h 48"/>
                  <a:gd name="T8" fmla="*/ 20 w 52"/>
                  <a:gd name="T9" fmla="*/ 36 h 48"/>
                  <a:gd name="T10" fmla="*/ 48 w 52"/>
                  <a:gd name="T11" fmla="*/ 36 h 48"/>
                  <a:gd name="T12" fmla="*/ 52 w 52"/>
                  <a:gd name="T13" fmla="*/ 32 h 48"/>
                  <a:gd name="T14" fmla="*/ 52 w 52"/>
                  <a:gd name="T15" fmla="*/ 4 h 48"/>
                  <a:gd name="T16" fmla="*/ 48 w 52"/>
                  <a:gd name="T17" fmla="*/ 0 h 48"/>
                  <a:gd name="T18" fmla="*/ 4 w 52"/>
                  <a:gd name="T19" fmla="*/ 0 h 48"/>
                  <a:gd name="T20" fmla="*/ 0 w 52"/>
                  <a:gd name="T21" fmla="*/ 4 h 48"/>
                  <a:gd name="T22" fmla="*/ 0 w 52"/>
                  <a:gd name="T23"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8">
                    <a:moveTo>
                      <a:pt x="0" y="32"/>
                    </a:moveTo>
                    <a:cubicBezTo>
                      <a:pt x="0" y="34"/>
                      <a:pt x="2" y="36"/>
                      <a:pt x="4" y="36"/>
                    </a:cubicBezTo>
                    <a:cubicBezTo>
                      <a:pt x="8" y="36"/>
                      <a:pt x="8" y="36"/>
                      <a:pt x="8" y="36"/>
                    </a:cubicBezTo>
                    <a:cubicBezTo>
                      <a:pt x="20" y="48"/>
                      <a:pt x="20" y="48"/>
                      <a:pt x="20" y="48"/>
                    </a:cubicBezTo>
                    <a:cubicBezTo>
                      <a:pt x="20" y="36"/>
                      <a:pt x="20" y="36"/>
                      <a:pt x="20" y="36"/>
                    </a:cubicBezTo>
                    <a:cubicBezTo>
                      <a:pt x="48" y="36"/>
                      <a:pt x="48" y="36"/>
                      <a:pt x="48" y="36"/>
                    </a:cubicBezTo>
                    <a:cubicBezTo>
                      <a:pt x="50" y="36"/>
                      <a:pt x="52" y="34"/>
                      <a:pt x="52" y="32"/>
                    </a:cubicBezTo>
                    <a:cubicBezTo>
                      <a:pt x="52" y="4"/>
                      <a:pt x="52" y="4"/>
                      <a:pt x="52" y="4"/>
                    </a:cubicBezTo>
                    <a:cubicBezTo>
                      <a:pt x="52" y="2"/>
                      <a:pt x="50" y="0"/>
                      <a:pt x="48" y="0"/>
                    </a:cubicBezTo>
                    <a:cubicBezTo>
                      <a:pt x="4" y="0"/>
                      <a:pt x="4" y="0"/>
                      <a:pt x="4" y="0"/>
                    </a:cubicBezTo>
                    <a:cubicBezTo>
                      <a:pt x="2" y="0"/>
                      <a:pt x="0" y="2"/>
                      <a:pt x="0" y="4"/>
                    </a:cubicBezTo>
                    <a:lnTo>
                      <a:pt x="0" y="32"/>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9" name="Oval 278">
                <a:extLst>
                  <a:ext uri="{FF2B5EF4-FFF2-40B4-BE49-F238E27FC236}">
                    <a16:creationId xmlns:a16="http://schemas.microsoft.com/office/drawing/2014/main" id="{B3506C7D-0DE5-B28F-1EA9-A44189C38F22}"/>
                  </a:ext>
                </a:extLst>
              </p:cNvPr>
              <p:cNvSpPr>
                <a:spLocks noChangeArrowheads="1"/>
              </p:cNvSpPr>
              <p:nvPr/>
            </p:nvSpPr>
            <p:spPr bwMode="auto">
              <a:xfrm>
                <a:off x="5810250"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0" name="Freeform 279">
                <a:extLst>
                  <a:ext uri="{FF2B5EF4-FFF2-40B4-BE49-F238E27FC236}">
                    <a16:creationId xmlns:a16="http://schemas.microsoft.com/office/drawing/2014/main" id="{F5CDE07D-1C00-992E-640B-C48D06BCBC31}"/>
                  </a:ext>
                </a:extLst>
              </p:cNvPr>
              <p:cNvSpPr>
                <a:spLocks/>
              </p:cNvSpPr>
              <p:nvPr/>
            </p:nvSpPr>
            <p:spPr bwMode="auto">
              <a:xfrm>
                <a:off x="5788025" y="3135313"/>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1" name="Oval 280">
                <a:extLst>
                  <a:ext uri="{FF2B5EF4-FFF2-40B4-BE49-F238E27FC236}">
                    <a16:creationId xmlns:a16="http://schemas.microsoft.com/office/drawing/2014/main" id="{8681E908-8E4C-BE2D-3BC0-6B755B65B64A}"/>
                  </a:ext>
                </a:extLst>
              </p:cNvPr>
              <p:cNvSpPr>
                <a:spLocks noChangeArrowheads="1"/>
              </p:cNvSpPr>
              <p:nvPr/>
            </p:nvSpPr>
            <p:spPr bwMode="auto">
              <a:xfrm>
                <a:off x="5584825"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2" name="Freeform 281">
                <a:extLst>
                  <a:ext uri="{FF2B5EF4-FFF2-40B4-BE49-F238E27FC236}">
                    <a16:creationId xmlns:a16="http://schemas.microsoft.com/office/drawing/2014/main" id="{444343C7-2BE3-00FF-1329-610769E9212F}"/>
                  </a:ext>
                </a:extLst>
              </p:cNvPr>
              <p:cNvSpPr>
                <a:spLocks/>
              </p:cNvSpPr>
              <p:nvPr/>
            </p:nvSpPr>
            <p:spPr bwMode="auto">
              <a:xfrm>
                <a:off x="5562600" y="3135313"/>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3" name="Oval 282">
                <a:extLst>
                  <a:ext uri="{FF2B5EF4-FFF2-40B4-BE49-F238E27FC236}">
                    <a16:creationId xmlns:a16="http://schemas.microsoft.com/office/drawing/2014/main" id="{C6A3310A-C234-F470-617D-74EE861B02B6}"/>
                  </a:ext>
                </a:extLst>
              </p:cNvPr>
              <p:cNvSpPr>
                <a:spLocks noChangeArrowheads="1"/>
              </p:cNvSpPr>
              <p:nvPr/>
            </p:nvSpPr>
            <p:spPr bwMode="auto">
              <a:xfrm>
                <a:off x="5697538" y="3105151"/>
                <a:ext cx="76200"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4" name="Freeform 283">
                <a:extLst>
                  <a:ext uri="{FF2B5EF4-FFF2-40B4-BE49-F238E27FC236}">
                    <a16:creationId xmlns:a16="http://schemas.microsoft.com/office/drawing/2014/main" id="{C8235D3A-5FAC-33CE-8C14-75B93F9E57EF}"/>
                  </a:ext>
                </a:extLst>
              </p:cNvPr>
              <p:cNvSpPr>
                <a:spLocks/>
              </p:cNvSpPr>
              <p:nvPr/>
            </p:nvSpPr>
            <p:spPr bwMode="auto">
              <a:xfrm>
                <a:off x="5675313" y="3181351"/>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5" name="Line 284">
                <a:extLst>
                  <a:ext uri="{FF2B5EF4-FFF2-40B4-BE49-F238E27FC236}">
                    <a16:creationId xmlns:a16="http://schemas.microsoft.com/office/drawing/2014/main" id="{DCA4CD39-A243-3796-A321-3640CD2F4BEE}"/>
                  </a:ext>
                </a:extLst>
              </p:cNvPr>
              <p:cNvSpPr>
                <a:spLocks noChangeShapeType="1"/>
              </p:cNvSpPr>
              <p:nvPr/>
            </p:nvSpPr>
            <p:spPr bwMode="auto">
              <a:xfrm>
                <a:off x="5683250" y="2925763"/>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6" name="Line 285">
                <a:extLst>
                  <a:ext uri="{FF2B5EF4-FFF2-40B4-BE49-F238E27FC236}">
                    <a16:creationId xmlns:a16="http://schemas.microsoft.com/office/drawing/2014/main" id="{4494A423-8CB3-4AEB-E69D-67196D72E239}"/>
                  </a:ext>
                </a:extLst>
              </p:cNvPr>
              <p:cNvSpPr>
                <a:spLocks noChangeShapeType="1"/>
              </p:cNvSpPr>
              <p:nvPr/>
            </p:nvSpPr>
            <p:spPr bwMode="auto">
              <a:xfrm>
                <a:off x="5683250" y="2955926"/>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7" name="Line 286">
                <a:extLst>
                  <a:ext uri="{FF2B5EF4-FFF2-40B4-BE49-F238E27FC236}">
                    <a16:creationId xmlns:a16="http://schemas.microsoft.com/office/drawing/2014/main" id="{92EE6CC2-8100-4570-23CE-110FB4531DD0}"/>
                  </a:ext>
                </a:extLst>
              </p:cNvPr>
              <p:cNvSpPr>
                <a:spLocks noChangeShapeType="1"/>
              </p:cNvSpPr>
              <p:nvPr/>
            </p:nvSpPr>
            <p:spPr bwMode="auto">
              <a:xfrm>
                <a:off x="5683250" y="2986088"/>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412" name="Grup 411">
            <a:extLst>
              <a:ext uri="{FF2B5EF4-FFF2-40B4-BE49-F238E27FC236}">
                <a16:creationId xmlns:a16="http://schemas.microsoft.com/office/drawing/2014/main" id="{11525D47-AC43-E99F-6E2E-17225A0AB959}"/>
              </a:ext>
            </a:extLst>
          </p:cNvPr>
          <p:cNvGrpSpPr/>
          <p:nvPr/>
        </p:nvGrpSpPr>
        <p:grpSpPr>
          <a:xfrm>
            <a:off x="6315045" y="1564672"/>
            <a:ext cx="1760974" cy="1690912"/>
            <a:chOff x="5947784" y="911081"/>
            <a:chExt cx="1760974" cy="1690912"/>
          </a:xfrm>
        </p:grpSpPr>
        <p:sp>
          <p:nvSpPr>
            <p:cNvPr id="1088" name="Arrow: Right 155">
              <a:extLst>
                <a:ext uri="{FF2B5EF4-FFF2-40B4-BE49-F238E27FC236}">
                  <a16:creationId xmlns:a16="http://schemas.microsoft.com/office/drawing/2014/main" id="{55FD5966-E37D-20F8-11DD-041483FF8EDA}"/>
                </a:ext>
              </a:extLst>
            </p:cNvPr>
            <p:cNvSpPr/>
            <p:nvPr/>
          </p:nvSpPr>
          <p:spPr>
            <a:xfrm>
              <a:off x="6062079" y="911081"/>
              <a:ext cx="723364" cy="34958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a:t>Analiz</a:t>
              </a:r>
              <a:endParaRPr lang="en-US" dirty="0"/>
            </a:p>
          </p:txBody>
        </p:sp>
        <p:sp>
          <p:nvSpPr>
            <p:cNvPr id="1089" name="Arrow: Right 161">
              <a:extLst>
                <a:ext uri="{FF2B5EF4-FFF2-40B4-BE49-F238E27FC236}">
                  <a16:creationId xmlns:a16="http://schemas.microsoft.com/office/drawing/2014/main" id="{BBF4D61E-5CE7-000F-3226-E469A2D2EA7E}"/>
                </a:ext>
              </a:extLst>
            </p:cNvPr>
            <p:cNvSpPr/>
            <p:nvPr/>
          </p:nvSpPr>
          <p:spPr>
            <a:xfrm>
              <a:off x="6363436" y="1412107"/>
              <a:ext cx="726153" cy="349581"/>
            </a:xfrm>
            <a:prstGeom prst="rightArrow">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t>Tasarım</a:t>
              </a:r>
              <a:endParaRPr lang="en-US" dirty="0"/>
            </a:p>
          </p:txBody>
        </p:sp>
        <p:sp>
          <p:nvSpPr>
            <p:cNvPr id="1090" name="Arrow: Right 162">
              <a:extLst>
                <a:ext uri="{FF2B5EF4-FFF2-40B4-BE49-F238E27FC236}">
                  <a16:creationId xmlns:a16="http://schemas.microsoft.com/office/drawing/2014/main" id="{1E2D7912-5E6B-2AD3-8CEE-41F81BAFCF04}"/>
                </a:ext>
              </a:extLst>
            </p:cNvPr>
            <p:cNvSpPr/>
            <p:nvPr/>
          </p:nvSpPr>
          <p:spPr>
            <a:xfrm>
              <a:off x="6611991" y="1858184"/>
              <a:ext cx="726153" cy="349581"/>
            </a:xfrm>
            <a:prstGeom prst="rightArrow">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t>Kodlama</a:t>
              </a:r>
              <a:endParaRPr lang="en-US" dirty="0"/>
            </a:p>
          </p:txBody>
        </p:sp>
        <p:sp>
          <p:nvSpPr>
            <p:cNvPr id="1091" name="Arrow: Right 163">
              <a:extLst>
                <a:ext uri="{FF2B5EF4-FFF2-40B4-BE49-F238E27FC236}">
                  <a16:creationId xmlns:a16="http://schemas.microsoft.com/office/drawing/2014/main" id="{66EBD577-110F-74D4-2050-D4050AA3BC21}"/>
                </a:ext>
              </a:extLst>
            </p:cNvPr>
            <p:cNvSpPr/>
            <p:nvPr/>
          </p:nvSpPr>
          <p:spPr>
            <a:xfrm>
              <a:off x="6982605" y="2252412"/>
              <a:ext cx="726153" cy="349581"/>
            </a:xfrm>
            <a:prstGeom prst="rightArrow">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Test</a:t>
              </a:r>
              <a:endParaRPr lang="en-US" dirty="0"/>
            </a:p>
          </p:txBody>
        </p:sp>
        <p:sp>
          <p:nvSpPr>
            <p:cNvPr id="1092" name="Oval 1091">
              <a:extLst>
                <a:ext uri="{FF2B5EF4-FFF2-40B4-BE49-F238E27FC236}">
                  <a16:creationId xmlns:a16="http://schemas.microsoft.com/office/drawing/2014/main" id="{59CAFDDE-F05E-A6F4-7072-4F53C7B313E2}"/>
                </a:ext>
              </a:extLst>
            </p:cNvPr>
            <p:cNvSpPr/>
            <p:nvPr/>
          </p:nvSpPr>
          <p:spPr>
            <a:xfrm>
              <a:off x="5947784" y="960499"/>
              <a:ext cx="250745" cy="250744"/>
            </a:xfrm>
            <a:prstGeom prst="ellipse">
              <a:avLst/>
            </a:prstGeom>
            <a:solidFill>
              <a:srgbClr val="D9D9D9"/>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093" name="Oval 1092">
              <a:extLst>
                <a:ext uri="{FF2B5EF4-FFF2-40B4-BE49-F238E27FC236}">
                  <a16:creationId xmlns:a16="http://schemas.microsoft.com/office/drawing/2014/main" id="{53511DF0-C7CC-26C7-8E08-44941CF80623}"/>
                </a:ext>
              </a:extLst>
            </p:cNvPr>
            <p:cNvSpPr/>
            <p:nvPr/>
          </p:nvSpPr>
          <p:spPr>
            <a:xfrm>
              <a:off x="6254120" y="1461525"/>
              <a:ext cx="250745" cy="250744"/>
            </a:xfrm>
            <a:prstGeom prst="ellipse">
              <a:avLst/>
            </a:prstGeom>
            <a:solidFill>
              <a:srgbClr val="F3BE94"/>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094" name="Oval 1093">
              <a:extLst>
                <a:ext uri="{FF2B5EF4-FFF2-40B4-BE49-F238E27FC236}">
                  <a16:creationId xmlns:a16="http://schemas.microsoft.com/office/drawing/2014/main" id="{0BAA2A54-098E-6AB2-E525-75108128DF67}"/>
                </a:ext>
              </a:extLst>
            </p:cNvPr>
            <p:cNvSpPr/>
            <p:nvPr/>
          </p:nvSpPr>
          <p:spPr>
            <a:xfrm>
              <a:off x="6504865" y="1907602"/>
              <a:ext cx="250745" cy="250744"/>
            </a:xfrm>
            <a:prstGeom prst="ellipse">
              <a:avLst/>
            </a:prstGeom>
            <a:solidFill>
              <a:srgbClr val="F5AE18"/>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095" name="Oval 1094">
              <a:extLst>
                <a:ext uri="{FF2B5EF4-FFF2-40B4-BE49-F238E27FC236}">
                  <a16:creationId xmlns:a16="http://schemas.microsoft.com/office/drawing/2014/main" id="{28583596-E08C-9F78-FDF6-26B9FAB4448E}"/>
                </a:ext>
              </a:extLst>
            </p:cNvPr>
            <p:cNvSpPr/>
            <p:nvPr/>
          </p:nvSpPr>
          <p:spPr>
            <a:xfrm>
              <a:off x="6877669" y="2301830"/>
              <a:ext cx="250745" cy="250744"/>
            </a:xfrm>
            <a:prstGeom prst="ellipse">
              <a:avLst/>
            </a:prstGeom>
            <a:solidFill>
              <a:srgbClr val="00144F"/>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bg1"/>
                </a:solidFill>
                <a:latin typeface="Segoe UI" panose="020B0502040204020203" pitchFamily="34" charset="0"/>
                <a:cs typeface="Segoe UI" panose="020B0502040204020203" pitchFamily="34" charset="0"/>
              </a:endParaRPr>
            </a:p>
          </p:txBody>
        </p:sp>
        <p:pic>
          <p:nvPicPr>
            <p:cNvPr id="1096" name="Graphic 43" descr="Folder Search outline">
              <a:extLst>
                <a:ext uri="{FF2B5EF4-FFF2-40B4-BE49-F238E27FC236}">
                  <a16:creationId xmlns:a16="http://schemas.microsoft.com/office/drawing/2014/main" id="{D46A72DE-766D-746B-55AD-6827618A9AB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89754" y="1008605"/>
              <a:ext cx="166805" cy="166805"/>
            </a:xfrm>
            <a:prstGeom prst="rect">
              <a:avLst/>
            </a:prstGeom>
          </p:spPr>
        </p:pic>
        <p:grpSp>
          <p:nvGrpSpPr>
            <p:cNvPr id="1097" name="Group 86">
              <a:extLst>
                <a:ext uri="{FF2B5EF4-FFF2-40B4-BE49-F238E27FC236}">
                  <a16:creationId xmlns:a16="http://schemas.microsoft.com/office/drawing/2014/main" id="{A7452AA2-FFCA-187F-C794-939511819CA1}"/>
                </a:ext>
              </a:extLst>
            </p:cNvPr>
            <p:cNvGrpSpPr/>
            <p:nvPr/>
          </p:nvGrpSpPr>
          <p:grpSpPr>
            <a:xfrm>
              <a:off x="6310618" y="1505744"/>
              <a:ext cx="137749" cy="139012"/>
              <a:chOff x="5562600" y="3617913"/>
              <a:chExt cx="346075" cy="349250"/>
            </a:xfrm>
          </p:grpSpPr>
          <p:sp>
            <p:nvSpPr>
              <p:cNvPr id="1113" name="Freeform 61">
                <a:extLst>
                  <a:ext uri="{FF2B5EF4-FFF2-40B4-BE49-F238E27FC236}">
                    <a16:creationId xmlns:a16="http://schemas.microsoft.com/office/drawing/2014/main" id="{01858299-9F05-3590-67D6-D66C5AA07EA3}"/>
                  </a:ext>
                </a:extLst>
              </p:cNvPr>
              <p:cNvSpPr>
                <a:spLocks/>
              </p:cNvSpPr>
              <p:nvPr/>
            </p:nvSpPr>
            <p:spPr bwMode="auto">
              <a:xfrm>
                <a:off x="5719763" y="3617913"/>
                <a:ext cx="166688" cy="168275"/>
              </a:xfrm>
              <a:custGeom>
                <a:avLst/>
                <a:gdLst>
                  <a:gd name="T0" fmla="*/ 34 w 105"/>
                  <a:gd name="T1" fmla="*/ 96 h 106"/>
                  <a:gd name="T2" fmla="*/ 0 w 105"/>
                  <a:gd name="T3" fmla="*/ 106 h 106"/>
                  <a:gd name="T4" fmla="*/ 10 w 105"/>
                  <a:gd name="T5" fmla="*/ 72 h 106"/>
                  <a:gd name="T6" fmla="*/ 81 w 105"/>
                  <a:gd name="T7" fmla="*/ 0 h 106"/>
                  <a:gd name="T8" fmla="*/ 105 w 105"/>
                  <a:gd name="T9" fmla="*/ 24 h 106"/>
                  <a:gd name="T10" fmla="*/ 34 w 105"/>
                  <a:gd name="T11" fmla="*/ 96 h 106"/>
                </a:gdLst>
                <a:ahLst/>
                <a:cxnLst>
                  <a:cxn ang="0">
                    <a:pos x="T0" y="T1"/>
                  </a:cxn>
                  <a:cxn ang="0">
                    <a:pos x="T2" y="T3"/>
                  </a:cxn>
                  <a:cxn ang="0">
                    <a:pos x="T4" y="T5"/>
                  </a:cxn>
                  <a:cxn ang="0">
                    <a:pos x="T6" y="T7"/>
                  </a:cxn>
                  <a:cxn ang="0">
                    <a:pos x="T8" y="T9"/>
                  </a:cxn>
                  <a:cxn ang="0">
                    <a:pos x="T10" y="T11"/>
                  </a:cxn>
                </a:cxnLst>
                <a:rect l="0" t="0" r="r" b="b"/>
                <a:pathLst>
                  <a:path w="105" h="106">
                    <a:moveTo>
                      <a:pt x="34" y="96"/>
                    </a:moveTo>
                    <a:lnTo>
                      <a:pt x="0" y="106"/>
                    </a:lnTo>
                    <a:lnTo>
                      <a:pt x="10" y="72"/>
                    </a:lnTo>
                    <a:lnTo>
                      <a:pt x="81" y="0"/>
                    </a:lnTo>
                    <a:lnTo>
                      <a:pt x="105" y="24"/>
                    </a:lnTo>
                    <a:lnTo>
                      <a:pt x="34" y="9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4" name="Line 62">
                <a:extLst>
                  <a:ext uri="{FF2B5EF4-FFF2-40B4-BE49-F238E27FC236}">
                    <a16:creationId xmlns:a16="http://schemas.microsoft.com/office/drawing/2014/main" id="{4534A9C9-922A-6625-EF98-2EC0CC9984AA}"/>
                  </a:ext>
                </a:extLst>
              </p:cNvPr>
              <p:cNvSpPr>
                <a:spLocks noChangeShapeType="1"/>
              </p:cNvSpPr>
              <p:nvPr/>
            </p:nvSpPr>
            <p:spPr bwMode="auto">
              <a:xfrm>
                <a:off x="5818188" y="3649663"/>
                <a:ext cx="38100" cy="365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5" name="Line 63">
                <a:extLst>
                  <a:ext uri="{FF2B5EF4-FFF2-40B4-BE49-F238E27FC236}">
                    <a16:creationId xmlns:a16="http://schemas.microsoft.com/office/drawing/2014/main" id="{81BEFC0A-000F-8D34-7CDB-2F0DA0973B22}"/>
                  </a:ext>
                </a:extLst>
              </p:cNvPr>
              <p:cNvSpPr>
                <a:spLocks noChangeShapeType="1"/>
              </p:cNvSpPr>
              <p:nvPr/>
            </p:nvSpPr>
            <p:spPr bwMode="auto">
              <a:xfrm>
                <a:off x="5735638" y="3732213"/>
                <a:ext cx="38100" cy="3810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6" name="Freeform 64">
                <a:extLst>
                  <a:ext uri="{FF2B5EF4-FFF2-40B4-BE49-F238E27FC236}">
                    <a16:creationId xmlns:a16="http://schemas.microsoft.com/office/drawing/2014/main" id="{C07C000C-8CDB-946F-5D15-3F630AB033E4}"/>
                  </a:ext>
                </a:extLst>
              </p:cNvPr>
              <p:cNvSpPr>
                <a:spLocks/>
              </p:cNvSpPr>
              <p:nvPr/>
            </p:nvSpPr>
            <p:spPr bwMode="auto">
              <a:xfrm>
                <a:off x="5562600" y="3694113"/>
                <a:ext cx="346075" cy="273050"/>
              </a:xfrm>
              <a:custGeom>
                <a:avLst/>
                <a:gdLst>
                  <a:gd name="T0" fmla="*/ 204 w 218"/>
                  <a:gd name="T1" fmla="*/ 0 h 172"/>
                  <a:gd name="T2" fmla="*/ 218 w 218"/>
                  <a:gd name="T3" fmla="*/ 0 h 172"/>
                  <a:gd name="T4" fmla="*/ 218 w 218"/>
                  <a:gd name="T5" fmla="*/ 172 h 172"/>
                  <a:gd name="T6" fmla="*/ 0 w 218"/>
                  <a:gd name="T7" fmla="*/ 172 h 172"/>
                  <a:gd name="T8" fmla="*/ 0 w 218"/>
                  <a:gd name="T9" fmla="*/ 0 h 172"/>
                  <a:gd name="T10" fmla="*/ 109 w 218"/>
                  <a:gd name="T11" fmla="*/ 0 h 172"/>
                </a:gdLst>
                <a:ahLst/>
                <a:cxnLst>
                  <a:cxn ang="0">
                    <a:pos x="T0" y="T1"/>
                  </a:cxn>
                  <a:cxn ang="0">
                    <a:pos x="T2" y="T3"/>
                  </a:cxn>
                  <a:cxn ang="0">
                    <a:pos x="T4" y="T5"/>
                  </a:cxn>
                  <a:cxn ang="0">
                    <a:pos x="T6" y="T7"/>
                  </a:cxn>
                  <a:cxn ang="0">
                    <a:pos x="T8" y="T9"/>
                  </a:cxn>
                  <a:cxn ang="0">
                    <a:pos x="T10" y="T11"/>
                  </a:cxn>
                </a:cxnLst>
                <a:rect l="0" t="0" r="r" b="b"/>
                <a:pathLst>
                  <a:path w="218" h="172">
                    <a:moveTo>
                      <a:pt x="204" y="0"/>
                    </a:moveTo>
                    <a:lnTo>
                      <a:pt x="218" y="0"/>
                    </a:lnTo>
                    <a:lnTo>
                      <a:pt x="218" y="172"/>
                    </a:lnTo>
                    <a:lnTo>
                      <a:pt x="0" y="172"/>
                    </a:lnTo>
                    <a:lnTo>
                      <a:pt x="0" y="0"/>
                    </a:lnTo>
                    <a:lnTo>
                      <a:pt x="10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7" name="Freeform 65">
                <a:extLst>
                  <a:ext uri="{FF2B5EF4-FFF2-40B4-BE49-F238E27FC236}">
                    <a16:creationId xmlns:a16="http://schemas.microsoft.com/office/drawing/2014/main" id="{79276A1B-96CA-E151-AA61-20AD2803CE1D}"/>
                  </a:ext>
                </a:extLst>
              </p:cNvPr>
              <p:cNvSpPr>
                <a:spLocks/>
              </p:cNvSpPr>
              <p:nvPr/>
            </p:nvSpPr>
            <p:spPr bwMode="auto">
              <a:xfrm>
                <a:off x="5607050" y="3740150"/>
                <a:ext cx="255588" cy="182563"/>
              </a:xfrm>
              <a:custGeom>
                <a:avLst/>
                <a:gdLst>
                  <a:gd name="T0" fmla="*/ 43 w 161"/>
                  <a:gd name="T1" fmla="*/ 0 h 115"/>
                  <a:gd name="T2" fmla="*/ 0 w 161"/>
                  <a:gd name="T3" fmla="*/ 0 h 115"/>
                  <a:gd name="T4" fmla="*/ 0 w 161"/>
                  <a:gd name="T5" fmla="*/ 115 h 115"/>
                  <a:gd name="T6" fmla="*/ 86 w 161"/>
                  <a:gd name="T7" fmla="*/ 115 h 115"/>
                  <a:gd name="T8" fmla="*/ 86 w 161"/>
                  <a:gd name="T9" fmla="*/ 76 h 115"/>
                  <a:gd name="T10" fmla="*/ 133 w 161"/>
                  <a:gd name="T11" fmla="*/ 76 h 115"/>
                  <a:gd name="T12" fmla="*/ 133 w 161"/>
                  <a:gd name="T13" fmla="*/ 115 h 115"/>
                  <a:gd name="T14" fmla="*/ 161 w 161"/>
                  <a:gd name="T15" fmla="*/ 115 h 115"/>
                  <a:gd name="T16" fmla="*/ 161 w 161"/>
                  <a:gd name="T1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15">
                    <a:moveTo>
                      <a:pt x="43" y="0"/>
                    </a:moveTo>
                    <a:lnTo>
                      <a:pt x="0" y="0"/>
                    </a:lnTo>
                    <a:lnTo>
                      <a:pt x="0" y="115"/>
                    </a:lnTo>
                    <a:lnTo>
                      <a:pt x="86" y="115"/>
                    </a:lnTo>
                    <a:lnTo>
                      <a:pt x="86" y="76"/>
                    </a:lnTo>
                    <a:lnTo>
                      <a:pt x="133" y="76"/>
                    </a:lnTo>
                    <a:lnTo>
                      <a:pt x="133" y="115"/>
                    </a:lnTo>
                    <a:lnTo>
                      <a:pt x="161" y="115"/>
                    </a:lnTo>
                    <a:lnTo>
                      <a:pt x="161" y="5"/>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8" name="Line 66">
                <a:extLst>
                  <a:ext uri="{FF2B5EF4-FFF2-40B4-BE49-F238E27FC236}">
                    <a16:creationId xmlns:a16="http://schemas.microsoft.com/office/drawing/2014/main" id="{6138AAB5-ABEC-9C37-D164-0DF5A7863DE5}"/>
                  </a:ext>
                </a:extLst>
              </p:cNvPr>
              <p:cNvSpPr>
                <a:spLocks noChangeShapeType="1"/>
              </p:cNvSpPr>
              <p:nvPr/>
            </p:nvSpPr>
            <p:spPr bwMode="auto">
              <a:xfrm>
                <a:off x="5743575" y="389096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9" name="Line 67">
                <a:extLst>
                  <a:ext uri="{FF2B5EF4-FFF2-40B4-BE49-F238E27FC236}">
                    <a16:creationId xmlns:a16="http://schemas.microsoft.com/office/drawing/2014/main" id="{A1058678-04A8-3178-06DA-9B5CF8850D34}"/>
                  </a:ext>
                </a:extLst>
              </p:cNvPr>
              <p:cNvSpPr>
                <a:spLocks noChangeShapeType="1"/>
              </p:cNvSpPr>
              <p:nvPr/>
            </p:nvSpPr>
            <p:spPr bwMode="auto">
              <a:xfrm>
                <a:off x="5743575" y="392271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0" name="Line 68">
                <a:extLst>
                  <a:ext uri="{FF2B5EF4-FFF2-40B4-BE49-F238E27FC236}">
                    <a16:creationId xmlns:a16="http://schemas.microsoft.com/office/drawing/2014/main" id="{7875E644-8318-2B71-62B0-46918C428096}"/>
                  </a:ext>
                </a:extLst>
              </p:cNvPr>
              <p:cNvSpPr>
                <a:spLocks noChangeShapeType="1"/>
              </p:cNvSpPr>
              <p:nvPr/>
            </p:nvSpPr>
            <p:spPr bwMode="auto">
              <a:xfrm>
                <a:off x="5607050" y="3816350"/>
                <a:ext cx="6826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1" name="Line 69">
                <a:extLst>
                  <a:ext uri="{FF2B5EF4-FFF2-40B4-BE49-F238E27FC236}">
                    <a16:creationId xmlns:a16="http://schemas.microsoft.com/office/drawing/2014/main" id="{E1C16A07-6200-AA49-2D1D-8BFEE11BE0C1}"/>
                  </a:ext>
                </a:extLst>
              </p:cNvPr>
              <p:cNvSpPr>
                <a:spLocks noChangeShapeType="1"/>
              </p:cNvSpPr>
              <p:nvPr/>
            </p:nvSpPr>
            <p:spPr bwMode="auto">
              <a:xfrm>
                <a:off x="5795963" y="3830638"/>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2" name="Line 70">
                <a:extLst>
                  <a:ext uri="{FF2B5EF4-FFF2-40B4-BE49-F238E27FC236}">
                    <a16:creationId xmlns:a16="http://schemas.microsoft.com/office/drawing/2014/main" id="{2F9987B9-6D84-AAD9-C4BD-499493AEC695}"/>
                  </a:ext>
                </a:extLst>
              </p:cNvPr>
              <p:cNvSpPr>
                <a:spLocks noChangeShapeType="1"/>
              </p:cNvSpPr>
              <p:nvPr/>
            </p:nvSpPr>
            <p:spPr bwMode="auto">
              <a:xfrm>
                <a:off x="5795963" y="3800475"/>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3" name="Freeform 71">
                <a:extLst>
                  <a:ext uri="{FF2B5EF4-FFF2-40B4-BE49-F238E27FC236}">
                    <a16:creationId xmlns:a16="http://schemas.microsoft.com/office/drawing/2014/main" id="{9E611D72-F5CC-138B-B8D0-AD862237646F}"/>
                  </a:ext>
                </a:extLst>
              </p:cNvPr>
              <p:cNvSpPr>
                <a:spLocks/>
              </p:cNvSpPr>
              <p:nvPr/>
            </p:nvSpPr>
            <p:spPr bwMode="auto">
              <a:xfrm>
                <a:off x="5607050" y="3860800"/>
                <a:ext cx="60325" cy="53975"/>
              </a:xfrm>
              <a:custGeom>
                <a:avLst/>
                <a:gdLst>
                  <a:gd name="T0" fmla="*/ 0 w 38"/>
                  <a:gd name="T1" fmla="*/ 0 h 34"/>
                  <a:gd name="T2" fmla="*/ 38 w 38"/>
                  <a:gd name="T3" fmla="*/ 0 h 34"/>
                  <a:gd name="T4" fmla="*/ 38 w 38"/>
                  <a:gd name="T5" fmla="*/ 34 h 34"/>
                </a:gdLst>
                <a:ahLst/>
                <a:cxnLst>
                  <a:cxn ang="0">
                    <a:pos x="T0" y="T1"/>
                  </a:cxn>
                  <a:cxn ang="0">
                    <a:pos x="T2" y="T3"/>
                  </a:cxn>
                  <a:cxn ang="0">
                    <a:pos x="T4" y="T5"/>
                  </a:cxn>
                </a:cxnLst>
                <a:rect l="0" t="0" r="r" b="b"/>
                <a:pathLst>
                  <a:path w="38" h="34">
                    <a:moveTo>
                      <a:pt x="0" y="0"/>
                    </a:moveTo>
                    <a:lnTo>
                      <a:pt x="38" y="0"/>
                    </a:lnTo>
                    <a:lnTo>
                      <a:pt x="38" y="34"/>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098" name="Group 156">
              <a:extLst>
                <a:ext uri="{FF2B5EF4-FFF2-40B4-BE49-F238E27FC236}">
                  <a16:creationId xmlns:a16="http://schemas.microsoft.com/office/drawing/2014/main" id="{2A56EE92-D4D6-1D96-EDB8-DE344DFED388}"/>
                </a:ext>
              </a:extLst>
            </p:cNvPr>
            <p:cNvGrpSpPr/>
            <p:nvPr/>
          </p:nvGrpSpPr>
          <p:grpSpPr>
            <a:xfrm>
              <a:off x="6558203" y="1957803"/>
              <a:ext cx="144067" cy="142172"/>
              <a:chOff x="5554663" y="3609975"/>
              <a:chExt cx="361950" cy="357188"/>
            </a:xfrm>
            <a:solidFill>
              <a:srgbClr val="00144F"/>
            </a:solidFill>
          </p:grpSpPr>
          <p:sp>
            <p:nvSpPr>
              <p:cNvPr id="1100" name="Freeform 1764">
                <a:extLst>
                  <a:ext uri="{FF2B5EF4-FFF2-40B4-BE49-F238E27FC236}">
                    <a16:creationId xmlns:a16="http://schemas.microsoft.com/office/drawing/2014/main" id="{134B5C23-6F68-B8A1-F89D-BA2553D73C53}"/>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1" name="Freeform 1765">
                <a:extLst>
                  <a:ext uri="{FF2B5EF4-FFF2-40B4-BE49-F238E27FC236}">
                    <a16:creationId xmlns:a16="http://schemas.microsoft.com/office/drawing/2014/main" id="{38EB905C-2859-81CF-C89F-7887D211EDEF}"/>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2" name="Freeform 1766">
                <a:extLst>
                  <a:ext uri="{FF2B5EF4-FFF2-40B4-BE49-F238E27FC236}">
                    <a16:creationId xmlns:a16="http://schemas.microsoft.com/office/drawing/2014/main" id="{C1545F04-C0A1-5488-3555-C3881816792D}"/>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3" name="Freeform 1767">
                <a:extLst>
                  <a:ext uri="{FF2B5EF4-FFF2-40B4-BE49-F238E27FC236}">
                    <a16:creationId xmlns:a16="http://schemas.microsoft.com/office/drawing/2014/main" id="{3BC100F4-EE0C-0718-2646-7EFA982614A9}"/>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4" name="Freeform 1768">
                <a:extLst>
                  <a:ext uri="{FF2B5EF4-FFF2-40B4-BE49-F238E27FC236}">
                    <a16:creationId xmlns:a16="http://schemas.microsoft.com/office/drawing/2014/main" id="{D5A17B59-A62E-F681-C9B1-8F9BB64A6991}"/>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5" name="Freeform 1769">
                <a:extLst>
                  <a:ext uri="{FF2B5EF4-FFF2-40B4-BE49-F238E27FC236}">
                    <a16:creationId xmlns:a16="http://schemas.microsoft.com/office/drawing/2014/main" id="{DF68F401-1E5F-CF92-D6C4-BF8B677B4665}"/>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6" name="Freeform 1770">
                <a:extLst>
                  <a:ext uri="{FF2B5EF4-FFF2-40B4-BE49-F238E27FC236}">
                    <a16:creationId xmlns:a16="http://schemas.microsoft.com/office/drawing/2014/main" id="{B152D1C9-FDA4-1970-D52B-BB0E7E93F864}"/>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7" name="Freeform 1771">
                <a:extLst>
                  <a:ext uri="{FF2B5EF4-FFF2-40B4-BE49-F238E27FC236}">
                    <a16:creationId xmlns:a16="http://schemas.microsoft.com/office/drawing/2014/main" id="{9845EB6D-17D5-3F16-80ED-0852B37B3838}"/>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8" name="Freeform 1772">
                <a:extLst>
                  <a:ext uri="{FF2B5EF4-FFF2-40B4-BE49-F238E27FC236}">
                    <a16:creationId xmlns:a16="http://schemas.microsoft.com/office/drawing/2014/main" id="{55BE5742-0667-BABB-FC12-98F4598BF1FC}"/>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9" name="Freeform 1773">
                <a:extLst>
                  <a:ext uri="{FF2B5EF4-FFF2-40B4-BE49-F238E27FC236}">
                    <a16:creationId xmlns:a16="http://schemas.microsoft.com/office/drawing/2014/main" id="{2ABA3FA5-689B-2E3E-1B51-AB495108328F}"/>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0" name="Freeform 1774">
                <a:extLst>
                  <a:ext uri="{FF2B5EF4-FFF2-40B4-BE49-F238E27FC236}">
                    <a16:creationId xmlns:a16="http://schemas.microsoft.com/office/drawing/2014/main" id="{05F5BF92-9B2B-53D0-D815-F1751A370CE3}"/>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1" name="Freeform 1775">
                <a:extLst>
                  <a:ext uri="{FF2B5EF4-FFF2-40B4-BE49-F238E27FC236}">
                    <a16:creationId xmlns:a16="http://schemas.microsoft.com/office/drawing/2014/main" id="{0E63563F-DBE7-7B0A-287A-F52287094FDA}"/>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12" name="Freeform 1776">
                <a:extLst>
                  <a:ext uri="{FF2B5EF4-FFF2-40B4-BE49-F238E27FC236}">
                    <a16:creationId xmlns:a16="http://schemas.microsoft.com/office/drawing/2014/main" id="{F42CE99A-3213-E91B-383A-A3511835670D}"/>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099" name="Graphic 84" descr="Business Growth outline">
              <a:extLst>
                <a:ext uri="{FF2B5EF4-FFF2-40B4-BE49-F238E27FC236}">
                  <a16:creationId xmlns:a16="http://schemas.microsoft.com/office/drawing/2014/main" id="{96C71B4A-BDA3-3CB2-DF47-DF402BFF70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35451" y="2343331"/>
              <a:ext cx="179364" cy="179364"/>
            </a:xfrm>
            <a:prstGeom prst="rect">
              <a:avLst/>
            </a:prstGeom>
          </p:spPr>
        </p:pic>
      </p:grpSp>
      <p:grpSp>
        <p:nvGrpSpPr>
          <p:cNvPr id="1124" name="Grup 1123">
            <a:extLst>
              <a:ext uri="{FF2B5EF4-FFF2-40B4-BE49-F238E27FC236}">
                <a16:creationId xmlns:a16="http://schemas.microsoft.com/office/drawing/2014/main" id="{E67C9018-2F3D-EF3D-951A-690A862CDEB0}"/>
              </a:ext>
            </a:extLst>
          </p:cNvPr>
          <p:cNvGrpSpPr/>
          <p:nvPr/>
        </p:nvGrpSpPr>
        <p:grpSpPr>
          <a:xfrm>
            <a:off x="7464111" y="3288292"/>
            <a:ext cx="1760974" cy="1690912"/>
            <a:chOff x="5947784" y="911081"/>
            <a:chExt cx="1760974" cy="1690912"/>
          </a:xfrm>
        </p:grpSpPr>
        <p:sp>
          <p:nvSpPr>
            <p:cNvPr id="1125" name="Arrow: Right 155">
              <a:extLst>
                <a:ext uri="{FF2B5EF4-FFF2-40B4-BE49-F238E27FC236}">
                  <a16:creationId xmlns:a16="http://schemas.microsoft.com/office/drawing/2014/main" id="{648588FD-CA86-02C4-EB96-9F25013FC636}"/>
                </a:ext>
              </a:extLst>
            </p:cNvPr>
            <p:cNvSpPr/>
            <p:nvPr/>
          </p:nvSpPr>
          <p:spPr>
            <a:xfrm>
              <a:off x="6062079" y="911081"/>
              <a:ext cx="723364" cy="34958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Sürüm1</a:t>
              </a:r>
              <a:endParaRPr lang="en-US" sz="1000" dirty="0"/>
            </a:p>
          </p:txBody>
        </p:sp>
        <p:sp>
          <p:nvSpPr>
            <p:cNvPr id="1126" name="Arrow: Right 161">
              <a:extLst>
                <a:ext uri="{FF2B5EF4-FFF2-40B4-BE49-F238E27FC236}">
                  <a16:creationId xmlns:a16="http://schemas.microsoft.com/office/drawing/2014/main" id="{F33EA9BC-7C16-AEF1-BF30-0344E07B2DC8}"/>
                </a:ext>
              </a:extLst>
            </p:cNvPr>
            <p:cNvSpPr/>
            <p:nvPr/>
          </p:nvSpPr>
          <p:spPr>
            <a:xfrm>
              <a:off x="6363436" y="1412107"/>
              <a:ext cx="726153" cy="349581"/>
            </a:xfrm>
            <a:prstGeom prst="rightArrow">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tr-TR" sz="1100" b="0" i="0" u="none" strike="noStrike" kern="1200" cap="none" spc="0" normalizeH="0" baseline="0" noProof="0" dirty="0">
                  <a:ln>
                    <a:noFill/>
                  </a:ln>
                  <a:solidFill>
                    <a:prstClr val="white"/>
                  </a:solidFill>
                  <a:effectLst/>
                  <a:uLnTx/>
                  <a:uFillTx/>
                  <a:latin typeface="Arial" panose="020B0604020202020204"/>
                  <a:ea typeface="+mn-ea"/>
                  <a:cs typeface="+mn-cs"/>
                </a:rPr>
                <a:t>Analiz</a:t>
              </a:r>
              <a:endParaRPr lang="en-US" dirty="0"/>
            </a:p>
          </p:txBody>
        </p:sp>
        <p:sp>
          <p:nvSpPr>
            <p:cNvPr id="1127" name="Arrow: Right 162">
              <a:extLst>
                <a:ext uri="{FF2B5EF4-FFF2-40B4-BE49-F238E27FC236}">
                  <a16:creationId xmlns:a16="http://schemas.microsoft.com/office/drawing/2014/main" id="{012EA0B5-DE20-0B43-04D1-E48F7ABF27FC}"/>
                </a:ext>
              </a:extLst>
            </p:cNvPr>
            <p:cNvSpPr/>
            <p:nvPr/>
          </p:nvSpPr>
          <p:spPr>
            <a:xfrm>
              <a:off x="6611991" y="1858184"/>
              <a:ext cx="726153" cy="349581"/>
            </a:xfrm>
            <a:prstGeom prst="rightArrow">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tr-TR" sz="900" b="0" i="0" u="none" strike="noStrike" kern="1200" cap="none" spc="0" normalizeH="0" baseline="0" noProof="0" dirty="0">
                  <a:ln>
                    <a:noFill/>
                  </a:ln>
                  <a:solidFill>
                    <a:prstClr val="white"/>
                  </a:solidFill>
                  <a:effectLst/>
                  <a:uLnTx/>
                  <a:uFillTx/>
                  <a:latin typeface="Arial" panose="020B0604020202020204"/>
                  <a:ea typeface="+mn-ea"/>
                  <a:cs typeface="+mn-cs"/>
                </a:rPr>
                <a:t>Tasarım</a:t>
              </a:r>
              <a:endParaRPr lang="en-US" dirty="0"/>
            </a:p>
          </p:txBody>
        </p:sp>
        <p:sp>
          <p:nvSpPr>
            <p:cNvPr id="1128" name="Arrow: Right 163">
              <a:extLst>
                <a:ext uri="{FF2B5EF4-FFF2-40B4-BE49-F238E27FC236}">
                  <a16:creationId xmlns:a16="http://schemas.microsoft.com/office/drawing/2014/main" id="{3F1C9DB3-97B0-6707-28B8-5871D61D68BB}"/>
                </a:ext>
              </a:extLst>
            </p:cNvPr>
            <p:cNvSpPr/>
            <p:nvPr/>
          </p:nvSpPr>
          <p:spPr>
            <a:xfrm>
              <a:off x="6982605" y="2252412"/>
              <a:ext cx="726153" cy="349581"/>
            </a:xfrm>
            <a:prstGeom prst="rightArrow">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tr-TR" sz="900" b="0" i="0" u="none" strike="noStrike" kern="1200" cap="none" spc="0" normalizeH="0" baseline="0" noProof="0" dirty="0">
                  <a:ln>
                    <a:noFill/>
                  </a:ln>
                  <a:solidFill>
                    <a:prstClr val="white"/>
                  </a:solidFill>
                  <a:effectLst/>
                  <a:uLnTx/>
                  <a:uFillTx/>
                  <a:latin typeface="Arial" panose="020B0604020202020204"/>
                  <a:ea typeface="+mn-ea"/>
                  <a:cs typeface="+mn-cs"/>
                </a:rPr>
                <a:t>Kodlama</a:t>
              </a:r>
              <a:endParaRPr lang="en-US" dirty="0"/>
            </a:p>
          </p:txBody>
        </p:sp>
        <p:sp>
          <p:nvSpPr>
            <p:cNvPr id="1129" name="Oval 1128">
              <a:extLst>
                <a:ext uri="{FF2B5EF4-FFF2-40B4-BE49-F238E27FC236}">
                  <a16:creationId xmlns:a16="http://schemas.microsoft.com/office/drawing/2014/main" id="{33F9A982-E1FD-6C2C-23A7-1F1F57494C69}"/>
                </a:ext>
              </a:extLst>
            </p:cNvPr>
            <p:cNvSpPr/>
            <p:nvPr/>
          </p:nvSpPr>
          <p:spPr>
            <a:xfrm>
              <a:off x="5947784" y="960499"/>
              <a:ext cx="250745" cy="250744"/>
            </a:xfrm>
            <a:prstGeom prst="ellipse">
              <a:avLst/>
            </a:prstGeom>
            <a:solidFill>
              <a:srgbClr val="D9D9D9"/>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30" name="Oval 1129">
              <a:extLst>
                <a:ext uri="{FF2B5EF4-FFF2-40B4-BE49-F238E27FC236}">
                  <a16:creationId xmlns:a16="http://schemas.microsoft.com/office/drawing/2014/main" id="{A3A1519E-EFD5-19E0-6EB6-8E561D753929}"/>
                </a:ext>
              </a:extLst>
            </p:cNvPr>
            <p:cNvSpPr/>
            <p:nvPr/>
          </p:nvSpPr>
          <p:spPr>
            <a:xfrm>
              <a:off x="6254120" y="1461525"/>
              <a:ext cx="250745" cy="250744"/>
            </a:xfrm>
            <a:prstGeom prst="ellipse">
              <a:avLst/>
            </a:prstGeom>
            <a:solidFill>
              <a:srgbClr val="F3BE94"/>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31" name="Oval 1130">
              <a:extLst>
                <a:ext uri="{FF2B5EF4-FFF2-40B4-BE49-F238E27FC236}">
                  <a16:creationId xmlns:a16="http://schemas.microsoft.com/office/drawing/2014/main" id="{6E272DBF-7B5C-8E16-1CB2-2E747057F909}"/>
                </a:ext>
              </a:extLst>
            </p:cNvPr>
            <p:cNvSpPr/>
            <p:nvPr/>
          </p:nvSpPr>
          <p:spPr>
            <a:xfrm>
              <a:off x="6504865" y="1907602"/>
              <a:ext cx="250745" cy="250744"/>
            </a:xfrm>
            <a:prstGeom prst="ellipse">
              <a:avLst/>
            </a:prstGeom>
            <a:solidFill>
              <a:srgbClr val="F5AE18"/>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32" name="Oval 1131">
              <a:extLst>
                <a:ext uri="{FF2B5EF4-FFF2-40B4-BE49-F238E27FC236}">
                  <a16:creationId xmlns:a16="http://schemas.microsoft.com/office/drawing/2014/main" id="{9BAC8B8B-9464-825C-EB43-255E898809FA}"/>
                </a:ext>
              </a:extLst>
            </p:cNvPr>
            <p:cNvSpPr/>
            <p:nvPr/>
          </p:nvSpPr>
          <p:spPr>
            <a:xfrm>
              <a:off x="6877669" y="2301830"/>
              <a:ext cx="250745" cy="250744"/>
            </a:xfrm>
            <a:prstGeom prst="ellipse">
              <a:avLst/>
            </a:prstGeom>
            <a:solidFill>
              <a:srgbClr val="00144F"/>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bg1"/>
                </a:solidFill>
                <a:latin typeface="Segoe UI" panose="020B0502040204020203" pitchFamily="34" charset="0"/>
                <a:cs typeface="Segoe UI" panose="020B0502040204020203" pitchFamily="34" charset="0"/>
              </a:endParaRPr>
            </a:p>
          </p:txBody>
        </p:sp>
        <p:pic>
          <p:nvPicPr>
            <p:cNvPr id="1133" name="Graphic 43" descr="Folder Search outline">
              <a:extLst>
                <a:ext uri="{FF2B5EF4-FFF2-40B4-BE49-F238E27FC236}">
                  <a16:creationId xmlns:a16="http://schemas.microsoft.com/office/drawing/2014/main" id="{887FA30D-9F01-120C-E63C-31C5310F0C3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89754" y="1008605"/>
              <a:ext cx="166805" cy="166805"/>
            </a:xfrm>
            <a:prstGeom prst="rect">
              <a:avLst/>
            </a:prstGeom>
          </p:spPr>
        </p:pic>
        <p:grpSp>
          <p:nvGrpSpPr>
            <p:cNvPr id="1134" name="Group 86">
              <a:extLst>
                <a:ext uri="{FF2B5EF4-FFF2-40B4-BE49-F238E27FC236}">
                  <a16:creationId xmlns:a16="http://schemas.microsoft.com/office/drawing/2014/main" id="{936A198B-90EC-8356-786E-595B602A16A5}"/>
                </a:ext>
              </a:extLst>
            </p:cNvPr>
            <p:cNvGrpSpPr/>
            <p:nvPr/>
          </p:nvGrpSpPr>
          <p:grpSpPr>
            <a:xfrm>
              <a:off x="6310618" y="1505744"/>
              <a:ext cx="137749" cy="139012"/>
              <a:chOff x="5562600" y="3617913"/>
              <a:chExt cx="346075" cy="349250"/>
            </a:xfrm>
          </p:grpSpPr>
          <p:sp>
            <p:nvSpPr>
              <p:cNvPr id="1150" name="Freeform 61">
                <a:extLst>
                  <a:ext uri="{FF2B5EF4-FFF2-40B4-BE49-F238E27FC236}">
                    <a16:creationId xmlns:a16="http://schemas.microsoft.com/office/drawing/2014/main" id="{969DA46D-3027-4059-0E33-3D07B6673165}"/>
                  </a:ext>
                </a:extLst>
              </p:cNvPr>
              <p:cNvSpPr>
                <a:spLocks/>
              </p:cNvSpPr>
              <p:nvPr/>
            </p:nvSpPr>
            <p:spPr bwMode="auto">
              <a:xfrm>
                <a:off x="5719763" y="3617913"/>
                <a:ext cx="166688" cy="168275"/>
              </a:xfrm>
              <a:custGeom>
                <a:avLst/>
                <a:gdLst>
                  <a:gd name="T0" fmla="*/ 34 w 105"/>
                  <a:gd name="T1" fmla="*/ 96 h 106"/>
                  <a:gd name="T2" fmla="*/ 0 w 105"/>
                  <a:gd name="T3" fmla="*/ 106 h 106"/>
                  <a:gd name="T4" fmla="*/ 10 w 105"/>
                  <a:gd name="T5" fmla="*/ 72 h 106"/>
                  <a:gd name="T6" fmla="*/ 81 w 105"/>
                  <a:gd name="T7" fmla="*/ 0 h 106"/>
                  <a:gd name="T8" fmla="*/ 105 w 105"/>
                  <a:gd name="T9" fmla="*/ 24 h 106"/>
                  <a:gd name="T10" fmla="*/ 34 w 105"/>
                  <a:gd name="T11" fmla="*/ 96 h 106"/>
                </a:gdLst>
                <a:ahLst/>
                <a:cxnLst>
                  <a:cxn ang="0">
                    <a:pos x="T0" y="T1"/>
                  </a:cxn>
                  <a:cxn ang="0">
                    <a:pos x="T2" y="T3"/>
                  </a:cxn>
                  <a:cxn ang="0">
                    <a:pos x="T4" y="T5"/>
                  </a:cxn>
                  <a:cxn ang="0">
                    <a:pos x="T6" y="T7"/>
                  </a:cxn>
                  <a:cxn ang="0">
                    <a:pos x="T8" y="T9"/>
                  </a:cxn>
                  <a:cxn ang="0">
                    <a:pos x="T10" y="T11"/>
                  </a:cxn>
                </a:cxnLst>
                <a:rect l="0" t="0" r="r" b="b"/>
                <a:pathLst>
                  <a:path w="105" h="106">
                    <a:moveTo>
                      <a:pt x="34" y="96"/>
                    </a:moveTo>
                    <a:lnTo>
                      <a:pt x="0" y="106"/>
                    </a:lnTo>
                    <a:lnTo>
                      <a:pt x="10" y="72"/>
                    </a:lnTo>
                    <a:lnTo>
                      <a:pt x="81" y="0"/>
                    </a:lnTo>
                    <a:lnTo>
                      <a:pt x="105" y="24"/>
                    </a:lnTo>
                    <a:lnTo>
                      <a:pt x="34" y="9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1" name="Line 62">
                <a:extLst>
                  <a:ext uri="{FF2B5EF4-FFF2-40B4-BE49-F238E27FC236}">
                    <a16:creationId xmlns:a16="http://schemas.microsoft.com/office/drawing/2014/main" id="{BE91A65B-B8DD-40F1-4814-DCF5802564E1}"/>
                  </a:ext>
                </a:extLst>
              </p:cNvPr>
              <p:cNvSpPr>
                <a:spLocks noChangeShapeType="1"/>
              </p:cNvSpPr>
              <p:nvPr/>
            </p:nvSpPr>
            <p:spPr bwMode="auto">
              <a:xfrm>
                <a:off x="5818188" y="3649663"/>
                <a:ext cx="38100" cy="365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2" name="Line 63">
                <a:extLst>
                  <a:ext uri="{FF2B5EF4-FFF2-40B4-BE49-F238E27FC236}">
                    <a16:creationId xmlns:a16="http://schemas.microsoft.com/office/drawing/2014/main" id="{A3CA0D77-97EE-0B90-B1E7-B4489C074ADF}"/>
                  </a:ext>
                </a:extLst>
              </p:cNvPr>
              <p:cNvSpPr>
                <a:spLocks noChangeShapeType="1"/>
              </p:cNvSpPr>
              <p:nvPr/>
            </p:nvSpPr>
            <p:spPr bwMode="auto">
              <a:xfrm>
                <a:off x="5735638" y="3732213"/>
                <a:ext cx="38100" cy="3810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3" name="Freeform 64">
                <a:extLst>
                  <a:ext uri="{FF2B5EF4-FFF2-40B4-BE49-F238E27FC236}">
                    <a16:creationId xmlns:a16="http://schemas.microsoft.com/office/drawing/2014/main" id="{C055C801-C696-D463-79BF-9CDDEBD4ABBD}"/>
                  </a:ext>
                </a:extLst>
              </p:cNvPr>
              <p:cNvSpPr>
                <a:spLocks/>
              </p:cNvSpPr>
              <p:nvPr/>
            </p:nvSpPr>
            <p:spPr bwMode="auto">
              <a:xfrm>
                <a:off x="5562600" y="3694113"/>
                <a:ext cx="346075" cy="273050"/>
              </a:xfrm>
              <a:custGeom>
                <a:avLst/>
                <a:gdLst>
                  <a:gd name="T0" fmla="*/ 204 w 218"/>
                  <a:gd name="T1" fmla="*/ 0 h 172"/>
                  <a:gd name="T2" fmla="*/ 218 w 218"/>
                  <a:gd name="T3" fmla="*/ 0 h 172"/>
                  <a:gd name="T4" fmla="*/ 218 w 218"/>
                  <a:gd name="T5" fmla="*/ 172 h 172"/>
                  <a:gd name="T6" fmla="*/ 0 w 218"/>
                  <a:gd name="T7" fmla="*/ 172 h 172"/>
                  <a:gd name="T8" fmla="*/ 0 w 218"/>
                  <a:gd name="T9" fmla="*/ 0 h 172"/>
                  <a:gd name="T10" fmla="*/ 109 w 218"/>
                  <a:gd name="T11" fmla="*/ 0 h 172"/>
                </a:gdLst>
                <a:ahLst/>
                <a:cxnLst>
                  <a:cxn ang="0">
                    <a:pos x="T0" y="T1"/>
                  </a:cxn>
                  <a:cxn ang="0">
                    <a:pos x="T2" y="T3"/>
                  </a:cxn>
                  <a:cxn ang="0">
                    <a:pos x="T4" y="T5"/>
                  </a:cxn>
                  <a:cxn ang="0">
                    <a:pos x="T6" y="T7"/>
                  </a:cxn>
                  <a:cxn ang="0">
                    <a:pos x="T8" y="T9"/>
                  </a:cxn>
                  <a:cxn ang="0">
                    <a:pos x="T10" y="T11"/>
                  </a:cxn>
                </a:cxnLst>
                <a:rect l="0" t="0" r="r" b="b"/>
                <a:pathLst>
                  <a:path w="218" h="172">
                    <a:moveTo>
                      <a:pt x="204" y="0"/>
                    </a:moveTo>
                    <a:lnTo>
                      <a:pt x="218" y="0"/>
                    </a:lnTo>
                    <a:lnTo>
                      <a:pt x="218" y="172"/>
                    </a:lnTo>
                    <a:lnTo>
                      <a:pt x="0" y="172"/>
                    </a:lnTo>
                    <a:lnTo>
                      <a:pt x="0" y="0"/>
                    </a:lnTo>
                    <a:lnTo>
                      <a:pt x="10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4" name="Freeform 65">
                <a:extLst>
                  <a:ext uri="{FF2B5EF4-FFF2-40B4-BE49-F238E27FC236}">
                    <a16:creationId xmlns:a16="http://schemas.microsoft.com/office/drawing/2014/main" id="{AEF8A0B2-2DB5-744B-9DC2-57D479A8DFA5}"/>
                  </a:ext>
                </a:extLst>
              </p:cNvPr>
              <p:cNvSpPr>
                <a:spLocks/>
              </p:cNvSpPr>
              <p:nvPr/>
            </p:nvSpPr>
            <p:spPr bwMode="auto">
              <a:xfrm>
                <a:off x="5607050" y="3740150"/>
                <a:ext cx="255588" cy="182563"/>
              </a:xfrm>
              <a:custGeom>
                <a:avLst/>
                <a:gdLst>
                  <a:gd name="T0" fmla="*/ 43 w 161"/>
                  <a:gd name="T1" fmla="*/ 0 h 115"/>
                  <a:gd name="T2" fmla="*/ 0 w 161"/>
                  <a:gd name="T3" fmla="*/ 0 h 115"/>
                  <a:gd name="T4" fmla="*/ 0 w 161"/>
                  <a:gd name="T5" fmla="*/ 115 h 115"/>
                  <a:gd name="T6" fmla="*/ 86 w 161"/>
                  <a:gd name="T7" fmla="*/ 115 h 115"/>
                  <a:gd name="T8" fmla="*/ 86 w 161"/>
                  <a:gd name="T9" fmla="*/ 76 h 115"/>
                  <a:gd name="T10" fmla="*/ 133 w 161"/>
                  <a:gd name="T11" fmla="*/ 76 h 115"/>
                  <a:gd name="T12" fmla="*/ 133 w 161"/>
                  <a:gd name="T13" fmla="*/ 115 h 115"/>
                  <a:gd name="T14" fmla="*/ 161 w 161"/>
                  <a:gd name="T15" fmla="*/ 115 h 115"/>
                  <a:gd name="T16" fmla="*/ 161 w 161"/>
                  <a:gd name="T1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15">
                    <a:moveTo>
                      <a:pt x="43" y="0"/>
                    </a:moveTo>
                    <a:lnTo>
                      <a:pt x="0" y="0"/>
                    </a:lnTo>
                    <a:lnTo>
                      <a:pt x="0" y="115"/>
                    </a:lnTo>
                    <a:lnTo>
                      <a:pt x="86" y="115"/>
                    </a:lnTo>
                    <a:lnTo>
                      <a:pt x="86" y="76"/>
                    </a:lnTo>
                    <a:lnTo>
                      <a:pt x="133" y="76"/>
                    </a:lnTo>
                    <a:lnTo>
                      <a:pt x="133" y="115"/>
                    </a:lnTo>
                    <a:lnTo>
                      <a:pt x="161" y="115"/>
                    </a:lnTo>
                    <a:lnTo>
                      <a:pt x="161" y="5"/>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5" name="Line 66">
                <a:extLst>
                  <a:ext uri="{FF2B5EF4-FFF2-40B4-BE49-F238E27FC236}">
                    <a16:creationId xmlns:a16="http://schemas.microsoft.com/office/drawing/2014/main" id="{355EE4F1-FC89-63DE-3921-33C4063FB2F7}"/>
                  </a:ext>
                </a:extLst>
              </p:cNvPr>
              <p:cNvSpPr>
                <a:spLocks noChangeShapeType="1"/>
              </p:cNvSpPr>
              <p:nvPr/>
            </p:nvSpPr>
            <p:spPr bwMode="auto">
              <a:xfrm>
                <a:off x="5743575" y="389096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6" name="Line 67">
                <a:extLst>
                  <a:ext uri="{FF2B5EF4-FFF2-40B4-BE49-F238E27FC236}">
                    <a16:creationId xmlns:a16="http://schemas.microsoft.com/office/drawing/2014/main" id="{6C9AFC2A-0F9D-83F2-B543-4AF789805DF2}"/>
                  </a:ext>
                </a:extLst>
              </p:cNvPr>
              <p:cNvSpPr>
                <a:spLocks noChangeShapeType="1"/>
              </p:cNvSpPr>
              <p:nvPr/>
            </p:nvSpPr>
            <p:spPr bwMode="auto">
              <a:xfrm>
                <a:off x="5743575" y="392271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7" name="Line 68">
                <a:extLst>
                  <a:ext uri="{FF2B5EF4-FFF2-40B4-BE49-F238E27FC236}">
                    <a16:creationId xmlns:a16="http://schemas.microsoft.com/office/drawing/2014/main" id="{13FEB3D6-E889-75B9-FC9E-9C72B75ECFF6}"/>
                  </a:ext>
                </a:extLst>
              </p:cNvPr>
              <p:cNvSpPr>
                <a:spLocks noChangeShapeType="1"/>
              </p:cNvSpPr>
              <p:nvPr/>
            </p:nvSpPr>
            <p:spPr bwMode="auto">
              <a:xfrm>
                <a:off x="5607050" y="3816350"/>
                <a:ext cx="6826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8" name="Line 69">
                <a:extLst>
                  <a:ext uri="{FF2B5EF4-FFF2-40B4-BE49-F238E27FC236}">
                    <a16:creationId xmlns:a16="http://schemas.microsoft.com/office/drawing/2014/main" id="{5D312316-176A-8686-79B1-A9E51FDE1052}"/>
                  </a:ext>
                </a:extLst>
              </p:cNvPr>
              <p:cNvSpPr>
                <a:spLocks noChangeShapeType="1"/>
              </p:cNvSpPr>
              <p:nvPr/>
            </p:nvSpPr>
            <p:spPr bwMode="auto">
              <a:xfrm>
                <a:off x="5795963" y="3830638"/>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9" name="Line 70">
                <a:extLst>
                  <a:ext uri="{FF2B5EF4-FFF2-40B4-BE49-F238E27FC236}">
                    <a16:creationId xmlns:a16="http://schemas.microsoft.com/office/drawing/2014/main" id="{BA500380-0D42-AE2D-EED2-1CE23CA16BAB}"/>
                  </a:ext>
                </a:extLst>
              </p:cNvPr>
              <p:cNvSpPr>
                <a:spLocks noChangeShapeType="1"/>
              </p:cNvSpPr>
              <p:nvPr/>
            </p:nvSpPr>
            <p:spPr bwMode="auto">
              <a:xfrm>
                <a:off x="5795963" y="3800475"/>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0" name="Freeform 71">
                <a:extLst>
                  <a:ext uri="{FF2B5EF4-FFF2-40B4-BE49-F238E27FC236}">
                    <a16:creationId xmlns:a16="http://schemas.microsoft.com/office/drawing/2014/main" id="{5377A916-77B1-6DAF-E609-8838CC73FE2A}"/>
                  </a:ext>
                </a:extLst>
              </p:cNvPr>
              <p:cNvSpPr>
                <a:spLocks/>
              </p:cNvSpPr>
              <p:nvPr/>
            </p:nvSpPr>
            <p:spPr bwMode="auto">
              <a:xfrm>
                <a:off x="5607050" y="3860800"/>
                <a:ext cx="60325" cy="53975"/>
              </a:xfrm>
              <a:custGeom>
                <a:avLst/>
                <a:gdLst>
                  <a:gd name="T0" fmla="*/ 0 w 38"/>
                  <a:gd name="T1" fmla="*/ 0 h 34"/>
                  <a:gd name="T2" fmla="*/ 38 w 38"/>
                  <a:gd name="T3" fmla="*/ 0 h 34"/>
                  <a:gd name="T4" fmla="*/ 38 w 38"/>
                  <a:gd name="T5" fmla="*/ 34 h 34"/>
                </a:gdLst>
                <a:ahLst/>
                <a:cxnLst>
                  <a:cxn ang="0">
                    <a:pos x="T0" y="T1"/>
                  </a:cxn>
                  <a:cxn ang="0">
                    <a:pos x="T2" y="T3"/>
                  </a:cxn>
                  <a:cxn ang="0">
                    <a:pos x="T4" y="T5"/>
                  </a:cxn>
                </a:cxnLst>
                <a:rect l="0" t="0" r="r" b="b"/>
                <a:pathLst>
                  <a:path w="38" h="34">
                    <a:moveTo>
                      <a:pt x="0" y="0"/>
                    </a:moveTo>
                    <a:lnTo>
                      <a:pt x="38" y="0"/>
                    </a:lnTo>
                    <a:lnTo>
                      <a:pt x="38" y="34"/>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35" name="Group 156">
              <a:extLst>
                <a:ext uri="{FF2B5EF4-FFF2-40B4-BE49-F238E27FC236}">
                  <a16:creationId xmlns:a16="http://schemas.microsoft.com/office/drawing/2014/main" id="{6FEAADCC-6384-FFCB-DDB4-10D1140CF73B}"/>
                </a:ext>
              </a:extLst>
            </p:cNvPr>
            <p:cNvGrpSpPr/>
            <p:nvPr/>
          </p:nvGrpSpPr>
          <p:grpSpPr>
            <a:xfrm>
              <a:off x="6558203" y="1957803"/>
              <a:ext cx="144067" cy="142172"/>
              <a:chOff x="5554663" y="3609975"/>
              <a:chExt cx="361950" cy="357188"/>
            </a:xfrm>
            <a:solidFill>
              <a:srgbClr val="00144F"/>
            </a:solidFill>
          </p:grpSpPr>
          <p:sp>
            <p:nvSpPr>
              <p:cNvPr id="1137" name="Freeform 1764">
                <a:extLst>
                  <a:ext uri="{FF2B5EF4-FFF2-40B4-BE49-F238E27FC236}">
                    <a16:creationId xmlns:a16="http://schemas.microsoft.com/office/drawing/2014/main" id="{04D0A3B0-C333-C896-A3D5-FC4F95B7F780}"/>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8" name="Freeform 1765">
                <a:extLst>
                  <a:ext uri="{FF2B5EF4-FFF2-40B4-BE49-F238E27FC236}">
                    <a16:creationId xmlns:a16="http://schemas.microsoft.com/office/drawing/2014/main" id="{02A62118-35DA-4D97-CEAC-B9FCDEA7020C}"/>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9" name="Freeform 1766">
                <a:extLst>
                  <a:ext uri="{FF2B5EF4-FFF2-40B4-BE49-F238E27FC236}">
                    <a16:creationId xmlns:a16="http://schemas.microsoft.com/office/drawing/2014/main" id="{F50BD3D5-56A5-F40F-319E-EF28C3645BF7}"/>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0" name="Freeform 1767">
                <a:extLst>
                  <a:ext uri="{FF2B5EF4-FFF2-40B4-BE49-F238E27FC236}">
                    <a16:creationId xmlns:a16="http://schemas.microsoft.com/office/drawing/2014/main" id="{3C5C0934-41C1-E0CD-426F-A5E53EA291E1}"/>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1" name="Freeform 1768">
                <a:extLst>
                  <a:ext uri="{FF2B5EF4-FFF2-40B4-BE49-F238E27FC236}">
                    <a16:creationId xmlns:a16="http://schemas.microsoft.com/office/drawing/2014/main" id="{66C04534-15D6-6727-9894-44846348ACE2}"/>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2" name="Freeform 1769">
                <a:extLst>
                  <a:ext uri="{FF2B5EF4-FFF2-40B4-BE49-F238E27FC236}">
                    <a16:creationId xmlns:a16="http://schemas.microsoft.com/office/drawing/2014/main" id="{730A4096-C3D9-F96D-2CDD-ACEE873CEB72}"/>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3" name="Freeform 1770">
                <a:extLst>
                  <a:ext uri="{FF2B5EF4-FFF2-40B4-BE49-F238E27FC236}">
                    <a16:creationId xmlns:a16="http://schemas.microsoft.com/office/drawing/2014/main" id="{2F7F068A-4270-C8A4-B8A3-B167729F4EB2}"/>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4" name="Freeform 1771">
                <a:extLst>
                  <a:ext uri="{FF2B5EF4-FFF2-40B4-BE49-F238E27FC236}">
                    <a16:creationId xmlns:a16="http://schemas.microsoft.com/office/drawing/2014/main" id="{A964655E-58D7-9263-EDE7-50F04AC9C541}"/>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5" name="Freeform 1772">
                <a:extLst>
                  <a:ext uri="{FF2B5EF4-FFF2-40B4-BE49-F238E27FC236}">
                    <a16:creationId xmlns:a16="http://schemas.microsoft.com/office/drawing/2014/main" id="{54CC0ED0-FC0F-6FEC-B6B1-CB2FADFB9424}"/>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6" name="Freeform 1773">
                <a:extLst>
                  <a:ext uri="{FF2B5EF4-FFF2-40B4-BE49-F238E27FC236}">
                    <a16:creationId xmlns:a16="http://schemas.microsoft.com/office/drawing/2014/main" id="{3F890D99-258C-CC19-BFA9-6B89D7ABC9F1}"/>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7" name="Freeform 1774">
                <a:extLst>
                  <a:ext uri="{FF2B5EF4-FFF2-40B4-BE49-F238E27FC236}">
                    <a16:creationId xmlns:a16="http://schemas.microsoft.com/office/drawing/2014/main" id="{EC224AE0-391B-1028-15FC-D53012BF2761}"/>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8" name="Freeform 1775">
                <a:extLst>
                  <a:ext uri="{FF2B5EF4-FFF2-40B4-BE49-F238E27FC236}">
                    <a16:creationId xmlns:a16="http://schemas.microsoft.com/office/drawing/2014/main" id="{6254793D-5AAA-C79D-7D8B-1C043B56A3CF}"/>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49" name="Freeform 1776">
                <a:extLst>
                  <a:ext uri="{FF2B5EF4-FFF2-40B4-BE49-F238E27FC236}">
                    <a16:creationId xmlns:a16="http://schemas.microsoft.com/office/drawing/2014/main" id="{3AFC1C22-903B-5818-1FB9-F09C7F58D2E4}"/>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136" name="Graphic 84" descr="Business Growth outline">
              <a:extLst>
                <a:ext uri="{FF2B5EF4-FFF2-40B4-BE49-F238E27FC236}">
                  <a16:creationId xmlns:a16="http://schemas.microsoft.com/office/drawing/2014/main" id="{0547224C-7D06-451E-E17D-745D580A3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35451" y="2343331"/>
              <a:ext cx="179364" cy="179364"/>
            </a:xfrm>
            <a:prstGeom prst="rect">
              <a:avLst/>
            </a:prstGeom>
          </p:spPr>
        </p:pic>
      </p:grpSp>
      <p:grpSp>
        <p:nvGrpSpPr>
          <p:cNvPr id="1161" name="Grup 1160">
            <a:extLst>
              <a:ext uri="{FF2B5EF4-FFF2-40B4-BE49-F238E27FC236}">
                <a16:creationId xmlns:a16="http://schemas.microsoft.com/office/drawing/2014/main" id="{262D356A-06AF-B05A-4ECF-DB0A16B21DF1}"/>
              </a:ext>
            </a:extLst>
          </p:cNvPr>
          <p:cNvGrpSpPr/>
          <p:nvPr/>
        </p:nvGrpSpPr>
        <p:grpSpPr>
          <a:xfrm>
            <a:off x="8644741" y="4995833"/>
            <a:ext cx="1760974" cy="1690912"/>
            <a:chOff x="5947784" y="911081"/>
            <a:chExt cx="1760974" cy="1690912"/>
          </a:xfrm>
        </p:grpSpPr>
        <p:sp>
          <p:nvSpPr>
            <p:cNvPr id="1162" name="Arrow: Right 155">
              <a:extLst>
                <a:ext uri="{FF2B5EF4-FFF2-40B4-BE49-F238E27FC236}">
                  <a16:creationId xmlns:a16="http://schemas.microsoft.com/office/drawing/2014/main" id="{D9A7C1C1-6009-A169-4762-03F52B036139}"/>
                </a:ext>
              </a:extLst>
            </p:cNvPr>
            <p:cNvSpPr/>
            <p:nvPr/>
          </p:nvSpPr>
          <p:spPr>
            <a:xfrm>
              <a:off x="6062079" y="911081"/>
              <a:ext cx="723364" cy="34958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a:t>Test</a:t>
              </a:r>
              <a:endParaRPr lang="en-US" dirty="0"/>
            </a:p>
          </p:txBody>
        </p:sp>
        <p:sp>
          <p:nvSpPr>
            <p:cNvPr id="1163" name="Arrow: Right 161">
              <a:extLst>
                <a:ext uri="{FF2B5EF4-FFF2-40B4-BE49-F238E27FC236}">
                  <a16:creationId xmlns:a16="http://schemas.microsoft.com/office/drawing/2014/main" id="{1D060248-55B9-27DA-317C-45D253C67CDC}"/>
                </a:ext>
              </a:extLst>
            </p:cNvPr>
            <p:cNvSpPr/>
            <p:nvPr/>
          </p:nvSpPr>
          <p:spPr>
            <a:xfrm>
              <a:off x="6363436" y="1412107"/>
              <a:ext cx="726153" cy="349581"/>
            </a:xfrm>
            <a:prstGeom prst="rightArrow">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t>Tasarım</a:t>
              </a:r>
              <a:endParaRPr lang="en-US" dirty="0"/>
            </a:p>
          </p:txBody>
        </p:sp>
        <p:sp>
          <p:nvSpPr>
            <p:cNvPr id="1164" name="Arrow: Right 162">
              <a:extLst>
                <a:ext uri="{FF2B5EF4-FFF2-40B4-BE49-F238E27FC236}">
                  <a16:creationId xmlns:a16="http://schemas.microsoft.com/office/drawing/2014/main" id="{6572A302-79AA-64AE-377D-8E69764B6760}"/>
                </a:ext>
              </a:extLst>
            </p:cNvPr>
            <p:cNvSpPr/>
            <p:nvPr/>
          </p:nvSpPr>
          <p:spPr>
            <a:xfrm>
              <a:off x="6611991" y="1858184"/>
              <a:ext cx="726153" cy="349581"/>
            </a:xfrm>
            <a:prstGeom prst="rightArrow">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t>Prototip</a:t>
              </a:r>
              <a:endParaRPr lang="en-US" sz="1000" dirty="0"/>
            </a:p>
          </p:txBody>
        </p:sp>
        <p:sp>
          <p:nvSpPr>
            <p:cNvPr id="1165" name="Arrow: Right 163">
              <a:extLst>
                <a:ext uri="{FF2B5EF4-FFF2-40B4-BE49-F238E27FC236}">
                  <a16:creationId xmlns:a16="http://schemas.microsoft.com/office/drawing/2014/main" id="{9C468A48-ECC9-4ABB-A6BE-B6D59366EBD4}"/>
                </a:ext>
              </a:extLst>
            </p:cNvPr>
            <p:cNvSpPr/>
            <p:nvPr/>
          </p:nvSpPr>
          <p:spPr>
            <a:xfrm>
              <a:off x="6982605" y="2252412"/>
              <a:ext cx="726153" cy="349581"/>
            </a:xfrm>
            <a:prstGeom prst="rightArrow">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700" dirty="0"/>
                <a:t>Devreye alma</a:t>
              </a:r>
              <a:endParaRPr lang="en-US" sz="700" dirty="0"/>
            </a:p>
          </p:txBody>
        </p:sp>
        <p:sp>
          <p:nvSpPr>
            <p:cNvPr id="1166" name="Oval 1165">
              <a:extLst>
                <a:ext uri="{FF2B5EF4-FFF2-40B4-BE49-F238E27FC236}">
                  <a16:creationId xmlns:a16="http://schemas.microsoft.com/office/drawing/2014/main" id="{F6977C17-9DF6-8B85-EB7C-5B0BCBEDE0CA}"/>
                </a:ext>
              </a:extLst>
            </p:cNvPr>
            <p:cNvSpPr/>
            <p:nvPr/>
          </p:nvSpPr>
          <p:spPr>
            <a:xfrm>
              <a:off x="5947784" y="960499"/>
              <a:ext cx="250745" cy="250744"/>
            </a:xfrm>
            <a:prstGeom prst="ellipse">
              <a:avLst/>
            </a:prstGeom>
            <a:solidFill>
              <a:srgbClr val="D9D9D9"/>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67" name="Oval 1166">
              <a:extLst>
                <a:ext uri="{FF2B5EF4-FFF2-40B4-BE49-F238E27FC236}">
                  <a16:creationId xmlns:a16="http://schemas.microsoft.com/office/drawing/2014/main" id="{8E429D6F-A127-16C9-4337-D702676BF02E}"/>
                </a:ext>
              </a:extLst>
            </p:cNvPr>
            <p:cNvSpPr/>
            <p:nvPr/>
          </p:nvSpPr>
          <p:spPr>
            <a:xfrm>
              <a:off x="6254120" y="1461525"/>
              <a:ext cx="250745" cy="250744"/>
            </a:xfrm>
            <a:prstGeom prst="ellipse">
              <a:avLst/>
            </a:prstGeom>
            <a:solidFill>
              <a:srgbClr val="F3BE94"/>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68" name="Oval 1167">
              <a:extLst>
                <a:ext uri="{FF2B5EF4-FFF2-40B4-BE49-F238E27FC236}">
                  <a16:creationId xmlns:a16="http://schemas.microsoft.com/office/drawing/2014/main" id="{88908EAF-4717-0A6D-41B3-9D1E2FD88D9D}"/>
                </a:ext>
              </a:extLst>
            </p:cNvPr>
            <p:cNvSpPr/>
            <p:nvPr/>
          </p:nvSpPr>
          <p:spPr>
            <a:xfrm>
              <a:off x="6504865" y="1907602"/>
              <a:ext cx="250745" cy="250744"/>
            </a:xfrm>
            <a:prstGeom prst="ellipse">
              <a:avLst/>
            </a:prstGeom>
            <a:solidFill>
              <a:srgbClr val="F5AE18"/>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Segoe UI" panose="020B0502040204020203" pitchFamily="34" charset="0"/>
                <a:cs typeface="Segoe UI" panose="020B0502040204020203" pitchFamily="34" charset="0"/>
              </a:endParaRPr>
            </a:p>
          </p:txBody>
        </p:sp>
        <p:sp>
          <p:nvSpPr>
            <p:cNvPr id="1169" name="Oval 1168">
              <a:extLst>
                <a:ext uri="{FF2B5EF4-FFF2-40B4-BE49-F238E27FC236}">
                  <a16:creationId xmlns:a16="http://schemas.microsoft.com/office/drawing/2014/main" id="{2B8C0C83-32A6-C403-39A2-CC9CAB6B8648}"/>
                </a:ext>
              </a:extLst>
            </p:cNvPr>
            <p:cNvSpPr/>
            <p:nvPr/>
          </p:nvSpPr>
          <p:spPr>
            <a:xfrm>
              <a:off x="6877669" y="2301830"/>
              <a:ext cx="250745" cy="250744"/>
            </a:xfrm>
            <a:prstGeom prst="ellipse">
              <a:avLst/>
            </a:prstGeom>
            <a:solidFill>
              <a:srgbClr val="00144F"/>
            </a:solidFill>
            <a:ln w="38100">
              <a:solidFill>
                <a:schemeClr val="bg1"/>
              </a:solid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bg1"/>
                </a:solidFill>
                <a:latin typeface="Segoe UI" panose="020B0502040204020203" pitchFamily="34" charset="0"/>
                <a:cs typeface="Segoe UI" panose="020B0502040204020203" pitchFamily="34" charset="0"/>
              </a:endParaRPr>
            </a:p>
          </p:txBody>
        </p:sp>
        <p:pic>
          <p:nvPicPr>
            <p:cNvPr id="1170" name="Graphic 43" descr="Folder Search outline">
              <a:extLst>
                <a:ext uri="{FF2B5EF4-FFF2-40B4-BE49-F238E27FC236}">
                  <a16:creationId xmlns:a16="http://schemas.microsoft.com/office/drawing/2014/main" id="{68677263-1B76-8B57-1F02-F0E1943C0FB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89754" y="1008605"/>
              <a:ext cx="166805" cy="166805"/>
            </a:xfrm>
            <a:prstGeom prst="rect">
              <a:avLst/>
            </a:prstGeom>
          </p:spPr>
        </p:pic>
        <p:grpSp>
          <p:nvGrpSpPr>
            <p:cNvPr id="1171" name="Group 86">
              <a:extLst>
                <a:ext uri="{FF2B5EF4-FFF2-40B4-BE49-F238E27FC236}">
                  <a16:creationId xmlns:a16="http://schemas.microsoft.com/office/drawing/2014/main" id="{613A02E5-DE17-07F2-25BB-C97C968390A2}"/>
                </a:ext>
              </a:extLst>
            </p:cNvPr>
            <p:cNvGrpSpPr/>
            <p:nvPr/>
          </p:nvGrpSpPr>
          <p:grpSpPr>
            <a:xfrm>
              <a:off x="6310618" y="1505744"/>
              <a:ext cx="137749" cy="139012"/>
              <a:chOff x="5562600" y="3617913"/>
              <a:chExt cx="346075" cy="349250"/>
            </a:xfrm>
          </p:grpSpPr>
          <p:sp>
            <p:nvSpPr>
              <p:cNvPr id="1187" name="Freeform 61">
                <a:extLst>
                  <a:ext uri="{FF2B5EF4-FFF2-40B4-BE49-F238E27FC236}">
                    <a16:creationId xmlns:a16="http://schemas.microsoft.com/office/drawing/2014/main" id="{CE438C0E-25A5-D93E-798D-EBA35F4969D8}"/>
                  </a:ext>
                </a:extLst>
              </p:cNvPr>
              <p:cNvSpPr>
                <a:spLocks/>
              </p:cNvSpPr>
              <p:nvPr/>
            </p:nvSpPr>
            <p:spPr bwMode="auto">
              <a:xfrm>
                <a:off x="5719763" y="3617913"/>
                <a:ext cx="166688" cy="168275"/>
              </a:xfrm>
              <a:custGeom>
                <a:avLst/>
                <a:gdLst>
                  <a:gd name="T0" fmla="*/ 34 w 105"/>
                  <a:gd name="T1" fmla="*/ 96 h 106"/>
                  <a:gd name="T2" fmla="*/ 0 w 105"/>
                  <a:gd name="T3" fmla="*/ 106 h 106"/>
                  <a:gd name="T4" fmla="*/ 10 w 105"/>
                  <a:gd name="T5" fmla="*/ 72 h 106"/>
                  <a:gd name="T6" fmla="*/ 81 w 105"/>
                  <a:gd name="T7" fmla="*/ 0 h 106"/>
                  <a:gd name="T8" fmla="*/ 105 w 105"/>
                  <a:gd name="T9" fmla="*/ 24 h 106"/>
                  <a:gd name="T10" fmla="*/ 34 w 105"/>
                  <a:gd name="T11" fmla="*/ 96 h 106"/>
                </a:gdLst>
                <a:ahLst/>
                <a:cxnLst>
                  <a:cxn ang="0">
                    <a:pos x="T0" y="T1"/>
                  </a:cxn>
                  <a:cxn ang="0">
                    <a:pos x="T2" y="T3"/>
                  </a:cxn>
                  <a:cxn ang="0">
                    <a:pos x="T4" y="T5"/>
                  </a:cxn>
                  <a:cxn ang="0">
                    <a:pos x="T6" y="T7"/>
                  </a:cxn>
                  <a:cxn ang="0">
                    <a:pos x="T8" y="T9"/>
                  </a:cxn>
                  <a:cxn ang="0">
                    <a:pos x="T10" y="T11"/>
                  </a:cxn>
                </a:cxnLst>
                <a:rect l="0" t="0" r="r" b="b"/>
                <a:pathLst>
                  <a:path w="105" h="106">
                    <a:moveTo>
                      <a:pt x="34" y="96"/>
                    </a:moveTo>
                    <a:lnTo>
                      <a:pt x="0" y="106"/>
                    </a:lnTo>
                    <a:lnTo>
                      <a:pt x="10" y="72"/>
                    </a:lnTo>
                    <a:lnTo>
                      <a:pt x="81" y="0"/>
                    </a:lnTo>
                    <a:lnTo>
                      <a:pt x="105" y="24"/>
                    </a:lnTo>
                    <a:lnTo>
                      <a:pt x="34" y="96"/>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8" name="Line 62">
                <a:extLst>
                  <a:ext uri="{FF2B5EF4-FFF2-40B4-BE49-F238E27FC236}">
                    <a16:creationId xmlns:a16="http://schemas.microsoft.com/office/drawing/2014/main" id="{1E0F59BC-E68D-74FD-5A02-8BB6A6A2BE67}"/>
                  </a:ext>
                </a:extLst>
              </p:cNvPr>
              <p:cNvSpPr>
                <a:spLocks noChangeShapeType="1"/>
              </p:cNvSpPr>
              <p:nvPr/>
            </p:nvSpPr>
            <p:spPr bwMode="auto">
              <a:xfrm>
                <a:off x="5818188" y="3649663"/>
                <a:ext cx="38100" cy="365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89" name="Line 63">
                <a:extLst>
                  <a:ext uri="{FF2B5EF4-FFF2-40B4-BE49-F238E27FC236}">
                    <a16:creationId xmlns:a16="http://schemas.microsoft.com/office/drawing/2014/main" id="{896EF41A-B070-88E6-F274-EAD3D0798634}"/>
                  </a:ext>
                </a:extLst>
              </p:cNvPr>
              <p:cNvSpPr>
                <a:spLocks noChangeShapeType="1"/>
              </p:cNvSpPr>
              <p:nvPr/>
            </p:nvSpPr>
            <p:spPr bwMode="auto">
              <a:xfrm>
                <a:off x="5735638" y="3732213"/>
                <a:ext cx="38100" cy="3810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0" name="Freeform 64">
                <a:extLst>
                  <a:ext uri="{FF2B5EF4-FFF2-40B4-BE49-F238E27FC236}">
                    <a16:creationId xmlns:a16="http://schemas.microsoft.com/office/drawing/2014/main" id="{F061B9DC-1B58-0872-E909-E8C7590ABEFF}"/>
                  </a:ext>
                </a:extLst>
              </p:cNvPr>
              <p:cNvSpPr>
                <a:spLocks/>
              </p:cNvSpPr>
              <p:nvPr/>
            </p:nvSpPr>
            <p:spPr bwMode="auto">
              <a:xfrm>
                <a:off x="5562600" y="3694113"/>
                <a:ext cx="346075" cy="273050"/>
              </a:xfrm>
              <a:custGeom>
                <a:avLst/>
                <a:gdLst>
                  <a:gd name="T0" fmla="*/ 204 w 218"/>
                  <a:gd name="T1" fmla="*/ 0 h 172"/>
                  <a:gd name="T2" fmla="*/ 218 w 218"/>
                  <a:gd name="T3" fmla="*/ 0 h 172"/>
                  <a:gd name="T4" fmla="*/ 218 w 218"/>
                  <a:gd name="T5" fmla="*/ 172 h 172"/>
                  <a:gd name="T6" fmla="*/ 0 w 218"/>
                  <a:gd name="T7" fmla="*/ 172 h 172"/>
                  <a:gd name="T8" fmla="*/ 0 w 218"/>
                  <a:gd name="T9" fmla="*/ 0 h 172"/>
                  <a:gd name="T10" fmla="*/ 109 w 218"/>
                  <a:gd name="T11" fmla="*/ 0 h 172"/>
                </a:gdLst>
                <a:ahLst/>
                <a:cxnLst>
                  <a:cxn ang="0">
                    <a:pos x="T0" y="T1"/>
                  </a:cxn>
                  <a:cxn ang="0">
                    <a:pos x="T2" y="T3"/>
                  </a:cxn>
                  <a:cxn ang="0">
                    <a:pos x="T4" y="T5"/>
                  </a:cxn>
                  <a:cxn ang="0">
                    <a:pos x="T6" y="T7"/>
                  </a:cxn>
                  <a:cxn ang="0">
                    <a:pos x="T8" y="T9"/>
                  </a:cxn>
                  <a:cxn ang="0">
                    <a:pos x="T10" y="T11"/>
                  </a:cxn>
                </a:cxnLst>
                <a:rect l="0" t="0" r="r" b="b"/>
                <a:pathLst>
                  <a:path w="218" h="172">
                    <a:moveTo>
                      <a:pt x="204" y="0"/>
                    </a:moveTo>
                    <a:lnTo>
                      <a:pt x="218" y="0"/>
                    </a:lnTo>
                    <a:lnTo>
                      <a:pt x="218" y="172"/>
                    </a:lnTo>
                    <a:lnTo>
                      <a:pt x="0" y="172"/>
                    </a:lnTo>
                    <a:lnTo>
                      <a:pt x="0" y="0"/>
                    </a:lnTo>
                    <a:lnTo>
                      <a:pt x="109" y="0"/>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1" name="Freeform 65">
                <a:extLst>
                  <a:ext uri="{FF2B5EF4-FFF2-40B4-BE49-F238E27FC236}">
                    <a16:creationId xmlns:a16="http://schemas.microsoft.com/office/drawing/2014/main" id="{0330BB7C-2C6E-8220-C04B-C817FAC91314}"/>
                  </a:ext>
                </a:extLst>
              </p:cNvPr>
              <p:cNvSpPr>
                <a:spLocks/>
              </p:cNvSpPr>
              <p:nvPr/>
            </p:nvSpPr>
            <p:spPr bwMode="auto">
              <a:xfrm>
                <a:off x="5607050" y="3740150"/>
                <a:ext cx="255588" cy="182563"/>
              </a:xfrm>
              <a:custGeom>
                <a:avLst/>
                <a:gdLst>
                  <a:gd name="T0" fmla="*/ 43 w 161"/>
                  <a:gd name="T1" fmla="*/ 0 h 115"/>
                  <a:gd name="T2" fmla="*/ 0 w 161"/>
                  <a:gd name="T3" fmla="*/ 0 h 115"/>
                  <a:gd name="T4" fmla="*/ 0 w 161"/>
                  <a:gd name="T5" fmla="*/ 115 h 115"/>
                  <a:gd name="T6" fmla="*/ 86 w 161"/>
                  <a:gd name="T7" fmla="*/ 115 h 115"/>
                  <a:gd name="T8" fmla="*/ 86 w 161"/>
                  <a:gd name="T9" fmla="*/ 76 h 115"/>
                  <a:gd name="T10" fmla="*/ 133 w 161"/>
                  <a:gd name="T11" fmla="*/ 76 h 115"/>
                  <a:gd name="T12" fmla="*/ 133 w 161"/>
                  <a:gd name="T13" fmla="*/ 115 h 115"/>
                  <a:gd name="T14" fmla="*/ 161 w 161"/>
                  <a:gd name="T15" fmla="*/ 115 h 115"/>
                  <a:gd name="T16" fmla="*/ 161 w 161"/>
                  <a:gd name="T17" fmla="*/ 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15">
                    <a:moveTo>
                      <a:pt x="43" y="0"/>
                    </a:moveTo>
                    <a:lnTo>
                      <a:pt x="0" y="0"/>
                    </a:lnTo>
                    <a:lnTo>
                      <a:pt x="0" y="115"/>
                    </a:lnTo>
                    <a:lnTo>
                      <a:pt x="86" y="115"/>
                    </a:lnTo>
                    <a:lnTo>
                      <a:pt x="86" y="76"/>
                    </a:lnTo>
                    <a:lnTo>
                      <a:pt x="133" y="76"/>
                    </a:lnTo>
                    <a:lnTo>
                      <a:pt x="133" y="115"/>
                    </a:lnTo>
                    <a:lnTo>
                      <a:pt x="161" y="115"/>
                    </a:lnTo>
                    <a:lnTo>
                      <a:pt x="161" y="5"/>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2" name="Line 66">
                <a:extLst>
                  <a:ext uri="{FF2B5EF4-FFF2-40B4-BE49-F238E27FC236}">
                    <a16:creationId xmlns:a16="http://schemas.microsoft.com/office/drawing/2014/main" id="{CFACD724-6F1E-D6FB-F61E-CBCE06887479}"/>
                  </a:ext>
                </a:extLst>
              </p:cNvPr>
              <p:cNvSpPr>
                <a:spLocks noChangeShapeType="1"/>
              </p:cNvSpPr>
              <p:nvPr/>
            </p:nvSpPr>
            <p:spPr bwMode="auto">
              <a:xfrm>
                <a:off x="5743575" y="389096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3" name="Line 67">
                <a:extLst>
                  <a:ext uri="{FF2B5EF4-FFF2-40B4-BE49-F238E27FC236}">
                    <a16:creationId xmlns:a16="http://schemas.microsoft.com/office/drawing/2014/main" id="{857D6B04-C652-6BAE-9EA2-40F45D0ED022}"/>
                  </a:ext>
                </a:extLst>
              </p:cNvPr>
              <p:cNvSpPr>
                <a:spLocks noChangeShapeType="1"/>
              </p:cNvSpPr>
              <p:nvPr/>
            </p:nvSpPr>
            <p:spPr bwMode="auto">
              <a:xfrm>
                <a:off x="5743575" y="3922713"/>
                <a:ext cx="7461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4" name="Line 68">
                <a:extLst>
                  <a:ext uri="{FF2B5EF4-FFF2-40B4-BE49-F238E27FC236}">
                    <a16:creationId xmlns:a16="http://schemas.microsoft.com/office/drawing/2014/main" id="{6BDC8291-D50B-3AE0-C29D-0FD32FD3E17F}"/>
                  </a:ext>
                </a:extLst>
              </p:cNvPr>
              <p:cNvSpPr>
                <a:spLocks noChangeShapeType="1"/>
              </p:cNvSpPr>
              <p:nvPr/>
            </p:nvSpPr>
            <p:spPr bwMode="auto">
              <a:xfrm>
                <a:off x="5607050" y="3816350"/>
                <a:ext cx="68263"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5" name="Line 69">
                <a:extLst>
                  <a:ext uri="{FF2B5EF4-FFF2-40B4-BE49-F238E27FC236}">
                    <a16:creationId xmlns:a16="http://schemas.microsoft.com/office/drawing/2014/main" id="{18A9FA1C-18FE-AF04-295F-43695072AC84}"/>
                  </a:ext>
                </a:extLst>
              </p:cNvPr>
              <p:cNvSpPr>
                <a:spLocks noChangeShapeType="1"/>
              </p:cNvSpPr>
              <p:nvPr/>
            </p:nvSpPr>
            <p:spPr bwMode="auto">
              <a:xfrm>
                <a:off x="5795963" y="3830638"/>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6" name="Line 70">
                <a:extLst>
                  <a:ext uri="{FF2B5EF4-FFF2-40B4-BE49-F238E27FC236}">
                    <a16:creationId xmlns:a16="http://schemas.microsoft.com/office/drawing/2014/main" id="{6926F420-893C-2386-24BE-BD53B380D72A}"/>
                  </a:ext>
                </a:extLst>
              </p:cNvPr>
              <p:cNvSpPr>
                <a:spLocks noChangeShapeType="1"/>
              </p:cNvSpPr>
              <p:nvPr/>
            </p:nvSpPr>
            <p:spPr bwMode="auto">
              <a:xfrm>
                <a:off x="5795963" y="3800475"/>
                <a:ext cx="66675"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97" name="Freeform 71">
                <a:extLst>
                  <a:ext uri="{FF2B5EF4-FFF2-40B4-BE49-F238E27FC236}">
                    <a16:creationId xmlns:a16="http://schemas.microsoft.com/office/drawing/2014/main" id="{4AA4E345-7AA2-F8EE-24A0-4DC135BC5AC2}"/>
                  </a:ext>
                </a:extLst>
              </p:cNvPr>
              <p:cNvSpPr>
                <a:spLocks/>
              </p:cNvSpPr>
              <p:nvPr/>
            </p:nvSpPr>
            <p:spPr bwMode="auto">
              <a:xfrm>
                <a:off x="5607050" y="3860800"/>
                <a:ext cx="60325" cy="53975"/>
              </a:xfrm>
              <a:custGeom>
                <a:avLst/>
                <a:gdLst>
                  <a:gd name="T0" fmla="*/ 0 w 38"/>
                  <a:gd name="T1" fmla="*/ 0 h 34"/>
                  <a:gd name="T2" fmla="*/ 38 w 38"/>
                  <a:gd name="T3" fmla="*/ 0 h 34"/>
                  <a:gd name="T4" fmla="*/ 38 w 38"/>
                  <a:gd name="T5" fmla="*/ 34 h 34"/>
                </a:gdLst>
                <a:ahLst/>
                <a:cxnLst>
                  <a:cxn ang="0">
                    <a:pos x="T0" y="T1"/>
                  </a:cxn>
                  <a:cxn ang="0">
                    <a:pos x="T2" y="T3"/>
                  </a:cxn>
                  <a:cxn ang="0">
                    <a:pos x="T4" y="T5"/>
                  </a:cxn>
                </a:cxnLst>
                <a:rect l="0" t="0" r="r" b="b"/>
                <a:pathLst>
                  <a:path w="38" h="34">
                    <a:moveTo>
                      <a:pt x="0" y="0"/>
                    </a:moveTo>
                    <a:lnTo>
                      <a:pt x="38" y="0"/>
                    </a:lnTo>
                    <a:lnTo>
                      <a:pt x="38" y="34"/>
                    </a:lnTo>
                  </a:path>
                </a:pathLst>
              </a:custGeom>
              <a:noFill/>
              <a:ln w="158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72" name="Group 156">
              <a:extLst>
                <a:ext uri="{FF2B5EF4-FFF2-40B4-BE49-F238E27FC236}">
                  <a16:creationId xmlns:a16="http://schemas.microsoft.com/office/drawing/2014/main" id="{8AA439C3-4DB6-4B8F-92EF-DBAA7F238ED3}"/>
                </a:ext>
              </a:extLst>
            </p:cNvPr>
            <p:cNvGrpSpPr/>
            <p:nvPr/>
          </p:nvGrpSpPr>
          <p:grpSpPr>
            <a:xfrm>
              <a:off x="6558203" y="1957803"/>
              <a:ext cx="144067" cy="142172"/>
              <a:chOff x="5554663" y="3609975"/>
              <a:chExt cx="361950" cy="357188"/>
            </a:xfrm>
            <a:solidFill>
              <a:srgbClr val="00144F"/>
            </a:solidFill>
          </p:grpSpPr>
          <p:sp>
            <p:nvSpPr>
              <p:cNvPr id="1174" name="Freeform 1764">
                <a:extLst>
                  <a:ext uri="{FF2B5EF4-FFF2-40B4-BE49-F238E27FC236}">
                    <a16:creationId xmlns:a16="http://schemas.microsoft.com/office/drawing/2014/main" id="{24EFE6B4-4785-5162-9A4A-316D1E58311B}"/>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5" name="Freeform 1765">
                <a:extLst>
                  <a:ext uri="{FF2B5EF4-FFF2-40B4-BE49-F238E27FC236}">
                    <a16:creationId xmlns:a16="http://schemas.microsoft.com/office/drawing/2014/main" id="{4DF08FC2-AEBC-27F5-0639-89EA274BA609}"/>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6" name="Freeform 1766">
                <a:extLst>
                  <a:ext uri="{FF2B5EF4-FFF2-40B4-BE49-F238E27FC236}">
                    <a16:creationId xmlns:a16="http://schemas.microsoft.com/office/drawing/2014/main" id="{59F07A86-BB51-3AF7-3789-7BB77E50CC48}"/>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7" name="Freeform 1767">
                <a:extLst>
                  <a:ext uri="{FF2B5EF4-FFF2-40B4-BE49-F238E27FC236}">
                    <a16:creationId xmlns:a16="http://schemas.microsoft.com/office/drawing/2014/main" id="{CA8C065D-132E-5FD6-6D96-A7ED6EE67B32}"/>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8" name="Freeform 1768">
                <a:extLst>
                  <a:ext uri="{FF2B5EF4-FFF2-40B4-BE49-F238E27FC236}">
                    <a16:creationId xmlns:a16="http://schemas.microsoft.com/office/drawing/2014/main" id="{293BABE1-E425-875D-FE81-A2B829DCA354}"/>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9" name="Freeform 1769">
                <a:extLst>
                  <a:ext uri="{FF2B5EF4-FFF2-40B4-BE49-F238E27FC236}">
                    <a16:creationId xmlns:a16="http://schemas.microsoft.com/office/drawing/2014/main" id="{2C265D44-4F7B-F1FB-868A-B15415A9AEF4}"/>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0" name="Freeform 1770">
                <a:extLst>
                  <a:ext uri="{FF2B5EF4-FFF2-40B4-BE49-F238E27FC236}">
                    <a16:creationId xmlns:a16="http://schemas.microsoft.com/office/drawing/2014/main" id="{149EEE77-92B9-E410-BADB-C84EAE859A18}"/>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1" name="Freeform 1771">
                <a:extLst>
                  <a:ext uri="{FF2B5EF4-FFF2-40B4-BE49-F238E27FC236}">
                    <a16:creationId xmlns:a16="http://schemas.microsoft.com/office/drawing/2014/main" id="{66241436-53A3-5272-1E49-FBB572EC01C9}"/>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2" name="Freeform 1772">
                <a:extLst>
                  <a:ext uri="{FF2B5EF4-FFF2-40B4-BE49-F238E27FC236}">
                    <a16:creationId xmlns:a16="http://schemas.microsoft.com/office/drawing/2014/main" id="{CD808962-12A3-A5CE-2273-EE42DCA8CBE4}"/>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3" name="Freeform 1773">
                <a:extLst>
                  <a:ext uri="{FF2B5EF4-FFF2-40B4-BE49-F238E27FC236}">
                    <a16:creationId xmlns:a16="http://schemas.microsoft.com/office/drawing/2014/main" id="{BC8A1974-DF7D-B9A6-F93B-CCE630AB5A52}"/>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4" name="Freeform 1774">
                <a:extLst>
                  <a:ext uri="{FF2B5EF4-FFF2-40B4-BE49-F238E27FC236}">
                    <a16:creationId xmlns:a16="http://schemas.microsoft.com/office/drawing/2014/main" id="{80BE4A41-87D8-041F-CC97-382CE6BC05D3}"/>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5" name="Freeform 1775">
                <a:extLst>
                  <a:ext uri="{FF2B5EF4-FFF2-40B4-BE49-F238E27FC236}">
                    <a16:creationId xmlns:a16="http://schemas.microsoft.com/office/drawing/2014/main" id="{9A365E90-98AD-753A-B480-E099F7719B9D}"/>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1186" name="Freeform 1776">
                <a:extLst>
                  <a:ext uri="{FF2B5EF4-FFF2-40B4-BE49-F238E27FC236}">
                    <a16:creationId xmlns:a16="http://schemas.microsoft.com/office/drawing/2014/main" id="{C2B3BA8B-95EB-89C4-C724-C48FB273A4C5}"/>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173" name="Graphic 84" descr="Business Growth outline">
              <a:extLst>
                <a:ext uri="{FF2B5EF4-FFF2-40B4-BE49-F238E27FC236}">
                  <a16:creationId xmlns:a16="http://schemas.microsoft.com/office/drawing/2014/main" id="{DBA21751-572B-621C-09E9-64F37C7E74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35451" y="2343331"/>
              <a:ext cx="179364" cy="179364"/>
            </a:xfrm>
            <a:prstGeom prst="rect">
              <a:avLst/>
            </a:prstGeom>
          </p:spPr>
        </p:pic>
      </p:grpSp>
      <p:grpSp>
        <p:nvGrpSpPr>
          <p:cNvPr id="1198" name="Group 5518">
            <a:extLst>
              <a:ext uri="{FF2B5EF4-FFF2-40B4-BE49-F238E27FC236}">
                <a16:creationId xmlns:a16="http://schemas.microsoft.com/office/drawing/2014/main" id="{786161F3-09D7-43E8-4E7D-A6B190C05D6F}"/>
              </a:ext>
            </a:extLst>
          </p:cNvPr>
          <p:cNvGrpSpPr/>
          <p:nvPr/>
        </p:nvGrpSpPr>
        <p:grpSpPr>
          <a:xfrm>
            <a:off x="-284565" y="2415279"/>
            <a:ext cx="3497457" cy="3485863"/>
            <a:chOff x="1158600" y="1253478"/>
            <a:chExt cx="2857385" cy="2847913"/>
          </a:xfrm>
        </p:grpSpPr>
        <p:sp>
          <p:nvSpPr>
            <p:cNvPr id="1199" name="Freeform: Shape 5251">
              <a:extLst>
                <a:ext uri="{FF2B5EF4-FFF2-40B4-BE49-F238E27FC236}">
                  <a16:creationId xmlns:a16="http://schemas.microsoft.com/office/drawing/2014/main" id="{95DF10FE-5D9F-FEC0-67DB-4BBF79076FEC}"/>
                </a:ext>
              </a:extLst>
            </p:cNvPr>
            <p:cNvSpPr/>
            <p:nvPr/>
          </p:nvSpPr>
          <p:spPr>
            <a:xfrm>
              <a:off x="1158600" y="2451675"/>
              <a:ext cx="2857385" cy="1649716"/>
            </a:xfrm>
            <a:custGeom>
              <a:avLst/>
              <a:gdLst>
                <a:gd name="connsiteX0" fmla="*/ 2857385 w 2857385"/>
                <a:gd name="connsiteY0" fmla="*/ 824858 h 1649716"/>
                <a:gd name="connsiteX1" fmla="*/ 1428693 w 2857385"/>
                <a:gd name="connsiteY1" fmla="*/ 1649716 h 1649716"/>
                <a:gd name="connsiteX2" fmla="*/ 0 w 2857385"/>
                <a:gd name="connsiteY2" fmla="*/ 824858 h 1649716"/>
                <a:gd name="connsiteX3" fmla="*/ 1428693 w 2857385"/>
                <a:gd name="connsiteY3" fmla="*/ 0 h 1649716"/>
                <a:gd name="connsiteX4" fmla="*/ 2857385 w 2857385"/>
                <a:gd name="connsiteY4" fmla="*/ 824858 h 164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385" h="1649716">
                  <a:moveTo>
                    <a:pt x="2857385" y="824858"/>
                  </a:moveTo>
                  <a:cubicBezTo>
                    <a:pt x="2857385" y="1280415"/>
                    <a:pt x="2217738" y="1649716"/>
                    <a:pt x="1428693" y="1649716"/>
                  </a:cubicBezTo>
                  <a:cubicBezTo>
                    <a:pt x="639648" y="1649716"/>
                    <a:pt x="0" y="1280414"/>
                    <a:pt x="0" y="824858"/>
                  </a:cubicBezTo>
                  <a:cubicBezTo>
                    <a:pt x="0" y="369301"/>
                    <a:pt x="639648" y="0"/>
                    <a:pt x="1428693" y="0"/>
                  </a:cubicBezTo>
                  <a:cubicBezTo>
                    <a:pt x="2217738" y="0"/>
                    <a:pt x="2857385" y="369302"/>
                    <a:pt x="2857385" y="824858"/>
                  </a:cubicBezTo>
                  <a:close/>
                </a:path>
              </a:pathLst>
            </a:custGeom>
            <a:solidFill>
              <a:srgbClr val="F0F0F0"/>
            </a:solidFill>
            <a:ln w="6153" cap="flat">
              <a:noFill/>
              <a:prstDash val="solid"/>
              <a:miter/>
            </a:ln>
          </p:spPr>
          <p:txBody>
            <a:bodyPr rtlCol="0" anchor="ctr"/>
            <a:lstStyle/>
            <a:p>
              <a:endParaRPr lang="en-US"/>
            </a:p>
          </p:txBody>
        </p:sp>
        <p:grpSp>
          <p:nvGrpSpPr>
            <p:cNvPr id="1200" name="Graphic 23">
              <a:extLst>
                <a:ext uri="{FF2B5EF4-FFF2-40B4-BE49-F238E27FC236}">
                  <a16:creationId xmlns:a16="http://schemas.microsoft.com/office/drawing/2014/main" id="{AD8D0FE2-2CE2-B21F-3F4D-C08A71DE5431}"/>
                </a:ext>
              </a:extLst>
            </p:cNvPr>
            <p:cNvGrpSpPr/>
            <p:nvPr/>
          </p:nvGrpSpPr>
          <p:grpSpPr>
            <a:xfrm>
              <a:off x="1258113" y="2594731"/>
              <a:ext cx="2602008" cy="1349623"/>
              <a:chOff x="1258113" y="2594731"/>
              <a:chExt cx="2602008" cy="1349623"/>
            </a:xfrm>
            <a:solidFill>
              <a:srgbClr val="E0E0E0"/>
            </a:solidFill>
          </p:grpSpPr>
          <p:sp>
            <p:nvSpPr>
              <p:cNvPr id="1463" name="Freeform: Shape 5253">
                <a:extLst>
                  <a:ext uri="{FF2B5EF4-FFF2-40B4-BE49-F238E27FC236}">
                    <a16:creationId xmlns:a16="http://schemas.microsoft.com/office/drawing/2014/main" id="{122F3AC5-AB29-DEAA-4EF4-E5698CE0D517}"/>
                  </a:ext>
                </a:extLst>
              </p:cNvPr>
              <p:cNvSpPr/>
              <p:nvPr/>
            </p:nvSpPr>
            <p:spPr>
              <a:xfrm>
                <a:off x="2028008" y="3422870"/>
                <a:ext cx="1016448" cy="521484"/>
              </a:xfrm>
              <a:custGeom>
                <a:avLst/>
                <a:gdLst>
                  <a:gd name="connsiteX0" fmla="*/ 1016449 w 1016448"/>
                  <a:gd name="connsiteY0" fmla="*/ 71108 h 521484"/>
                  <a:gd name="connsiteX1" fmla="*/ 1005033 w 1016448"/>
                  <a:gd name="connsiteY1" fmla="*/ 31000 h 521484"/>
                  <a:gd name="connsiteX2" fmla="*/ 1005033 w 1016448"/>
                  <a:gd name="connsiteY2" fmla="*/ 31000 h 521484"/>
                  <a:gd name="connsiteX3" fmla="*/ 1000159 w 1016448"/>
                  <a:gd name="connsiteY3" fmla="*/ 23534 h 521484"/>
                  <a:gd name="connsiteX4" fmla="*/ 999850 w 1016448"/>
                  <a:gd name="connsiteY4" fmla="*/ 23164 h 521484"/>
                  <a:gd name="connsiteX5" fmla="*/ 994544 w 1016448"/>
                  <a:gd name="connsiteY5" fmla="*/ 16623 h 521484"/>
                  <a:gd name="connsiteX6" fmla="*/ 993989 w 1016448"/>
                  <a:gd name="connsiteY6" fmla="*/ 16068 h 521484"/>
                  <a:gd name="connsiteX7" fmla="*/ 988250 w 1016448"/>
                  <a:gd name="connsiteY7" fmla="*/ 10453 h 521484"/>
                  <a:gd name="connsiteX8" fmla="*/ 987695 w 1016448"/>
                  <a:gd name="connsiteY8" fmla="*/ 10021 h 521484"/>
                  <a:gd name="connsiteX9" fmla="*/ 981524 w 1016448"/>
                  <a:gd name="connsiteY9" fmla="*/ 5332 h 521484"/>
                  <a:gd name="connsiteX10" fmla="*/ 977822 w 1016448"/>
                  <a:gd name="connsiteY10" fmla="*/ 3295 h 521484"/>
                  <a:gd name="connsiteX11" fmla="*/ 976156 w 1016448"/>
                  <a:gd name="connsiteY11" fmla="*/ 2555 h 521484"/>
                  <a:gd name="connsiteX12" fmla="*/ 974243 w 1016448"/>
                  <a:gd name="connsiteY12" fmla="*/ 1691 h 521484"/>
                  <a:gd name="connsiteX13" fmla="*/ 971528 w 1016448"/>
                  <a:gd name="connsiteY13" fmla="*/ 827 h 521484"/>
                  <a:gd name="connsiteX14" fmla="*/ 970788 w 1016448"/>
                  <a:gd name="connsiteY14" fmla="*/ 827 h 521484"/>
                  <a:gd name="connsiteX15" fmla="*/ 967579 w 1016448"/>
                  <a:gd name="connsiteY15" fmla="*/ 210 h 521484"/>
                  <a:gd name="connsiteX16" fmla="*/ 967579 w 1016448"/>
                  <a:gd name="connsiteY16" fmla="*/ 210 h 521484"/>
                  <a:gd name="connsiteX17" fmla="*/ 955794 w 1016448"/>
                  <a:gd name="connsiteY17" fmla="*/ 2061 h 521484"/>
                  <a:gd name="connsiteX18" fmla="*/ 955794 w 1016448"/>
                  <a:gd name="connsiteY18" fmla="*/ 2061 h 521484"/>
                  <a:gd name="connsiteX19" fmla="*/ 648508 w 1016448"/>
                  <a:gd name="connsiteY19" fmla="*/ 192048 h 521484"/>
                  <a:gd name="connsiteX20" fmla="*/ 605624 w 1016448"/>
                  <a:gd name="connsiteY20" fmla="*/ 218087 h 521484"/>
                  <a:gd name="connsiteX21" fmla="*/ 602415 w 1016448"/>
                  <a:gd name="connsiteY21" fmla="*/ 221048 h 521484"/>
                  <a:gd name="connsiteX22" fmla="*/ 602107 w 1016448"/>
                  <a:gd name="connsiteY22" fmla="*/ 221542 h 521484"/>
                  <a:gd name="connsiteX23" fmla="*/ 601120 w 1016448"/>
                  <a:gd name="connsiteY23" fmla="*/ 223393 h 521484"/>
                  <a:gd name="connsiteX24" fmla="*/ 600688 w 1016448"/>
                  <a:gd name="connsiteY24" fmla="*/ 224689 h 521484"/>
                  <a:gd name="connsiteX25" fmla="*/ 600194 w 1016448"/>
                  <a:gd name="connsiteY25" fmla="*/ 226355 h 521484"/>
                  <a:gd name="connsiteX26" fmla="*/ 600194 w 1016448"/>
                  <a:gd name="connsiteY26" fmla="*/ 227466 h 521484"/>
                  <a:gd name="connsiteX27" fmla="*/ 593098 w 1016448"/>
                  <a:gd name="connsiteY27" fmla="*/ 231353 h 521484"/>
                  <a:gd name="connsiteX28" fmla="*/ 586928 w 1016448"/>
                  <a:gd name="connsiteY28" fmla="*/ 234809 h 521484"/>
                  <a:gd name="connsiteX29" fmla="*/ 538058 w 1016448"/>
                  <a:gd name="connsiteY29" fmla="*/ 198527 h 521484"/>
                  <a:gd name="connsiteX30" fmla="*/ 316665 w 1016448"/>
                  <a:gd name="connsiteY30" fmla="*/ 145399 h 521484"/>
                  <a:gd name="connsiteX31" fmla="*/ 95271 w 1016448"/>
                  <a:gd name="connsiteY31" fmla="*/ 198527 h 521484"/>
                  <a:gd name="connsiteX32" fmla="*/ 0 w 1016448"/>
                  <a:gd name="connsiteY32" fmla="*/ 333473 h 521484"/>
                  <a:gd name="connsiteX33" fmla="*/ 95271 w 1016448"/>
                  <a:gd name="connsiteY33" fmla="*/ 468419 h 521484"/>
                  <a:gd name="connsiteX34" fmla="*/ 316665 w 1016448"/>
                  <a:gd name="connsiteY34" fmla="*/ 521485 h 521484"/>
                  <a:gd name="connsiteX35" fmla="*/ 538058 w 1016448"/>
                  <a:gd name="connsiteY35" fmla="*/ 468419 h 521484"/>
                  <a:gd name="connsiteX36" fmla="*/ 633329 w 1016448"/>
                  <a:gd name="connsiteY36" fmla="*/ 333473 h 521484"/>
                  <a:gd name="connsiteX37" fmla="*/ 613214 w 1016448"/>
                  <a:gd name="connsiteY37" fmla="*/ 266771 h 521484"/>
                  <a:gd name="connsiteX38" fmla="*/ 618890 w 1016448"/>
                  <a:gd name="connsiteY38" fmla="*/ 263748 h 521484"/>
                  <a:gd name="connsiteX39" fmla="*/ 631231 w 1016448"/>
                  <a:gd name="connsiteY39" fmla="*/ 264920 h 521484"/>
                  <a:gd name="connsiteX40" fmla="*/ 631231 w 1016448"/>
                  <a:gd name="connsiteY40" fmla="*/ 264920 h 521484"/>
                  <a:gd name="connsiteX41" fmla="*/ 1005465 w 1016448"/>
                  <a:gd name="connsiteY41" fmla="*/ 95296 h 521484"/>
                  <a:gd name="connsiteX42" fmla="*/ 1005465 w 1016448"/>
                  <a:gd name="connsiteY42" fmla="*/ 95296 h 521484"/>
                  <a:gd name="connsiteX43" fmla="*/ 1016449 w 1016448"/>
                  <a:gd name="connsiteY43" fmla="*/ 71108 h 521484"/>
                  <a:gd name="connsiteX44" fmla="*/ 510477 w 1016448"/>
                  <a:gd name="connsiteY44" fmla="*/ 421216 h 521484"/>
                  <a:gd name="connsiteX45" fmla="*/ 316171 w 1016448"/>
                  <a:gd name="connsiteY45" fmla="*/ 467062 h 521484"/>
                  <a:gd name="connsiteX46" fmla="*/ 121865 w 1016448"/>
                  <a:gd name="connsiteY46" fmla="*/ 421216 h 521484"/>
                  <a:gd name="connsiteX47" fmla="*/ 53621 w 1016448"/>
                  <a:gd name="connsiteY47" fmla="*/ 333165 h 521484"/>
                  <a:gd name="connsiteX48" fmla="*/ 121865 w 1016448"/>
                  <a:gd name="connsiteY48" fmla="*/ 245113 h 521484"/>
                  <a:gd name="connsiteX49" fmla="*/ 316171 w 1016448"/>
                  <a:gd name="connsiteY49" fmla="*/ 199205 h 521484"/>
                  <a:gd name="connsiteX50" fmla="*/ 510477 w 1016448"/>
                  <a:gd name="connsiteY50" fmla="*/ 245113 h 521484"/>
                  <a:gd name="connsiteX51" fmla="*/ 578721 w 1016448"/>
                  <a:gd name="connsiteY51" fmla="*/ 333165 h 521484"/>
                  <a:gd name="connsiteX52" fmla="*/ 510168 w 1016448"/>
                  <a:gd name="connsiteY52" fmla="*/ 421216 h 52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16448" h="521484">
                    <a:moveTo>
                      <a:pt x="1016449" y="71108"/>
                    </a:moveTo>
                    <a:cubicBezTo>
                      <a:pt x="1016344" y="56953"/>
                      <a:pt x="1012401" y="43088"/>
                      <a:pt x="1005033" y="31000"/>
                    </a:cubicBezTo>
                    <a:lnTo>
                      <a:pt x="1005033" y="31000"/>
                    </a:lnTo>
                    <a:cubicBezTo>
                      <a:pt x="1003491" y="28409"/>
                      <a:pt x="1001887" y="25941"/>
                      <a:pt x="1000159" y="23534"/>
                    </a:cubicBezTo>
                    <a:lnTo>
                      <a:pt x="999850" y="23164"/>
                    </a:lnTo>
                    <a:cubicBezTo>
                      <a:pt x="998197" y="20893"/>
                      <a:pt x="996426" y="18709"/>
                      <a:pt x="994544" y="16623"/>
                    </a:cubicBezTo>
                    <a:lnTo>
                      <a:pt x="993989" y="16068"/>
                    </a:lnTo>
                    <a:cubicBezTo>
                      <a:pt x="992187" y="14087"/>
                      <a:pt x="990268" y="12212"/>
                      <a:pt x="988250" y="10453"/>
                    </a:cubicBezTo>
                    <a:lnTo>
                      <a:pt x="987695" y="10021"/>
                    </a:lnTo>
                    <a:cubicBezTo>
                      <a:pt x="985751" y="8318"/>
                      <a:pt x="983684" y="6751"/>
                      <a:pt x="981524" y="5332"/>
                    </a:cubicBezTo>
                    <a:lnTo>
                      <a:pt x="977822" y="3295"/>
                    </a:lnTo>
                    <a:lnTo>
                      <a:pt x="976156" y="2555"/>
                    </a:lnTo>
                    <a:lnTo>
                      <a:pt x="974243" y="1691"/>
                    </a:lnTo>
                    <a:cubicBezTo>
                      <a:pt x="973355" y="1358"/>
                      <a:pt x="972448" y="1068"/>
                      <a:pt x="971528" y="827"/>
                    </a:cubicBezTo>
                    <a:lnTo>
                      <a:pt x="970788" y="827"/>
                    </a:lnTo>
                    <a:cubicBezTo>
                      <a:pt x="969739" y="537"/>
                      <a:pt x="968665" y="334"/>
                      <a:pt x="967579" y="210"/>
                    </a:cubicBezTo>
                    <a:lnTo>
                      <a:pt x="967579" y="210"/>
                    </a:lnTo>
                    <a:cubicBezTo>
                      <a:pt x="963556" y="-376"/>
                      <a:pt x="959447" y="272"/>
                      <a:pt x="955794" y="2061"/>
                    </a:cubicBezTo>
                    <a:lnTo>
                      <a:pt x="955794" y="2061"/>
                    </a:lnTo>
                    <a:cubicBezTo>
                      <a:pt x="923152" y="18413"/>
                      <a:pt x="735079" y="138118"/>
                      <a:pt x="648508" y="192048"/>
                    </a:cubicBezTo>
                    <a:lnTo>
                      <a:pt x="605624" y="218087"/>
                    </a:lnTo>
                    <a:cubicBezTo>
                      <a:pt x="604347" y="218821"/>
                      <a:pt x="603248" y="219833"/>
                      <a:pt x="602415" y="221048"/>
                    </a:cubicBezTo>
                    <a:cubicBezTo>
                      <a:pt x="602335" y="221227"/>
                      <a:pt x="602230" y="221394"/>
                      <a:pt x="602107" y="221542"/>
                    </a:cubicBezTo>
                    <a:cubicBezTo>
                      <a:pt x="601730" y="222134"/>
                      <a:pt x="601397" y="222752"/>
                      <a:pt x="601120" y="223393"/>
                    </a:cubicBezTo>
                    <a:cubicBezTo>
                      <a:pt x="600941" y="223813"/>
                      <a:pt x="600793" y="224245"/>
                      <a:pt x="600688" y="224689"/>
                    </a:cubicBezTo>
                    <a:cubicBezTo>
                      <a:pt x="600484" y="225232"/>
                      <a:pt x="600324" y="225787"/>
                      <a:pt x="600194" y="226355"/>
                    </a:cubicBezTo>
                    <a:lnTo>
                      <a:pt x="600194" y="227466"/>
                    </a:lnTo>
                    <a:lnTo>
                      <a:pt x="593098" y="231353"/>
                    </a:lnTo>
                    <a:lnTo>
                      <a:pt x="586928" y="234809"/>
                    </a:lnTo>
                    <a:cubicBezTo>
                      <a:pt x="572193" y="220746"/>
                      <a:pt x="555780" y="208560"/>
                      <a:pt x="538058" y="198527"/>
                    </a:cubicBezTo>
                    <a:cubicBezTo>
                      <a:pt x="478699" y="164281"/>
                      <a:pt x="400088" y="145399"/>
                      <a:pt x="316665" y="145399"/>
                    </a:cubicBezTo>
                    <a:cubicBezTo>
                      <a:pt x="233241" y="145399"/>
                      <a:pt x="154630" y="164281"/>
                      <a:pt x="95271" y="198527"/>
                    </a:cubicBezTo>
                    <a:cubicBezTo>
                      <a:pt x="33567" y="234006"/>
                      <a:pt x="0" y="281950"/>
                      <a:pt x="0" y="333473"/>
                    </a:cubicBezTo>
                    <a:cubicBezTo>
                      <a:pt x="0" y="384996"/>
                      <a:pt x="33814" y="432878"/>
                      <a:pt x="95271" y="468419"/>
                    </a:cubicBezTo>
                    <a:cubicBezTo>
                      <a:pt x="154630" y="502665"/>
                      <a:pt x="233241" y="521485"/>
                      <a:pt x="316665" y="521485"/>
                    </a:cubicBezTo>
                    <a:cubicBezTo>
                      <a:pt x="400088" y="521485"/>
                      <a:pt x="478699" y="502665"/>
                      <a:pt x="538058" y="468419"/>
                    </a:cubicBezTo>
                    <a:cubicBezTo>
                      <a:pt x="599762" y="432878"/>
                      <a:pt x="633329" y="384996"/>
                      <a:pt x="633329" y="333473"/>
                    </a:cubicBezTo>
                    <a:cubicBezTo>
                      <a:pt x="633132" y="309773"/>
                      <a:pt x="626153" y="286627"/>
                      <a:pt x="613214" y="266771"/>
                    </a:cubicBezTo>
                    <a:lnTo>
                      <a:pt x="618890" y="263748"/>
                    </a:lnTo>
                    <a:cubicBezTo>
                      <a:pt x="622525" y="266240"/>
                      <a:pt x="627190" y="266685"/>
                      <a:pt x="631231" y="264920"/>
                    </a:cubicBezTo>
                    <a:lnTo>
                      <a:pt x="631231" y="264920"/>
                    </a:lnTo>
                    <a:cubicBezTo>
                      <a:pt x="660602" y="248753"/>
                      <a:pt x="946908" y="126703"/>
                      <a:pt x="1005465" y="95296"/>
                    </a:cubicBezTo>
                    <a:lnTo>
                      <a:pt x="1005465" y="95296"/>
                    </a:lnTo>
                    <a:cubicBezTo>
                      <a:pt x="1011636" y="91162"/>
                      <a:pt x="1016017" y="83017"/>
                      <a:pt x="1016449" y="71108"/>
                    </a:cubicBezTo>
                    <a:close/>
                    <a:moveTo>
                      <a:pt x="510477" y="421216"/>
                    </a:moveTo>
                    <a:cubicBezTo>
                      <a:pt x="459262" y="450772"/>
                      <a:pt x="390216" y="467062"/>
                      <a:pt x="316171" y="467062"/>
                    </a:cubicBezTo>
                    <a:cubicBezTo>
                      <a:pt x="242126" y="467062"/>
                      <a:pt x="173080" y="450772"/>
                      <a:pt x="121865" y="421216"/>
                    </a:cubicBezTo>
                    <a:cubicBezTo>
                      <a:pt x="77870" y="395794"/>
                      <a:pt x="53621" y="364510"/>
                      <a:pt x="53621" y="333165"/>
                    </a:cubicBezTo>
                    <a:cubicBezTo>
                      <a:pt x="53621" y="301819"/>
                      <a:pt x="77870" y="270473"/>
                      <a:pt x="121865" y="245113"/>
                    </a:cubicBezTo>
                    <a:cubicBezTo>
                      <a:pt x="173080" y="215495"/>
                      <a:pt x="242064" y="199205"/>
                      <a:pt x="316171" y="199205"/>
                    </a:cubicBezTo>
                    <a:cubicBezTo>
                      <a:pt x="390277" y="199205"/>
                      <a:pt x="459262" y="215495"/>
                      <a:pt x="510477" y="245113"/>
                    </a:cubicBezTo>
                    <a:cubicBezTo>
                      <a:pt x="554471" y="270473"/>
                      <a:pt x="578721" y="301757"/>
                      <a:pt x="578721" y="333165"/>
                    </a:cubicBezTo>
                    <a:cubicBezTo>
                      <a:pt x="578721" y="364572"/>
                      <a:pt x="554286" y="395794"/>
                      <a:pt x="510168" y="421216"/>
                    </a:cubicBezTo>
                    <a:close/>
                  </a:path>
                </a:pathLst>
              </a:custGeom>
              <a:solidFill>
                <a:srgbClr val="E0E0E0"/>
              </a:solidFill>
              <a:ln w="6153" cap="flat">
                <a:noFill/>
                <a:prstDash val="solid"/>
                <a:miter/>
              </a:ln>
            </p:spPr>
            <p:txBody>
              <a:bodyPr rtlCol="0" anchor="ctr"/>
              <a:lstStyle/>
              <a:p>
                <a:endParaRPr lang="en-US"/>
              </a:p>
            </p:txBody>
          </p:sp>
          <p:sp>
            <p:nvSpPr>
              <p:cNvPr id="1464" name="Freeform: Shape 5254">
                <a:extLst>
                  <a:ext uri="{FF2B5EF4-FFF2-40B4-BE49-F238E27FC236}">
                    <a16:creationId xmlns:a16="http://schemas.microsoft.com/office/drawing/2014/main" id="{2B57FD5C-9F5B-F752-9599-4174DB0FDE08}"/>
                  </a:ext>
                </a:extLst>
              </p:cNvPr>
              <p:cNvSpPr/>
              <p:nvPr/>
            </p:nvSpPr>
            <p:spPr>
              <a:xfrm>
                <a:off x="1258113" y="2594731"/>
                <a:ext cx="1841152" cy="1063167"/>
              </a:xfrm>
              <a:custGeom>
                <a:avLst/>
                <a:gdLst>
                  <a:gd name="connsiteX0" fmla="*/ 1830154 w 1841152"/>
                  <a:gd name="connsiteY0" fmla="*/ 174411 h 1063167"/>
                  <a:gd name="connsiteX1" fmla="*/ 1539775 w 1841152"/>
                  <a:gd name="connsiteY1" fmla="*/ 6391 h 1063167"/>
                  <a:gd name="connsiteX2" fmla="*/ 1486340 w 1841152"/>
                  <a:gd name="connsiteY2" fmla="*/ 6391 h 1063167"/>
                  <a:gd name="connsiteX3" fmla="*/ 11060 w 1841152"/>
                  <a:gd name="connsiteY3" fmla="*/ 857905 h 1063167"/>
                  <a:gd name="connsiteX4" fmla="*/ 11060 w 1841152"/>
                  <a:gd name="connsiteY4" fmla="*/ 888757 h 1063167"/>
                  <a:gd name="connsiteX5" fmla="*/ 301501 w 1841152"/>
                  <a:gd name="connsiteY5" fmla="*/ 1056777 h 1063167"/>
                  <a:gd name="connsiteX6" fmla="*/ 354936 w 1841152"/>
                  <a:gd name="connsiteY6" fmla="*/ 1056777 h 1063167"/>
                  <a:gd name="connsiteX7" fmla="*/ 907742 w 1841152"/>
                  <a:gd name="connsiteY7" fmla="*/ 737582 h 1063167"/>
                  <a:gd name="connsiteX8" fmla="*/ 992770 w 1841152"/>
                  <a:gd name="connsiteY8" fmla="*/ 786946 h 1063167"/>
                  <a:gd name="connsiteX9" fmla="*/ 1155730 w 1841152"/>
                  <a:gd name="connsiteY9" fmla="*/ 786946 h 1063167"/>
                  <a:gd name="connsiteX10" fmla="*/ 1409025 w 1841152"/>
                  <a:gd name="connsiteY10" fmla="*/ 641756 h 1063167"/>
                  <a:gd name="connsiteX11" fmla="*/ 1409025 w 1841152"/>
                  <a:gd name="connsiteY11" fmla="*/ 547658 h 1063167"/>
                  <a:gd name="connsiteX12" fmla="*/ 1324058 w 1841152"/>
                  <a:gd name="connsiteY12" fmla="*/ 498295 h 1063167"/>
                  <a:gd name="connsiteX13" fmla="*/ 1830030 w 1841152"/>
                  <a:gd name="connsiteY13" fmla="*/ 204954 h 1063167"/>
                  <a:gd name="connsiteX14" fmla="*/ 1830154 w 1841152"/>
                  <a:gd name="connsiteY14" fmla="*/ 174411 h 106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1152" h="1063167">
                    <a:moveTo>
                      <a:pt x="1830154" y="174411"/>
                    </a:moveTo>
                    <a:lnTo>
                      <a:pt x="1539775" y="6391"/>
                    </a:lnTo>
                    <a:cubicBezTo>
                      <a:pt x="1522979" y="-2130"/>
                      <a:pt x="1503135" y="-2130"/>
                      <a:pt x="1486340" y="6391"/>
                    </a:cubicBezTo>
                    <a:lnTo>
                      <a:pt x="11060" y="857905"/>
                    </a:lnTo>
                    <a:cubicBezTo>
                      <a:pt x="-3687" y="866420"/>
                      <a:pt x="-3687" y="880242"/>
                      <a:pt x="11060" y="888757"/>
                    </a:cubicBezTo>
                    <a:lnTo>
                      <a:pt x="301501" y="1056777"/>
                    </a:lnTo>
                    <a:cubicBezTo>
                      <a:pt x="318294" y="1065298"/>
                      <a:pt x="338144" y="1065298"/>
                      <a:pt x="354936" y="1056777"/>
                    </a:cubicBezTo>
                    <a:lnTo>
                      <a:pt x="907742" y="737582"/>
                    </a:lnTo>
                    <a:lnTo>
                      <a:pt x="992770" y="786946"/>
                    </a:lnTo>
                    <a:cubicBezTo>
                      <a:pt x="1037752" y="812923"/>
                      <a:pt x="1110686" y="812923"/>
                      <a:pt x="1155730" y="786946"/>
                    </a:cubicBezTo>
                    <a:lnTo>
                      <a:pt x="1409025" y="641756"/>
                    </a:lnTo>
                    <a:cubicBezTo>
                      <a:pt x="1454068" y="615779"/>
                      <a:pt x="1454068" y="573882"/>
                      <a:pt x="1409025" y="547658"/>
                    </a:cubicBezTo>
                    <a:lnTo>
                      <a:pt x="1324058" y="498295"/>
                    </a:lnTo>
                    <a:lnTo>
                      <a:pt x="1830030" y="204954"/>
                    </a:lnTo>
                    <a:cubicBezTo>
                      <a:pt x="1844839" y="196748"/>
                      <a:pt x="1844839" y="183049"/>
                      <a:pt x="1830154" y="174411"/>
                    </a:cubicBezTo>
                    <a:close/>
                  </a:path>
                </a:pathLst>
              </a:custGeom>
              <a:solidFill>
                <a:srgbClr val="E0E0E0"/>
              </a:solidFill>
              <a:ln w="6153" cap="flat">
                <a:noFill/>
                <a:prstDash val="solid"/>
                <a:miter/>
              </a:ln>
            </p:spPr>
            <p:txBody>
              <a:bodyPr rtlCol="0" anchor="ctr"/>
              <a:lstStyle/>
              <a:p>
                <a:endParaRPr lang="en-US"/>
              </a:p>
            </p:txBody>
          </p:sp>
          <p:sp>
            <p:nvSpPr>
              <p:cNvPr id="1465" name="Freeform: Shape 5255">
                <a:extLst>
                  <a:ext uri="{FF2B5EF4-FFF2-40B4-BE49-F238E27FC236}">
                    <a16:creationId xmlns:a16="http://schemas.microsoft.com/office/drawing/2014/main" id="{1FCB1077-B67D-D5EE-0ECB-FBA9D7EEBA7A}"/>
                  </a:ext>
                </a:extLst>
              </p:cNvPr>
              <p:cNvSpPr/>
              <p:nvPr/>
            </p:nvSpPr>
            <p:spPr>
              <a:xfrm>
                <a:off x="3290593" y="3235685"/>
                <a:ext cx="569527" cy="328881"/>
              </a:xfrm>
              <a:custGeom>
                <a:avLst/>
                <a:gdLst>
                  <a:gd name="connsiteX0" fmla="*/ 569527 w 569527"/>
                  <a:gd name="connsiteY0" fmla="*/ 164441 h 328881"/>
                  <a:gd name="connsiteX1" fmla="*/ 284764 w 569527"/>
                  <a:gd name="connsiteY1" fmla="*/ 328882 h 328881"/>
                  <a:gd name="connsiteX2" fmla="*/ 0 w 569527"/>
                  <a:gd name="connsiteY2" fmla="*/ 164441 h 328881"/>
                  <a:gd name="connsiteX3" fmla="*/ 284764 w 569527"/>
                  <a:gd name="connsiteY3" fmla="*/ 0 h 328881"/>
                  <a:gd name="connsiteX4" fmla="*/ 569527 w 569527"/>
                  <a:gd name="connsiteY4" fmla="*/ 164441 h 32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527" h="328881">
                    <a:moveTo>
                      <a:pt x="569527" y="164441"/>
                    </a:moveTo>
                    <a:cubicBezTo>
                      <a:pt x="569527" y="255259"/>
                      <a:pt x="442034" y="328882"/>
                      <a:pt x="284764" y="328882"/>
                    </a:cubicBezTo>
                    <a:cubicBezTo>
                      <a:pt x="127493" y="328882"/>
                      <a:pt x="0" y="255259"/>
                      <a:pt x="0" y="164441"/>
                    </a:cubicBezTo>
                    <a:cubicBezTo>
                      <a:pt x="0" y="73623"/>
                      <a:pt x="127493" y="0"/>
                      <a:pt x="284764" y="0"/>
                    </a:cubicBezTo>
                    <a:cubicBezTo>
                      <a:pt x="442034" y="0"/>
                      <a:pt x="569527" y="73623"/>
                      <a:pt x="569527" y="164441"/>
                    </a:cubicBezTo>
                    <a:close/>
                  </a:path>
                </a:pathLst>
              </a:custGeom>
              <a:solidFill>
                <a:srgbClr val="E0E0E0"/>
              </a:solidFill>
              <a:ln w="6153" cap="flat">
                <a:noFill/>
                <a:prstDash val="solid"/>
                <a:miter/>
              </a:ln>
            </p:spPr>
            <p:txBody>
              <a:bodyPr rtlCol="0" anchor="ctr"/>
              <a:lstStyle/>
              <a:p>
                <a:endParaRPr lang="en-US"/>
              </a:p>
            </p:txBody>
          </p:sp>
        </p:grpSp>
        <p:grpSp>
          <p:nvGrpSpPr>
            <p:cNvPr id="1201" name="Graphic 23">
              <a:extLst>
                <a:ext uri="{FF2B5EF4-FFF2-40B4-BE49-F238E27FC236}">
                  <a16:creationId xmlns:a16="http://schemas.microsoft.com/office/drawing/2014/main" id="{41E827E0-98A2-3384-7F84-50E5C6692D1C}"/>
                </a:ext>
              </a:extLst>
            </p:cNvPr>
            <p:cNvGrpSpPr/>
            <p:nvPr/>
          </p:nvGrpSpPr>
          <p:grpSpPr>
            <a:xfrm>
              <a:off x="3696384" y="2947389"/>
              <a:ext cx="233008" cy="423769"/>
              <a:chOff x="3696384" y="2947389"/>
              <a:chExt cx="233008" cy="423769"/>
            </a:xfrm>
          </p:grpSpPr>
          <p:sp>
            <p:nvSpPr>
              <p:cNvPr id="1458" name="Freeform: Shape 5257">
                <a:extLst>
                  <a:ext uri="{FF2B5EF4-FFF2-40B4-BE49-F238E27FC236}">
                    <a16:creationId xmlns:a16="http://schemas.microsoft.com/office/drawing/2014/main" id="{47C23AB9-2262-96D4-522F-1346C4CC288C}"/>
                  </a:ext>
                </a:extLst>
              </p:cNvPr>
              <p:cNvSpPr/>
              <p:nvPr/>
            </p:nvSpPr>
            <p:spPr>
              <a:xfrm>
                <a:off x="3736355" y="2947389"/>
                <a:ext cx="160189" cy="340004"/>
              </a:xfrm>
              <a:custGeom>
                <a:avLst/>
                <a:gdLst>
                  <a:gd name="connsiteX0" fmla="*/ 790 w 160189"/>
                  <a:gd name="connsiteY0" fmla="*/ 267071 h 340004"/>
                  <a:gd name="connsiteX1" fmla="*/ 25471 w 160189"/>
                  <a:gd name="connsiteY1" fmla="*/ 90844 h 340004"/>
                  <a:gd name="connsiteX2" fmla="*/ 130800 w 160189"/>
                  <a:gd name="connsiteY2" fmla="*/ 325 h 340004"/>
                  <a:gd name="connsiteX3" fmla="*/ 135674 w 160189"/>
                  <a:gd name="connsiteY3" fmla="*/ 99544 h 340004"/>
                  <a:gd name="connsiteX4" fmla="*/ 46327 w 160189"/>
                  <a:gd name="connsiteY4" fmla="*/ 276696 h 340004"/>
                  <a:gd name="connsiteX5" fmla="*/ 21090 w 160189"/>
                  <a:gd name="connsiteY5" fmla="*/ 340005 h 3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89" h="340004">
                    <a:moveTo>
                      <a:pt x="790" y="267071"/>
                    </a:moveTo>
                    <a:cubicBezTo>
                      <a:pt x="790" y="228506"/>
                      <a:pt x="-6862" y="157485"/>
                      <a:pt x="25471" y="90844"/>
                    </a:cubicBezTo>
                    <a:cubicBezTo>
                      <a:pt x="49165" y="42530"/>
                      <a:pt x="91433" y="-4365"/>
                      <a:pt x="130800" y="325"/>
                    </a:cubicBezTo>
                    <a:cubicBezTo>
                      <a:pt x="167390" y="4644"/>
                      <a:pt x="170722" y="60979"/>
                      <a:pt x="135674" y="99544"/>
                    </a:cubicBezTo>
                    <a:cubicBezTo>
                      <a:pt x="100626" y="138109"/>
                      <a:pt x="56076" y="191483"/>
                      <a:pt x="46327" y="276696"/>
                    </a:cubicBezTo>
                    <a:lnTo>
                      <a:pt x="21090" y="340005"/>
                    </a:lnTo>
                    <a:close/>
                  </a:path>
                </a:pathLst>
              </a:custGeom>
              <a:solidFill>
                <a:srgbClr val="44535B"/>
              </a:solidFill>
              <a:ln w="6153" cap="flat">
                <a:noFill/>
                <a:prstDash val="solid"/>
                <a:miter/>
              </a:ln>
            </p:spPr>
            <p:txBody>
              <a:bodyPr rtlCol="0" anchor="ctr"/>
              <a:lstStyle/>
              <a:p>
                <a:endParaRPr lang="en-US"/>
              </a:p>
            </p:txBody>
          </p:sp>
          <p:sp>
            <p:nvSpPr>
              <p:cNvPr id="1459" name="Freeform: Shape 5258">
                <a:extLst>
                  <a:ext uri="{FF2B5EF4-FFF2-40B4-BE49-F238E27FC236}">
                    <a16:creationId xmlns:a16="http://schemas.microsoft.com/office/drawing/2014/main" id="{3C8B89DF-5D57-3856-15AE-EFB9E664D86D}"/>
                  </a:ext>
                </a:extLst>
              </p:cNvPr>
              <p:cNvSpPr/>
              <p:nvPr/>
            </p:nvSpPr>
            <p:spPr>
              <a:xfrm>
                <a:off x="3736355" y="2947389"/>
                <a:ext cx="160189" cy="340004"/>
              </a:xfrm>
              <a:custGeom>
                <a:avLst/>
                <a:gdLst>
                  <a:gd name="connsiteX0" fmla="*/ 790 w 160189"/>
                  <a:gd name="connsiteY0" fmla="*/ 267071 h 340004"/>
                  <a:gd name="connsiteX1" fmla="*/ 25471 w 160189"/>
                  <a:gd name="connsiteY1" fmla="*/ 90844 h 340004"/>
                  <a:gd name="connsiteX2" fmla="*/ 130800 w 160189"/>
                  <a:gd name="connsiteY2" fmla="*/ 325 h 340004"/>
                  <a:gd name="connsiteX3" fmla="*/ 135674 w 160189"/>
                  <a:gd name="connsiteY3" fmla="*/ 99544 h 340004"/>
                  <a:gd name="connsiteX4" fmla="*/ 46327 w 160189"/>
                  <a:gd name="connsiteY4" fmla="*/ 276696 h 340004"/>
                  <a:gd name="connsiteX5" fmla="*/ 21090 w 160189"/>
                  <a:gd name="connsiteY5" fmla="*/ 340005 h 34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89" h="340004">
                    <a:moveTo>
                      <a:pt x="790" y="267071"/>
                    </a:moveTo>
                    <a:cubicBezTo>
                      <a:pt x="790" y="228506"/>
                      <a:pt x="-6862" y="157485"/>
                      <a:pt x="25471" y="90844"/>
                    </a:cubicBezTo>
                    <a:cubicBezTo>
                      <a:pt x="49165" y="42530"/>
                      <a:pt x="91433" y="-4365"/>
                      <a:pt x="130800" y="325"/>
                    </a:cubicBezTo>
                    <a:cubicBezTo>
                      <a:pt x="167390" y="4644"/>
                      <a:pt x="170722" y="60979"/>
                      <a:pt x="135674" y="99544"/>
                    </a:cubicBezTo>
                    <a:cubicBezTo>
                      <a:pt x="100626" y="138109"/>
                      <a:pt x="56076" y="191483"/>
                      <a:pt x="46327" y="276696"/>
                    </a:cubicBezTo>
                    <a:lnTo>
                      <a:pt x="21090" y="340005"/>
                    </a:lnTo>
                    <a:close/>
                  </a:path>
                </a:pathLst>
              </a:custGeom>
              <a:solidFill>
                <a:srgbClr val="000000"/>
              </a:solidFill>
              <a:ln w="6153" cap="flat">
                <a:noFill/>
                <a:prstDash val="solid"/>
                <a:miter/>
              </a:ln>
            </p:spPr>
            <p:txBody>
              <a:bodyPr rtlCol="0" anchor="ctr"/>
              <a:lstStyle/>
              <a:p>
                <a:endParaRPr lang="en-US"/>
              </a:p>
            </p:txBody>
          </p:sp>
          <p:sp>
            <p:nvSpPr>
              <p:cNvPr id="1460" name="Freeform: Shape 5259">
                <a:extLst>
                  <a:ext uri="{FF2B5EF4-FFF2-40B4-BE49-F238E27FC236}">
                    <a16:creationId xmlns:a16="http://schemas.microsoft.com/office/drawing/2014/main" id="{F10F6765-EA67-B5CF-099D-16CABDAD81C1}"/>
                  </a:ext>
                </a:extLst>
              </p:cNvPr>
              <p:cNvSpPr/>
              <p:nvPr/>
            </p:nvSpPr>
            <p:spPr>
              <a:xfrm>
                <a:off x="3746819" y="2970994"/>
                <a:ext cx="109703" cy="270615"/>
              </a:xfrm>
              <a:custGeom>
                <a:avLst/>
                <a:gdLst>
                  <a:gd name="connsiteX0" fmla="*/ 3469 w 109703"/>
                  <a:gd name="connsiteY0" fmla="*/ 270553 h 270615"/>
                  <a:gd name="connsiteX1" fmla="*/ 5690 w 109703"/>
                  <a:gd name="connsiteY1" fmla="*/ 267776 h 270615"/>
                  <a:gd name="connsiteX2" fmla="*/ 108797 w 109703"/>
                  <a:gd name="connsiteY2" fmla="*/ 4671 h 270615"/>
                  <a:gd name="connsiteX3" fmla="*/ 109044 w 109703"/>
                  <a:gd name="connsiteY3" fmla="*/ 907 h 270615"/>
                  <a:gd name="connsiteX4" fmla="*/ 105280 w 109703"/>
                  <a:gd name="connsiteY4" fmla="*/ 660 h 270615"/>
                  <a:gd name="connsiteX5" fmla="*/ 384 w 109703"/>
                  <a:gd name="connsiteY5" fmla="*/ 268023 h 270615"/>
                  <a:gd name="connsiteX6" fmla="*/ 3160 w 109703"/>
                  <a:gd name="connsiteY6" fmla="*/ 270615 h 2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03" h="270615">
                    <a:moveTo>
                      <a:pt x="3469" y="270553"/>
                    </a:moveTo>
                    <a:cubicBezTo>
                      <a:pt x="4783" y="270287"/>
                      <a:pt x="5715" y="269115"/>
                      <a:pt x="5690" y="267776"/>
                    </a:cubicBezTo>
                    <a:cubicBezTo>
                      <a:pt x="1247" y="158190"/>
                      <a:pt x="36912" y="67177"/>
                      <a:pt x="108797" y="4671"/>
                    </a:cubicBezTo>
                    <a:cubicBezTo>
                      <a:pt x="109902" y="3702"/>
                      <a:pt x="110013" y="2011"/>
                      <a:pt x="109044" y="907"/>
                    </a:cubicBezTo>
                    <a:cubicBezTo>
                      <a:pt x="108075" y="-198"/>
                      <a:pt x="106385" y="-309"/>
                      <a:pt x="105280" y="660"/>
                    </a:cubicBezTo>
                    <a:cubicBezTo>
                      <a:pt x="32099" y="64277"/>
                      <a:pt x="-4183" y="156709"/>
                      <a:pt x="384" y="268023"/>
                    </a:cubicBezTo>
                    <a:cubicBezTo>
                      <a:pt x="451" y="269498"/>
                      <a:pt x="1685" y="270651"/>
                      <a:pt x="3160" y="270615"/>
                    </a:cubicBezTo>
                    <a:close/>
                  </a:path>
                </a:pathLst>
              </a:custGeom>
              <a:solidFill>
                <a:srgbClr val="FFFFFF"/>
              </a:solidFill>
              <a:ln w="6153" cap="flat">
                <a:noFill/>
                <a:prstDash val="solid"/>
                <a:miter/>
              </a:ln>
            </p:spPr>
            <p:txBody>
              <a:bodyPr rtlCol="0" anchor="ctr"/>
              <a:lstStyle/>
              <a:p>
                <a:endParaRPr lang="en-US"/>
              </a:p>
            </p:txBody>
          </p:sp>
          <p:sp>
            <p:nvSpPr>
              <p:cNvPr id="1461" name="Freeform: Shape 5260">
                <a:extLst>
                  <a:ext uri="{FF2B5EF4-FFF2-40B4-BE49-F238E27FC236}">
                    <a16:creationId xmlns:a16="http://schemas.microsoft.com/office/drawing/2014/main" id="{5A0C9872-8485-E6BB-7DC7-A68ACEAAE0AB}"/>
                  </a:ext>
                </a:extLst>
              </p:cNvPr>
              <p:cNvSpPr/>
              <p:nvPr/>
            </p:nvSpPr>
            <p:spPr>
              <a:xfrm>
                <a:off x="3696384" y="3154970"/>
                <a:ext cx="233008" cy="216188"/>
              </a:xfrm>
              <a:custGeom>
                <a:avLst/>
                <a:gdLst>
                  <a:gd name="connsiteX0" fmla="*/ 33603 w 233008"/>
                  <a:gd name="connsiteY0" fmla="*/ 197275 h 216188"/>
                  <a:gd name="connsiteX1" fmla="*/ 101478 w 233008"/>
                  <a:gd name="connsiteY1" fmla="*/ 216156 h 216188"/>
                  <a:gd name="connsiteX2" fmla="*/ 157999 w 233008"/>
                  <a:gd name="connsiteY2" fmla="*/ 195423 h 216188"/>
                  <a:gd name="connsiteX3" fmla="*/ 112646 w 233008"/>
                  <a:gd name="connsiteY3" fmla="*/ 152231 h 216188"/>
                  <a:gd name="connsiteX4" fmla="*/ 186691 w 233008"/>
                  <a:gd name="connsiteY4" fmla="*/ 171544 h 216188"/>
                  <a:gd name="connsiteX5" fmla="*/ 216185 w 233008"/>
                  <a:gd name="connsiteY5" fmla="*/ 129647 h 216188"/>
                  <a:gd name="connsiteX6" fmla="*/ 147879 w 233008"/>
                  <a:gd name="connsiteY6" fmla="*/ 103299 h 216188"/>
                  <a:gd name="connsiteX7" fmla="*/ 221122 w 233008"/>
                  <a:gd name="connsiteY7" fmla="*/ 97129 h 216188"/>
                  <a:gd name="connsiteX8" fmla="*/ 232907 w 233008"/>
                  <a:gd name="connsiteY8" fmla="*/ 24442 h 216188"/>
                  <a:gd name="connsiteX9" fmla="*/ 206930 w 233008"/>
                  <a:gd name="connsiteY9" fmla="*/ 562 h 216188"/>
                  <a:gd name="connsiteX10" fmla="*/ 119125 w 233008"/>
                  <a:gd name="connsiteY10" fmla="*/ 14384 h 216188"/>
                  <a:gd name="connsiteX11" fmla="*/ 108327 w 233008"/>
                  <a:gd name="connsiteY11" fmla="*/ 59181 h 216188"/>
                  <a:gd name="connsiteX12" fmla="*/ 95616 w 233008"/>
                  <a:gd name="connsiteY12" fmla="*/ 24936 h 216188"/>
                  <a:gd name="connsiteX13" fmla="*/ 58593 w 233008"/>
                  <a:gd name="connsiteY13" fmla="*/ 31106 h 216188"/>
                  <a:gd name="connsiteX14" fmla="*/ 32925 w 233008"/>
                  <a:gd name="connsiteY14" fmla="*/ 62575 h 216188"/>
                  <a:gd name="connsiteX15" fmla="*/ 36565 w 233008"/>
                  <a:gd name="connsiteY15" fmla="*/ 115270 h 216188"/>
                  <a:gd name="connsiteX16" fmla="*/ 20337 w 233008"/>
                  <a:gd name="connsiteY16" fmla="*/ 63747 h 216188"/>
                  <a:gd name="connsiteX17" fmla="*/ 2751 w 233008"/>
                  <a:gd name="connsiteY17" fmla="*/ 99782 h 216188"/>
                  <a:gd name="connsiteX18" fmla="*/ 33603 w 233008"/>
                  <a:gd name="connsiteY18" fmla="*/ 197275 h 21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008" h="216188">
                    <a:moveTo>
                      <a:pt x="33603" y="197275"/>
                    </a:moveTo>
                    <a:cubicBezTo>
                      <a:pt x="54182" y="209418"/>
                      <a:pt x="77586" y="215928"/>
                      <a:pt x="101478" y="216156"/>
                    </a:cubicBezTo>
                    <a:cubicBezTo>
                      <a:pt x="142758" y="217143"/>
                      <a:pt x="157999" y="195423"/>
                      <a:pt x="157999" y="195423"/>
                    </a:cubicBezTo>
                    <a:cubicBezTo>
                      <a:pt x="157999" y="195423"/>
                      <a:pt x="136957" y="159697"/>
                      <a:pt x="112646" y="152231"/>
                    </a:cubicBezTo>
                    <a:cubicBezTo>
                      <a:pt x="138241" y="154452"/>
                      <a:pt x="163274" y="160980"/>
                      <a:pt x="186691" y="171544"/>
                    </a:cubicBezTo>
                    <a:cubicBezTo>
                      <a:pt x="186691" y="171544"/>
                      <a:pt x="211372" y="168644"/>
                      <a:pt x="216185" y="129647"/>
                    </a:cubicBezTo>
                    <a:cubicBezTo>
                      <a:pt x="216185" y="129647"/>
                      <a:pt x="198538" y="108976"/>
                      <a:pt x="147879" y="103299"/>
                    </a:cubicBezTo>
                    <a:cubicBezTo>
                      <a:pt x="171505" y="95697"/>
                      <a:pt x="196557" y="93587"/>
                      <a:pt x="221122" y="97129"/>
                    </a:cubicBezTo>
                    <a:cubicBezTo>
                      <a:pt x="224515" y="97993"/>
                      <a:pt x="231735" y="47766"/>
                      <a:pt x="232907" y="24442"/>
                    </a:cubicBezTo>
                    <a:cubicBezTo>
                      <a:pt x="234079" y="1118"/>
                      <a:pt x="225071" y="2907"/>
                      <a:pt x="206930" y="562"/>
                    </a:cubicBezTo>
                    <a:cubicBezTo>
                      <a:pt x="188789" y="-1782"/>
                      <a:pt x="128812" y="3277"/>
                      <a:pt x="119125" y="14384"/>
                    </a:cubicBezTo>
                    <a:cubicBezTo>
                      <a:pt x="109438" y="25491"/>
                      <a:pt x="108327" y="59181"/>
                      <a:pt x="108327" y="59181"/>
                    </a:cubicBezTo>
                    <a:cubicBezTo>
                      <a:pt x="108327" y="59181"/>
                      <a:pt x="95307" y="41904"/>
                      <a:pt x="95616" y="24936"/>
                    </a:cubicBezTo>
                    <a:cubicBezTo>
                      <a:pt x="82936" y="23202"/>
                      <a:pt x="70027" y="25355"/>
                      <a:pt x="58593" y="31106"/>
                    </a:cubicBezTo>
                    <a:cubicBezTo>
                      <a:pt x="40082" y="40608"/>
                      <a:pt x="33912" y="48198"/>
                      <a:pt x="32925" y="62575"/>
                    </a:cubicBezTo>
                    <a:cubicBezTo>
                      <a:pt x="31937" y="76952"/>
                      <a:pt x="30765" y="98548"/>
                      <a:pt x="36565" y="115270"/>
                    </a:cubicBezTo>
                    <a:cubicBezTo>
                      <a:pt x="36565" y="115270"/>
                      <a:pt x="19473" y="87688"/>
                      <a:pt x="20337" y="63747"/>
                    </a:cubicBezTo>
                    <a:cubicBezTo>
                      <a:pt x="13537" y="75280"/>
                      <a:pt x="7657" y="87331"/>
                      <a:pt x="2751" y="99782"/>
                    </a:cubicBezTo>
                    <a:cubicBezTo>
                      <a:pt x="-5332" y="120762"/>
                      <a:pt x="4232" y="171544"/>
                      <a:pt x="33603" y="197275"/>
                    </a:cubicBezTo>
                    <a:close/>
                  </a:path>
                </a:pathLst>
              </a:custGeom>
              <a:solidFill>
                <a:srgbClr val="44535B"/>
              </a:solidFill>
              <a:ln w="6153" cap="flat">
                <a:noFill/>
                <a:prstDash val="solid"/>
                <a:miter/>
              </a:ln>
            </p:spPr>
            <p:txBody>
              <a:bodyPr rtlCol="0" anchor="ctr"/>
              <a:lstStyle/>
              <a:p>
                <a:endParaRPr lang="en-US"/>
              </a:p>
            </p:txBody>
          </p:sp>
          <p:sp>
            <p:nvSpPr>
              <p:cNvPr id="1462" name="Freeform: Shape 5261">
                <a:extLst>
                  <a:ext uri="{FF2B5EF4-FFF2-40B4-BE49-F238E27FC236}">
                    <a16:creationId xmlns:a16="http://schemas.microsoft.com/office/drawing/2014/main" id="{C44BC6BF-D761-049D-8CAD-27B3E53A7147}"/>
                  </a:ext>
                </a:extLst>
              </p:cNvPr>
              <p:cNvSpPr/>
              <p:nvPr/>
            </p:nvSpPr>
            <p:spPr>
              <a:xfrm>
                <a:off x="3727454" y="3166839"/>
                <a:ext cx="183248" cy="188112"/>
              </a:xfrm>
              <a:custGeom>
                <a:avLst/>
                <a:gdLst>
                  <a:gd name="connsiteX0" fmla="*/ 3397 w 183248"/>
                  <a:gd name="connsiteY0" fmla="*/ 187997 h 188112"/>
                  <a:gd name="connsiteX1" fmla="*/ 5248 w 183248"/>
                  <a:gd name="connsiteY1" fmla="*/ 186269 h 188112"/>
                  <a:gd name="connsiteX2" fmla="*/ 181412 w 183248"/>
                  <a:gd name="connsiteY2" fmla="*/ 5230 h 188112"/>
                  <a:gd name="connsiteX3" fmla="*/ 183134 w 183248"/>
                  <a:gd name="connsiteY3" fmla="*/ 1990 h 188112"/>
                  <a:gd name="connsiteX4" fmla="*/ 183078 w 183248"/>
                  <a:gd name="connsiteY4" fmla="*/ 1836 h 188112"/>
                  <a:gd name="connsiteX5" fmla="*/ 179839 w 183248"/>
                  <a:gd name="connsiteY5" fmla="*/ 114 h 188112"/>
                  <a:gd name="connsiteX6" fmla="*/ 179685 w 183248"/>
                  <a:gd name="connsiteY6" fmla="*/ 170 h 188112"/>
                  <a:gd name="connsiteX7" fmla="*/ 126 w 183248"/>
                  <a:gd name="connsiteY7" fmla="*/ 184603 h 188112"/>
                  <a:gd name="connsiteX8" fmla="*/ 1854 w 183248"/>
                  <a:gd name="connsiteY8" fmla="*/ 187997 h 188112"/>
                  <a:gd name="connsiteX9" fmla="*/ 3397 w 183248"/>
                  <a:gd name="connsiteY9" fmla="*/ 187997 h 18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248" h="188112">
                    <a:moveTo>
                      <a:pt x="3397" y="187997"/>
                    </a:moveTo>
                    <a:cubicBezTo>
                      <a:pt x="4273" y="187781"/>
                      <a:pt x="4976" y="187127"/>
                      <a:pt x="5248" y="186269"/>
                    </a:cubicBezTo>
                    <a:cubicBezTo>
                      <a:pt x="28695" y="114260"/>
                      <a:pt x="139207" y="19668"/>
                      <a:pt x="181412" y="5230"/>
                    </a:cubicBezTo>
                    <a:cubicBezTo>
                      <a:pt x="182782" y="4810"/>
                      <a:pt x="183554" y="3360"/>
                      <a:pt x="183134" y="1990"/>
                    </a:cubicBezTo>
                    <a:cubicBezTo>
                      <a:pt x="183115" y="1941"/>
                      <a:pt x="183097" y="1885"/>
                      <a:pt x="183078" y="1836"/>
                    </a:cubicBezTo>
                    <a:cubicBezTo>
                      <a:pt x="182659" y="466"/>
                      <a:pt x="181209" y="-305"/>
                      <a:pt x="179839" y="114"/>
                    </a:cubicBezTo>
                    <a:cubicBezTo>
                      <a:pt x="179789" y="133"/>
                      <a:pt x="179734" y="151"/>
                      <a:pt x="179685" y="170"/>
                    </a:cubicBezTo>
                    <a:cubicBezTo>
                      <a:pt x="136492" y="14670"/>
                      <a:pt x="24067" y="111237"/>
                      <a:pt x="126" y="184603"/>
                    </a:cubicBezTo>
                    <a:cubicBezTo>
                      <a:pt x="-318" y="186016"/>
                      <a:pt x="447" y="187528"/>
                      <a:pt x="1854" y="187997"/>
                    </a:cubicBezTo>
                    <a:cubicBezTo>
                      <a:pt x="2354" y="188151"/>
                      <a:pt x="2897" y="188151"/>
                      <a:pt x="3397" y="187997"/>
                    </a:cubicBezTo>
                    <a:close/>
                  </a:path>
                </a:pathLst>
              </a:custGeom>
              <a:solidFill>
                <a:srgbClr val="FFFFFF"/>
              </a:solidFill>
              <a:ln w="6153" cap="flat">
                <a:noFill/>
                <a:prstDash val="solid"/>
                <a:miter/>
              </a:ln>
            </p:spPr>
            <p:txBody>
              <a:bodyPr rtlCol="0" anchor="ctr"/>
              <a:lstStyle/>
              <a:p>
                <a:endParaRPr lang="en-US"/>
              </a:p>
            </p:txBody>
          </p:sp>
        </p:grpSp>
        <p:grpSp>
          <p:nvGrpSpPr>
            <p:cNvPr id="1202" name="Graphic 23">
              <a:extLst>
                <a:ext uri="{FF2B5EF4-FFF2-40B4-BE49-F238E27FC236}">
                  <a16:creationId xmlns:a16="http://schemas.microsoft.com/office/drawing/2014/main" id="{612C50FB-FD42-D16D-2FB8-03564042EB59}"/>
                </a:ext>
              </a:extLst>
            </p:cNvPr>
            <p:cNvGrpSpPr/>
            <p:nvPr/>
          </p:nvGrpSpPr>
          <p:grpSpPr>
            <a:xfrm>
              <a:off x="1446140" y="1253478"/>
              <a:ext cx="1579990" cy="2247452"/>
              <a:chOff x="1446140" y="1253478"/>
              <a:chExt cx="1579990" cy="2247452"/>
            </a:xfrm>
          </p:grpSpPr>
          <p:sp>
            <p:nvSpPr>
              <p:cNvPr id="1448" name="Freeform: Shape 5263">
                <a:extLst>
                  <a:ext uri="{FF2B5EF4-FFF2-40B4-BE49-F238E27FC236}">
                    <a16:creationId xmlns:a16="http://schemas.microsoft.com/office/drawing/2014/main" id="{CFBCB4E9-A62D-F154-462B-3EC59FFF622F}"/>
                  </a:ext>
                </a:extLst>
              </p:cNvPr>
              <p:cNvSpPr/>
              <p:nvPr/>
            </p:nvSpPr>
            <p:spPr>
              <a:xfrm>
                <a:off x="2057811" y="2730515"/>
                <a:ext cx="607906" cy="646533"/>
              </a:xfrm>
              <a:custGeom>
                <a:avLst/>
                <a:gdLst>
                  <a:gd name="connsiteX0" fmla="*/ 355908 w 607906"/>
                  <a:gd name="connsiteY0" fmla="*/ 627282 h 646533"/>
                  <a:gd name="connsiteX1" fmla="*/ 574217 w 607906"/>
                  <a:gd name="connsiteY1" fmla="*/ 501036 h 646533"/>
                  <a:gd name="connsiteX2" fmla="*/ 607907 w 607906"/>
                  <a:gd name="connsiteY2" fmla="*/ 454018 h 646533"/>
                  <a:gd name="connsiteX3" fmla="*/ 607907 w 607906"/>
                  <a:gd name="connsiteY3" fmla="*/ 423659 h 646533"/>
                  <a:gd name="connsiteX4" fmla="*/ 402495 w 607906"/>
                  <a:gd name="connsiteY4" fmla="*/ 307100 h 646533"/>
                  <a:gd name="connsiteX5" fmla="*/ 380775 w 607906"/>
                  <a:gd name="connsiteY5" fmla="*/ 269461 h 646533"/>
                  <a:gd name="connsiteX6" fmla="*/ 380775 w 607906"/>
                  <a:gd name="connsiteY6" fmla="*/ 0 h 646533"/>
                  <a:gd name="connsiteX7" fmla="*/ 0 w 607906"/>
                  <a:gd name="connsiteY7" fmla="*/ 220345 h 646533"/>
                  <a:gd name="connsiteX8" fmla="*/ 0 w 607906"/>
                  <a:gd name="connsiteY8" fmla="*/ 489436 h 646533"/>
                  <a:gd name="connsiteX9" fmla="*/ 21781 w 607906"/>
                  <a:gd name="connsiteY9" fmla="*/ 527075 h 646533"/>
                  <a:gd name="connsiteX10" fmla="*/ 192948 w 607906"/>
                  <a:gd name="connsiteY10" fmla="*/ 627282 h 646533"/>
                  <a:gd name="connsiteX11" fmla="*/ 355908 w 607906"/>
                  <a:gd name="connsiteY11" fmla="*/ 627282 h 64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906" h="646533">
                    <a:moveTo>
                      <a:pt x="355908" y="627282"/>
                    </a:moveTo>
                    <a:lnTo>
                      <a:pt x="574217" y="501036"/>
                    </a:lnTo>
                    <a:cubicBezTo>
                      <a:pt x="596677" y="488078"/>
                      <a:pt x="607907" y="471048"/>
                      <a:pt x="607907" y="454018"/>
                    </a:cubicBezTo>
                    <a:cubicBezTo>
                      <a:pt x="607907" y="436987"/>
                      <a:pt x="607907" y="423659"/>
                      <a:pt x="607907" y="423659"/>
                    </a:cubicBezTo>
                    <a:lnTo>
                      <a:pt x="402495" y="307100"/>
                    </a:lnTo>
                    <a:cubicBezTo>
                      <a:pt x="389697" y="298709"/>
                      <a:pt x="381633" y="284745"/>
                      <a:pt x="380775" y="269461"/>
                    </a:cubicBezTo>
                    <a:lnTo>
                      <a:pt x="380775" y="0"/>
                    </a:lnTo>
                    <a:lnTo>
                      <a:pt x="0" y="220345"/>
                    </a:lnTo>
                    <a:lnTo>
                      <a:pt x="0" y="489436"/>
                    </a:lnTo>
                    <a:cubicBezTo>
                      <a:pt x="827" y="504744"/>
                      <a:pt x="8922" y="518732"/>
                      <a:pt x="21781" y="527075"/>
                    </a:cubicBezTo>
                    <a:lnTo>
                      <a:pt x="192948" y="627282"/>
                    </a:lnTo>
                    <a:cubicBezTo>
                      <a:pt x="237930" y="652951"/>
                      <a:pt x="310926" y="652951"/>
                      <a:pt x="355908" y="627282"/>
                    </a:cubicBezTo>
                    <a:close/>
                  </a:path>
                </a:pathLst>
              </a:custGeom>
              <a:solidFill>
                <a:srgbClr val="37474F"/>
              </a:solidFill>
              <a:ln w="6153" cap="flat">
                <a:noFill/>
                <a:prstDash val="solid"/>
                <a:miter/>
              </a:ln>
            </p:spPr>
            <p:txBody>
              <a:bodyPr rtlCol="0" anchor="ctr"/>
              <a:lstStyle/>
              <a:p>
                <a:endParaRPr lang="en-US"/>
              </a:p>
            </p:txBody>
          </p:sp>
          <p:sp>
            <p:nvSpPr>
              <p:cNvPr id="1449" name="Freeform: Shape 5264">
                <a:extLst>
                  <a:ext uri="{FF2B5EF4-FFF2-40B4-BE49-F238E27FC236}">
                    <a16:creationId xmlns:a16="http://schemas.microsoft.com/office/drawing/2014/main" id="{F1F4A5E5-FB2E-028B-C32F-5EE264AE7442}"/>
                  </a:ext>
                </a:extLst>
              </p:cNvPr>
              <p:cNvSpPr/>
              <p:nvPr/>
            </p:nvSpPr>
            <p:spPr>
              <a:xfrm>
                <a:off x="2057441" y="2908963"/>
                <a:ext cx="91568" cy="388858"/>
              </a:xfrm>
              <a:custGeom>
                <a:avLst/>
                <a:gdLst>
                  <a:gd name="connsiteX0" fmla="*/ 91569 w 91568"/>
                  <a:gd name="connsiteY0" fmla="*/ 358623 h 388858"/>
                  <a:gd name="connsiteX1" fmla="*/ 91569 w 91568"/>
                  <a:gd name="connsiteY1" fmla="*/ 388858 h 388858"/>
                  <a:gd name="connsiteX2" fmla="*/ 21720 w 91568"/>
                  <a:gd name="connsiteY2" fmla="*/ 348627 h 388858"/>
                  <a:gd name="connsiteX3" fmla="*/ 0 w 91568"/>
                  <a:gd name="connsiteY3" fmla="*/ 310988 h 388858"/>
                  <a:gd name="connsiteX4" fmla="*/ 0 w 91568"/>
                  <a:gd name="connsiteY4" fmla="*/ 41897 h 388858"/>
                  <a:gd name="connsiteX5" fmla="*/ 72626 w 91568"/>
                  <a:gd name="connsiteY5" fmla="*/ 0 h 388858"/>
                  <a:gd name="connsiteX6" fmla="*/ 77253 w 91568"/>
                  <a:gd name="connsiteY6" fmla="*/ 56089 h 388858"/>
                  <a:gd name="connsiteX7" fmla="*/ 26348 w 91568"/>
                  <a:gd name="connsiteY7" fmla="*/ 85522 h 388858"/>
                  <a:gd name="connsiteX8" fmla="*/ 26348 w 91568"/>
                  <a:gd name="connsiteY8" fmla="*/ 295809 h 388858"/>
                  <a:gd name="connsiteX9" fmla="*/ 48067 w 91568"/>
                  <a:gd name="connsiteY9" fmla="*/ 333448 h 38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68" h="388858">
                    <a:moveTo>
                      <a:pt x="91569" y="358623"/>
                    </a:moveTo>
                    <a:lnTo>
                      <a:pt x="91569" y="388858"/>
                    </a:lnTo>
                    <a:lnTo>
                      <a:pt x="21720" y="348627"/>
                    </a:lnTo>
                    <a:cubicBezTo>
                      <a:pt x="8898" y="340254"/>
                      <a:pt x="833" y="326278"/>
                      <a:pt x="0" y="310988"/>
                    </a:cubicBezTo>
                    <a:lnTo>
                      <a:pt x="0" y="41897"/>
                    </a:lnTo>
                    <a:lnTo>
                      <a:pt x="72626" y="0"/>
                    </a:lnTo>
                    <a:cubicBezTo>
                      <a:pt x="74106" y="18511"/>
                      <a:pt x="75772" y="37516"/>
                      <a:pt x="77253" y="56089"/>
                    </a:cubicBezTo>
                    <a:lnTo>
                      <a:pt x="26348" y="85522"/>
                    </a:lnTo>
                    <a:lnTo>
                      <a:pt x="26348" y="295809"/>
                    </a:lnTo>
                    <a:cubicBezTo>
                      <a:pt x="27119" y="311117"/>
                      <a:pt x="35202" y="325118"/>
                      <a:pt x="48067" y="333448"/>
                    </a:cubicBezTo>
                    <a:close/>
                  </a:path>
                </a:pathLst>
              </a:custGeom>
              <a:solidFill>
                <a:srgbClr val="263238"/>
              </a:solidFill>
              <a:ln w="6153" cap="flat">
                <a:noFill/>
                <a:prstDash val="solid"/>
                <a:miter/>
              </a:ln>
            </p:spPr>
            <p:txBody>
              <a:bodyPr rtlCol="0" anchor="ctr"/>
              <a:lstStyle/>
              <a:p>
                <a:endParaRPr lang="en-US"/>
              </a:p>
            </p:txBody>
          </p:sp>
          <p:sp>
            <p:nvSpPr>
              <p:cNvPr id="1450" name="Freeform: Shape 5265">
                <a:extLst>
                  <a:ext uri="{FF2B5EF4-FFF2-40B4-BE49-F238E27FC236}">
                    <a16:creationId xmlns:a16="http://schemas.microsoft.com/office/drawing/2014/main" id="{4F23A391-10BC-C5D3-A228-064BEEDB687F}"/>
                  </a:ext>
                </a:extLst>
              </p:cNvPr>
              <p:cNvSpPr/>
              <p:nvPr/>
            </p:nvSpPr>
            <p:spPr>
              <a:xfrm>
                <a:off x="2083788" y="2774202"/>
                <a:ext cx="582037" cy="572226"/>
              </a:xfrm>
              <a:custGeom>
                <a:avLst/>
                <a:gdLst>
                  <a:gd name="connsiteX0" fmla="*/ 0 w 582037"/>
                  <a:gd name="connsiteY0" fmla="*/ 430632 h 572226"/>
                  <a:gd name="connsiteX1" fmla="*/ 21720 w 582037"/>
                  <a:gd name="connsiteY1" fmla="*/ 468271 h 572226"/>
                  <a:gd name="connsiteX2" fmla="*/ 166971 w 582037"/>
                  <a:gd name="connsiteY2" fmla="*/ 552744 h 572226"/>
                  <a:gd name="connsiteX3" fmla="*/ 329931 w 582037"/>
                  <a:gd name="connsiteY3" fmla="*/ 552744 h 572226"/>
                  <a:gd name="connsiteX4" fmla="*/ 548301 w 582037"/>
                  <a:gd name="connsiteY4" fmla="*/ 426559 h 572226"/>
                  <a:gd name="connsiteX5" fmla="*/ 548301 w 582037"/>
                  <a:gd name="connsiteY5" fmla="*/ 332522 h 572226"/>
                  <a:gd name="connsiteX6" fmla="*/ 402988 w 582037"/>
                  <a:gd name="connsiteY6" fmla="*/ 247926 h 572226"/>
                  <a:gd name="connsiteX7" fmla="*/ 381207 w 582037"/>
                  <a:gd name="connsiteY7" fmla="*/ 210287 h 572226"/>
                  <a:gd name="connsiteX8" fmla="*/ 381207 w 582037"/>
                  <a:gd name="connsiteY8" fmla="*/ 0 h 572226"/>
                  <a:gd name="connsiteX9" fmla="*/ 0 w 582037"/>
                  <a:gd name="connsiteY9" fmla="*/ 220345 h 57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2037" h="572226">
                    <a:moveTo>
                      <a:pt x="0" y="430632"/>
                    </a:moveTo>
                    <a:cubicBezTo>
                      <a:pt x="833" y="445922"/>
                      <a:pt x="8898" y="459898"/>
                      <a:pt x="21720" y="468271"/>
                    </a:cubicBezTo>
                    <a:lnTo>
                      <a:pt x="166971" y="552744"/>
                    </a:lnTo>
                    <a:cubicBezTo>
                      <a:pt x="211953" y="578721"/>
                      <a:pt x="284887" y="578721"/>
                      <a:pt x="329931" y="552744"/>
                    </a:cubicBezTo>
                    <a:lnTo>
                      <a:pt x="548301" y="426559"/>
                    </a:lnTo>
                    <a:cubicBezTo>
                      <a:pt x="593283" y="400582"/>
                      <a:pt x="593283" y="358685"/>
                      <a:pt x="548301" y="332522"/>
                    </a:cubicBezTo>
                    <a:lnTo>
                      <a:pt x="402988" y="247926"/>
                    </a:lnTo>
                    <a:cubicBezTo>
                      <a:pt x="390129" y="239584"/>
                      <a:pt x="382034" y="225596"/>
                      <a:pt x="381207" y="210287"/>
                    </a:cubicBezTo>
                    <a:lnTo>
                      <a:pt x="381207" y="0"/>
                    </a:lnTo>
                    <a:lnTo>
                      <a:pt x="0" y="220345"/>
                    </a:lnTo>
                    <a:close/>
                  </a:path>
                </a:pathLst>
              </a:custGeom>
              <a:solidFill>
                <a:srgbClr val="455A64"/>
              </a:solidFill>
              <a:ln w="6153" cap="flat">
                <a:noFill/>
                <a:prstDash val="solid"/>
                <a:miter/>
              </a:ln>
            </p:spPr>
            <p:txBody>
              <a:bodyPr rtlCol="0" anchor="ctr"/>
              <a:lstStyle/>
              <a:p>
                <a:endParaRPr lang="en-US"/>
              </a:p>
            </p:txBody>
          </p:sp>
          <p:sp>
            <p:nvSpPr>
              <p:cNvPr id="1451" name="Freeform: Shape 5266">
                <a:extLst>
                  <a:ext uri="{FF2B5EF4-FFF2-40B4-BE49-F238E27FC236}">
                    <a16:creationId xmlns:a16="http://schemas.microsoft.com/office/drawing/2014/main" id="{2A7A2594-A93C-5566-5B24-D8C709A684C2}"/>
                  </a:ext>
                </a:extLst>
              </p:cNvPr>
              <p:cNvSpPr/>
              <p:nvPr/>
            </p:nvSpPr>
            <p:spPr>
              <a:xfrm>
                <a:off x="2083788" y="2774202"/>
                <a:ext cx="447229" cy="493322"/>
              </a:xfrm>
              <a:custGeom>
                <a:avLst/>
                <a:gdLst>
                  <a:gd name="connsiteX0" fmla="*/ 447230 w 447229"/>
                  <a:gd name="connsiteY0" fmla="*/ 273533 h 493322"/>
                  <a:gd name="connsiteX1" fmla="*/ 447230 w 447229"/>
                  <a:gd name="connsiteY1" fmla="*/ 273533 h 493322"/>
                  <a:gd name="connsiteX2" fmla="*/ 402988 w 447229"/>
                  <a:gd name="connsiteY2" fmla="*/ 247988 h 493322"/>
                  <a:gd name="connsiteX3" fmla="*/ 381207 w 447229"/>
                  <a:gd name="connsiteY3" fmla="*/ 210349 h 493322"/>
                  <a:gd name="connsiteX4" fmla="*/ 381207 w 447229"/>
                  <a:gd name="connsiteY4" fmla="*/ 0 h 493322"/>
                  <a:gd name="connsiteX5" fmla="*/ 0 w 447229"/>
                  <a:gd name="connsiteY5" fmla="*/ 220345 h 493322"/>
                  <a:gd name="connsiteX6" fmla="*/ 0 w 447229"/>
                  <a:gd name="connsiteY6" fmla="*/ 430632 h 493322"/>
                  <a:gd name="connsiteX7" fmla="*/ 21720 w 447229"/>
                  <a:gd name="connsiteY7" fmla="*/ 468271 h 493322"/>
                  <a:gd name="connsiteX8" fmla="*/ 65221 w 447229"/>
                  <a:gd name="connsiteY8" fmla="*/ 493323 h 49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229" h="493322">
                    <a:moveTo>
                      <a:pt x="447230" y="273533"/>
                    </a:moveTo>
                    <a:lnTo>
                      <a:pt x="447230" y="273533"/>
                    </a:lnTo>
                    <a:lnTo>
                      <a:pt x="402988" y="247988"/>
                    </a:lnTo>
                    <a:cubicBezTo>
                      <a:pt x="390129" y="239646"/>
                      <a:pt x="382034" y="225657"/>
                      <a:pt x="381207" y="210349"/>
                    </a:cubicBezTo>
                    <a:lnTo>
                      <a:pt x="381207" y="0"/>
                    </a:lnTo>
                    <a:lnTo>
                      <a:pt x="0" y="220345"/>
                    </a:lnTo>
                    <a:lnTo>
                      <a:pt x="0" y="430632"/>
                    </a:lnTo>
                    <a:cubicBezTo>
                      <a:pt x="833" y="445922"/>
                      <a:pt x="8898" y="459898"/>
                      <a:pt x="21720" y="468271"/>
                    </a:cubicBezTo>
                    <a:lnTo>
                      <a:pt x="65221" y="493323"/>
                    </a:lnTo>
                    <a:close/>
                  </a:path>
                </a:pathLst>
              </a:custGeom>
              <a:solidFill>
                <a:srgbClr val="000000">
                  <a:alpha val="15000"/>
                </a:srgbClr>
              </a:solidFill>
              <a:ln w="6153" cap="flat">
                <a:noFill/>
                <a:prstDash val="solid"/>
                <a:miter/>
              </a:ln>
            </p:spPr>
            <p:txBody>
              <a:bodyPr rtlCol="0" anchor="ctr"/>
              <a:lstStyle/>
              <a:p>
                <a:endParaRPr lang="en-US"/>
              </a:p>
            </p:txBody>
          </p:sp>
          <p:sp>
            <p:nvSpPr>
              <p:cNvPr id="1452" name="Freeform: Shape 5267">
                <a:extLst>
                  <a:ext uri="{FF2B5EF4-FFF2-40B4-BE49-F238E27FC236}">
                    <a16:creationId xmlns:a16="http://schemas.microsoft.com/office/drawing/2014/main" id="{09CA4746-B9A3-18F3-3C58-C442C3021218}"/>
                  </a:ext>
                </a:extLst>
              </p:cNvPr>
              <p:cNvSpPr/>
              <p:nvPr/>
            </p:nvSpPr>
            <p:spPr>
              <a:xfrm>
                <a:off x="2335972" y="3154174"/>
                <a:ext cx="329807" cy="222876"/>
              </a:xfrm>
              <a:custGeom>
                <a:avLst/>
                <a:gdLst>
                  <a:gd name="connsiteX0" fmla="*/ 329807 w 329807"/>
                  <a:gd name="connsiteY0" fmla="*/ 0 h 222876"/>
                  <a:gd name="connsiteX1" fmla="*/ 329807 w 329807"/>
                  <a:gd name="connsiteY1" fmla="*/ 30358 h 222876"/>
                  <a:gd name="connsiteX2" fmla="*/ 296055 w 329807"/>
                  <a:gd name="connsiteY2" fmla="*/ 77438 h 222876"/>
                  <a:gd name="connsiteX3" fmla="*/ 77747 w 329807"/>
                  <a:gd name="connsiteY3" fmla="*/ 203561 h 222876"/>
                  <a:gd name="connsiteX4" fmla="*/ 0 w 329807"/>
                  <a:gd name="connsiteY4" fmla="*/ 222875 h 222876"/>
                  <a:gd name="connsiteX5" fmla="*/ 0 w 329807"/>
                  <a:gd name="connsiteY5" fmla="*/ 192640 h 222876"/>
                  <a:gd name="connsiteX6" fmla="*/ 77747 w 329807"/>
                  <a:gd name="connsiteY6" fmla="*/ 173326 h 222876"/>
                  <a:gd name="connsiteX7" fmla="*/ 296055 w 329807"/>
                  <a:gd name="connsiteY7" fmla="*/ 47080 h 222876"/>
                  <a:gd name="connsiteX8" fmla="*/ 329807 w 329807"/>
                  <a:gd name="connsiteY8" fmla="*/ 0 h 2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07" h="222876">
                    <a:moveTo>
                      <a:pt x="329807" y="0"/>
                    </a:moveTo>
                    <a:lnTo>
                      <a:pt x="329807" y="30358"/>
                    </a:lnTo>
                    <a:cubicBezTo>
                      <a:pt x="329807" y="47450"/>
                      <a:pt x="318516" y="64357"/>
                      <a:pt x="296055" y="77438"/>
                    </a:cubicBezTo>
                    <a:lnTo>
                      <a:pt x="77747" y="203561"/>
                    </a:lnTo>
                    <a:cubicBezTo>
                      <a:pt x="53837" y="216352"/>
                      <a:pt x="27119" y="222992"/>
                      <a:pt x="0" y="222875"/>
                    </a:cubicBezTo>
                    <a:lnTo>
                      <a:pt x="0" y="192640"/>
                    </a:lnTo>
                    <a:cubicBezTo>
                      <a:pt x="27119" y="192757"/>
                      <a:pt x="53837" y="186118"/>
                      <a:pt x="77747" y="173326"/>
                    </a:cubicBezTo>
                    <a:lnTo>
                      <a:pt x="296055" y="47080"/>
                    </a:lnTo>
                    <a:cubicBezTo>
                      <a:pt x="318516" y="33814"/>
                      <a:pt x="329807" y="16783"/>
                      <a:pt x="329807" y="0"/>
                    </a:cubicBezTo>
                    <a:close/>
                  </a:path>
                </a:pathLst>
              </a:custGeom>
              <a:solidFill>
                <a:srgbClr val="37474F"/>
              </a:solidFill>
              <a:ln w="6153" cap="flat">
                <a:noFill/>
                <a:prstDash val="solid"/>
                <a:miter/>
              </a:ln>
            </p:spPr>
            <p:txBody>
              <a:bodyPr rtlCol="0" anchor="ctr"/>
              <a:lstStyle/>
              <a:p>
                <a:endParaRPr lang="en-US"/>
              </a:p>
            </p:txBody>
          </p:sp>
          <p:sp>
            <p:nvSpPr>
              <p:cNvPr id="1453" name="Freeform: Shape 5268">
                <a:extLst>
                  <a:ext uri="{FF2B5EF4-FFF2-40B4-BE49-F238E27FC236}">
                    <a16:creationId xmlns:a16="http://schemas.microsoft.com/office/drawing/2014/main" id="{288A8DE3-CF5E-14A2-E763-F3D4CD1CA5FA}"/>
                  </a:ext>
                </a:extLst>
              </p:cNvPr>
              <p:cNvSpPr/>
              <p:nvPr/>
            </p:nvSpPr>
            <p:spPr>
              <a:xfrm>
                <a:off x="1446140" y="1253478"/>
                <a:ext cx="1579990" cy="2247452"/>
              </a:xfrm>
              <a:custGeom>
                <a:avLst/>
                <a:gdLst>
                  <a:gd name="connsiteX0" fmla="*/ 25484 w 1579990"/>
                  <a:gd name="connsiteY0" fmla="*/ 2241673 h 2247452"/>
                  <a:gd name="connsiteX1" fmla="*/ 78117 w 1579990"/>
                  <a:gd name="connsiteY1" fmla="*/ 2240685 h 2247452"/>
                  <a:gd name="connsiteX2" fmla="*/ 1552841 w 1579990"/>
                  <a:gd name="connsiteY2" fmla="*/ 1389171 h 2247452"/>
                  <a:gd name="connsiteX3" fmla="*/ 1579991 w 1579990"/>
                  <a:gd name="connsiteY3" fmla="*/ 1342153 h 2247452"/>
                  <a:gd name="connsiteX4" fmla="*/ 1579991 w 1579990"/>
                  <a:gd name="connsiteY4" fmla="*/ 51862 h 2247452"/>
                  <a:gd name="connsiteX5" fmla="*/ 1554507 w 1579990"/>
                  <a:gd name="connsiteY5" fmla="*/ 5831 h 2247452"/>
                  <a:gd name="connsiteX6" fmla="*/ 1501873 w 1579990"/>
                  <a:gd name="connsiteY6" fmla="*/ 6757 h 2247452"/>
                  <a:gd name="connsiteX7" fmla="*/ 27150 w 1579990"/>
                  <a:gd name="connsiteY7" fmla="*/ 858271 h 2247452"/>
                  <a:gd name="connsiteX8" fmla="*/ 0 w 1579990"/>
                  <a:gd name="connsiteY8" fmla="*/ 905289 h 2247452"/>
                  <a:gd name="connsiteX9" fmla="*/ 0 w 1579990"/>
                  <a:gd name="connsiteY9" fmla="*/ 2195580 h 2247452"/>
                  <a:gd name="connsiteX10" fmla="*/ 25484 w 1579990"/>
                  <a:gd name="connsiteY10" fmla="*/ 2241673 h 224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990" h="2247452">
                    <a:moveTo>
                      <a:pt x="25484" y="2241673"/>
                    </a:moveTo>
                    <a:cubicBezTo>
                      <a:pt x="42191" y="2249713"/>
                      <a:pt x="61723" y="2249349"/>
                      <a:pt x="78117" y="2240685"/>
                    </a:cubicBezTo>
                    <a:lnTo>
                      <a:pt x="1552841" y="1389171"/>
                    </a:lnTo>
                    <a:cubicBezTo>
                      <a:pt x="1568878" y="1378731"/>
                      <a:pt x="1578966" y="1361263"/>
                      <a:pt x="1579991" y="1342153"/>
                    </a:cubicBezTo>
                    <a:lnTo>
                      <a:pt x="1579991" y="51862"/>
                    </a:lnTo>
                    <a:cubicBezTo>
                      <a:pt x="1579312" y="33335"/>
                      <a:pt x="1569847" y="16239"/>
                      <a:pt x="1554507" y="5831"/>
                    </a:cubicBezTo>
                    <a:cubicBezTo>
                      <a:pt x="1537816" y="-2258"/>
                      <a:pt x="1518268" y="-1914"/>
                      <a:pt x="1501873" y="6757"/>
                    </a:cubicBezTo>
                    <a:lnTo>
                      <a:pt x="27150" y="858271"/>
                    </a:lnTo>
                    <a:cubicBezTo>
                      <a:pt x="11125" y="868723"/>
                      <a:pt x="1042" y="886186"/>
                      <a:pt x="0" y="905289"/>
                    </a:cubicBezTo>
                    <a:lnTo>
                      <a:pt x="0" y="2195580"/>
                    </a:lnTo>
                    <a:cubicBezTo>
                      <a:pt x="676" y="2214122"/>
                      <a:pt x="10139" y="2231239"/>
                      <a:pt x="25484" y="2241673"/>
                    </a:cubicBezTo>
                    <a:close/>
                  </a:path>
                </a:pathLst>
              </a:custGeom>
              <a:solidFill>
                <a:srgbClr val="455A64"/>
              </a:solidFill>
              <a:ln w="6153" cap="flat">
                <a:noFill/>
                <a:prstDash val="solid"/>
                <a:miter/>
              </a:ln>
            </p:spPr>
            <p:txBody>
              <a:bodyPr rtlCol="0" anchor="ctr"/>
              <a:lstStyle/>
              <a:p>
                <a:endParaRPr lang="en-US"/>
              </a:p>
            </p:txBody>
          </p:sp>
          <p:sp>
            <p:nvSpPr>
              <p:cNvPr id="1454" name="Freeform: Shape 5269">
                <a:extLst>
                  <a:ext uri="{FF2B5EF4-FFF2-40B4-BE49-F238E27FC236}">
                    <a16:creationId xmlns:a16="http://schemas.microsoft.com/office/drawing/2014/main" id="{C2954832-D888-7C94-2242-75F5C0325AA4}"/>
                  </a:ext>
                </a:extLst>
              </p:cNvPr>
              <p:cNvSpPr/>
              <p:nvPr/>
            </p:nvSpPr>
            <p:spPr>
              <a:xfrm>
                <a:off x="1497410" y="1285935"/>
                <a:ext cx="1528720" cy="2211897"/>
              </a:xfrm>
              <a:custGeom>
                <a:avLst/>
                <a:gdLst>
                  <a:gd name="connsiteX0" fmla="*/ 26847 w 1528720"/>
                  <a:gd name="connsiteY0" fmla="*/ 2208166 h 2211897"/>
                  <a:gd name="connsiteX1" fmla="*/ 1501571 w 1528720"/>
                  <a:gd name="connsiteY1" fmla="*/ 1356961 h 2211897"/>
                  <a:gd name="connsiteX2" fmla="*/ 1528720 w 1528720"/>
                  <a:gd name="connsiteY2" fmla="*/ 1309942 h 2211897"/>
                  <a:gd name="connsiteX3" fmla="*/ 1528720 w 1528720"/>
                  <a:gd name="connsiteY3" fmla="*/ 19405 h 2211897"/>
                  <a:gd name="connsiteX4" fmla="*/ 1501571 w 1528720"/>
                  <a:gd name="connsiteY4" fmla="*/ 3732 h 2211897"/>
                  <a:gd name="connsiteX5" fmla="*/ 27155 w 1528720"/>
                  <a:gd name="connsiteY5" fmla="*/ 855246 h 2211897"/>
                  <a:gd name="connsiteX6" fmla="*/ 6 w 1528720"/>
                  <a:gd name="connsiteY6" fmla="*/ 902264 h 2211897"/>
                  <a:gd name="connsiteX7" fmla="*/ 6 w 1528720"/>
                  <a:gd name="connsiteY7" fmla="*/ 2192493 h 2211897"/>
                  <a:gd name="connsiteX8" fmla="*/ 26847 w 1528720"/>
                  <a:gd name="connsiteY8" fmla="*/ 2208166 h 22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8720" h="2211897">
                    <a:moveTo>
                      <a:pt x="26847" y="2208166"/>
                    </a:moveTo>
                    <a:lnTo>
                      <a:pt x="1501571" y="1356961"/>
                    </a:lnTo>
                    <a:cubicBezTo>
                      <a:pt x="1517595" y="1346508"/>
                      <a:pt x="1527678" y="1329046"/>
                      <a:pt x="1528720" y="1309942"/>
                    </a:cubicBezTo>
                    <a:lnTo>
                      <a:pt x="1528720" y="19405"/>
                    </a:lnTo>
                    <a:cubicBezTo>
                      <a:pt x="1528720" y="2066"/>
                      <a:pt x="1516380" y="-4968"/>
                      <a:pt x="1501571" y="3732"/>
                    </a:cubicBezTo>
                    <a:lnTo>
                      <a:pt x="27155" y="855246"/>
                    </a:lnTo>
                    <a:cubicBezTo>
                      <a:pt x="11131" y="865699"/>
                      <a:pt x="1047" y="883161"/>
                      <a:pt x="6" y="902264"/>
                    </a:cubicBezTo>
                    <a:lnTo>
                      <a:pt x="6" y="2192493"/>
                    </a:lnTo>
                    <a:cubicBezTo>
                      <a:pt x="-303" y="2209832"/>
                      <a:pt x="11853" y="2216867"/>
                      <a:pt x="26847" y="2208166"/>
                    </a:cubicBezTo>
                    <a:close/>
                  </a:path>
                </a:pathLst>
              </a:custGeom>
              <a:solidFill>
                <a:srgbClr val="37474F"/>
              </a:solidFill>
              <a:ln w="6153" cap="flat">
                <a:noFill/>
                <a:prstDash val="solid"/>
                <a:miter/>
              </a:ln>
            </p:spPr>
            <p:txBody>
              <a:bodyPr rtlCol="0" anchor="ctr"/>
              <a:lstStyle/>
              <a:p>
                <a:endParaRPr lang="en-US"/>
              </a:p>
            </p:txBody>
          </p:sp>
          <p:sp>
            <p:nvSpPr>
              <p:cNvPr id="1455" name="Freeform: Shape 5270">
                <a:extLst>
                  <a:ext uri="{FF2B5EF4-FFF2-40B4-BE49-F238E27FC236}">
                    <a16:creationId xmlns:a16="http://schemas.microsoft.com/office/drawing/2014/main" id="{A784A7C9-07B1-BDB0-3698-68841EEF8413}"/>
                  </a:ext>
                </a:extLst>
              </p:cNvPr>
              <p:cNvSpPr/>
              <p:nvPr/>
            </p:nvSpPr>
            <p:spPr>
              <a:xfrm>
                <a:off x="1548075" y="1369450"/>
                <a:ext cx="1426903" cy="1950150"/>
              </a:xfrm>
              <a:custGeom>
                <a:avLst/>
                <a:gdLst>
                  <a:gd name="connsiteX0" fmla="*/ 0 w 1426903"/>
                  <a:gd name="connsiteY0" fmla="*/ 1938490 h 1950150"/>
                  <a:gd name="connsiteX1" fmla="*/ 0 w 1426903"/>
                  <a:gd name="connsiteY1" fmla="*/ 835348 h 1950150"/>
                  <a:gd name="connsiteX2" fmla="*/ 16105 w 1426903"/>
                  <a:gd name="connsiteY2" fmla="*/ 807149 h 1950150"/>
                  <a:gd name="connsiteX3" fmla="*/ 1410613 w 1426903"/>
                  <a:gd name="connsiteY3" fmla="*/ 2221 h 1950150"/>
                  <a:gd name="connsiteX4" fmla="*/ 1426903 w 1426903"/>
                  <a:gd name="connsiteY4" fmla="*/ 11600 h 1950150"/>
                  <a:gd name="connsiteX5" fmla="*/ 1426903 w 1426903"/>
                  <a:gd name="connsiteY5" fmla="*/ 1114805 h 1950150"/>
                  <a:gd name="connsiteX6" fmla="*/ 1410613 w 1426903"/>
                  <a:gd name="connsiteY6" fmla="*/ 1143003 h 1950150"/>
                  <a:gd name="connsiteX7" fmla="*/ 16105 w 1426903"/>
                  <a:gd name="connsiteY7" fmla="*/ 1947931 h 1950150"/>
                  <a:gd name="connsiteX8" fmla="*/ 0 w 1426903"/>
                  <a:gd name="connsiteY8" fmla="*/ 1938490 h 19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903" h="1950150">
                    <a:moveTo>
                      <a:pt x="0" y="1938490"/>
                    </a:moveTo>
                    <a:lnTo>
                      <a:pt x="0" y="835348"/>
                    </a:lnTo>
                    <a:cubicBezTo>
                      <a:pt x="579" y="823920"/>
                      <a:pt x="6558" y="813455"/>
                      <a:pt x="16105" y="807149"/>
                    </a:cubicBezTo>
                    <a:lnTo>
                      <a:pt x="1410613" y="2221"/>
                    </a:lnTo>
                    <a:cubicBezTo>
                      <a:pt x="1419561" y="-2962"/>
                      <a:pt x="1426903" y="1234"/>
                      <a:pt x="1426903" y="11600"/>
                    </a:cubicBezTo>
                    <a:lnTo>
                      <a:pt x="1426903" y="1114805"/>
                    </a:lnTo>
                    <a:cubicBezTo>
                      <a:pt x="1426311" y="1126275"/>
                      <a:pt x="1420252" y="1136759"/>
                      <a:pt x="1410613" y="1143003"/>
                    </a:cubicBezTo>
                    <a:lnTo>
                      <a:pt x="16105" y="1947931"/>
                    </a:lnTo>
                    <a:cubicBezTo>
                      <a:pt x="7281" y="1953114"/>
                      <a:pt x="0" y="1948918"/>
                      <a:pt x="0" y="1938490"/>
                    </a:cubicBezTo>
                    <a:close/>
                  </a:path>
                </a:pathLst>
              </a:custGeom>
              <a:solidFill>
                <a:srgbClr val="44535B"/>
              </a:solidFill>
              <a:ln w="6153" cap="flat">
                <a:noFill/>
                <a:prstDash val="solid"/>
                <a:miter/>
              </a:ln>
            </p:spPr>
            <p:txBody>
              <a:bodyPr rtlCol="0" anchor="ctr"/>
              <a:lstStyle/>
              <a:p>
                <a:endParaRPr lang="en-US"/>
              </a:p>
            </p:txBody>
          </p:sp>
          <p:sp>
            <p:nvSpPr>
              <p:cNvPr id="1456" name="Freeform: Shape 5271">
                <a:extLst>
                  <a:ext uri="{FF2B5EF4-FFF2-40B4-BE49-F238E27FC236}">
                    <a16:creationId xmlns:a16="http://schemas.microsoft.com/office/drawing/2014/main" id="{05F1E4EA-D3CD-6B00-9CCC-BC8935BDDE13}"/>
                  </a:ext>
                </a:extLst>
              </p:cNvPr>
              <p:cNvSpPr/>
              <p:nvPr/>
            </p:nvSpPr>
            <p:spPr>
              <a:xfrm>
                <a:off x="1548075" y="1369450"/>
                <a:ext cx="1426903" cy="1950150"/>
              </a:xfrm>
              <a:custGeom>
                <a:avLst/>
                <a:gdLst>
                  <a:gd name="connsiteX0" fmla="*/ 0 w 1426903"/>
                  <a:gd name="connsiteY0" fmla="*/ 1938490 h 1950150"/>
                  <a:gd name="connsiteX1" fmla="*/ 0 w 1426903"/>
                  <a:gd name="connsiteY1" fmla="*/ 835348 h 1950150"/>
                  <a:gd name="connsiteX2" fmla="*/ 16105 w 1426903"/>
                  <a:gd name="connsiteY2" fmla="*/ 807149 h 1950150"/>
                  <a:gd name="connsiteX3" fmla="*/ 1410613 w 1426903"/>
                  <a:gd name="connsiteY3" fmla="*/ 2221 h 1950150"/>
                  <a:gd name="connsiteX4" fmla="*/ 1426903 w 1426903"/>
                  <a:gd name="connsiteY4" fmla="*/ 11600 h 1950150"/>
                  <a:gd name="connsiteX5" fmla="*/ 1426903 w 1426903"/>
                  <a:gd name="connsiteY5" fmla="*/ 1114805 h 1950150"/>
                  <a:gd name="connsiteX6" fmla="*/ 1410613 w 1426903"/>
                  <a:gd name="connsiteY6" fmla="*/ 1143003 h 1950150"/>
                  <a:gd name="connsiteX7" fmla="*/ 16105 w 1426903"/>
                  <a:gd name="connsiteY7" fmla="*/ 1947931 h 1950150"/>
                  <a:gd name="connsiteX8" fmla="*/ 0 w 1426903"/>
                  <a:gd name="connsiteY8" fmla="*/ 1938490 h 19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903" h="1950150">
                    <a:moveTo>
                      <a:pt x="0" y="1938490"/>
                    </a:moveTo>
                    <a:lnTo>
                      <a:pt x="0" y="835348"/>
                    </a:lnTo>
                    <a:cubicBezTo>
                      <a:pt x="579" y="823920"/>
                      <a:pt x="6558" y="813455"/>
                      <a:pt x="16105" y="807149"/>
                    </a:cubicBezTo>
                    <a:lnTo>
                      <a:pt x="1410613" y="2221"/>
                    </a:lnTo>
                    <a:cubicBezTo>
                      <a:pt x="1419561" y="-2962"/>
                      <a:pt x="1426903" y="1234"/>
                      <a:pt x="1426903" y="11600"/>
                    </a:cubicBezTo>
                    <a:lnTo>
                      <a:pt x="1426903" y="1114805"/>
                    </a:lnTo>
                    <a:cubicBezTo>
                      <a:pt x="1426311" y="1126275"/>
                      <a:pt x="1420252" y="1136759"/>
                      <a:pt x="1410613" y="1143003"/>
                    </a:cubicBezTo>
                    <a:lnTo>
                      <a:pt x="16105" y="1947931"/>
                    </a:lnTo>
                    <a:cubicBezTo>
                      <a:pt x="7281" y="1953114"/>
                      <a:pt x="0" y="1948918"/>
                      <a:pt x="0" y="1938490"/>
                    </a:cubicBezTo>
                    <a:close/>
                  </a:path>
                </a:pathLst>
              </a:custGeom>
              <a:solidFill>
                <a:srgbClr val="FFFFFF">
                  <a:alpha val="70000"/>
                </a:srgbClr>
              </a:solidFill>
              <a:ln w="6153" cap="flat">
                <a:noFill/>
                <a:prstDash val="solid"/>
                <a:miter/>
              </a:ln>
            </p:spPr>
            <p:txBody>
              <a:bodyPr rtlCol="0" anchor="ctr"/>
              <a:lstStyle/>
              <a:p>
                <a:endParaRPr lang="en-US"/>
              </a:p>
            </p:txBody>
          </p:sp>
          <p:sp>
            <p:nvSpPr>
              <p:cNvPr id="1457" name="Freeform: Shape 5272">
                <a:extLst>
                  <a:ext uri="{FF2B5EF4-FFF2-40B4-BE49-F238E27FC236}">
                    <a16:creationId xmlns:a16="http://schemas.microsoft.com/office/drawing/2014/main" id="{C04B147B-9E71-97DD-44DF-34C3C7620094}"/>
                  </a:ext>
                </a:extLst>
              </p:cNvPr>
              <p:cNvSpPr/>
              <p:nvPr/>
            </p:nvSpPr>
            <p:spPr>
              <a:xfrm>
                <a:off x="2241410" y="2943903"/>
                <a:ext cx="57498" cy="72364"/>
              </a:xfrm>
              <a:custGeom>
                <a:avLst/>
                <a:gdLst>
                  <a:gd name="connsiteX0" fmla="*/ 17247 w 57498"/>
                  <a:gd name="connsiteY0" fmla="*/ 72363 h 72364"/>
                  <a:gd name="connsiteX1" fmla="*/ 9102 w 57498"/>
                  <a:gd name="connsiteY1" fmla="*/ 70265 h 72364"/>
                  <a:gd name="connsiteX2" fmla="*/ 93 w 57498"/>
                  <a:gd name="connsiteY2" fmla="*/ 51075 h 72364"/>
                  <a:gd name="connsiteX3" fmla="*/ 27119 w 57498"/>
                  <a:gd name="connsiteY3" fmla="*/ 4304 h 72364"/>
                  <a:gd name="connsiteX4" fmla="*/ 27119 w 57498"/>
                  <a:gd name="connsiteY4" fmla="*/ 4304 h 72364"/>
                  <a:gd name="connsiteX5" fmla="*/ 53196 w 57498"/>
                  <a:gd name="connsiteY5" fmla="*/ 6642 h 72364"/>
                  <a:gd name="connsiteX6" fmla="*/ 57231 w 57498"/>
                  <a:gd name="connsiteY6" fmla="*/ 21642 h 72364"/>
                  <a:gd name="connsiteX7" fmla="*/ 30205 w 57498"/>
                  <a:gd name="connsiteY7" fmla="*/ 68476 h 72364"/>
                  <a:gd name="connsiteX8" fmla="*/ 17247 w 57498"/>
                  <a:gd name="connsiteY8" fmla="*/ 72363 h 72364"/>
                  <a:gd name="connsiteX9" fmla="*/ 40016 w 57498"/>
                  <a:gd name="connsiteY9" fmla="*/ 6648 h 72364"/>
                  <a:gd name="connsiteX10" fmla="*/ 30205 w 57498"/>
                  <a:gd name="connsiteY10" fmla="*/ 9734 h 72364"/>
                  <a:gd name="connsiteX11" fmla="*/ 30205 w 57498"/>
                  <a:gd name="connsiteY11" fmla="*/ 9734 h 72364"/>
                  <a:gd name="connsiteX12" fmla="*/ 6264 w 57498"/>
                  <a:gd name="connsiteY12" fmla="*/ 51199 h 72364"/>
                  <a:gd name="connsiteX13" fmla="*/ 14378 w 57498"/>
                  <a:gd name="connsiteY13" fmla="*/ 66649 h 72364"/>
                  <a:gd name="connsiteX14" fmla="*/ 27119 w 57498"/>
                  <a:gd name="connsiteY14" fmla="*/ 63231 h 72364"/>
                  <a:gd name="connsiteX15" fmla="*/ 51061 w 57498"/>
                  <a:gd name="connsiteY15" fmla="*/ 21766 h 72364"/>
                  <a:gd name="connsiteX16" fmla="*/ 44890 w 57498"/>
                  <a:gd name="connsiteY16" fmla="*/ 7944 h 72364"/>
                  <a:gd name="connsiteX17" fmla="*/ 40016 w 57498"/>
                  <a:gd name="connsiteY17" fmla="*/ 6648 h 7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98" h="72364">
                    <a:moveTo>
                      <a:pt x="17247" y="72363"/>
                    </a:moveTo>
                    <a:cubicBezTo>
                      <a:pt x="14396" y="72400"/>
                      <a:pt x="11582" y="71678"/>
                      <a:pt x="9102" y="70265"/>
                    </a:cubicBezTo>
                    <a:cubicBezTo>
                      <a:pt x="2827" y="65983"/>
                      <a:pt x="-623" y="58634"/>
                      <a:pt x="93" y="51075"/>
                    </a:cubicBezTo>
                    <a:cubicBezTo>
                      <a:pt x="982" y="32027"/>
                      <a:pt x="11058" y="14590"/>
                      <a:pt x="27119" y="4304"/>
                    </a:cubicBezTo>
                    <a:lnTo>
                      <a:pt x="27119" y="4304"/>
                    </a:lnTo>
                    <a:cubicBezTo>
                      <a:pt x="34968" y="-2249"/>
                      <a:pt x="46636" y="-1200"/>
                      <a:pt x="53196" y="6642"/>
                    </a:cubicBezTo>
                    <a:cubicBezTo>
                      <a:pt x="56676" y="10807"/>
                      <a:pt x="58150" y="16293"/>
                      <a:pt x="57231" y="21642"/>
                    </a:cubicBezTo>
                    <a:cubicBezTo>
                      <a:pt x="56349" y="40715"/>
                      <a:pt x="46272" y="58171"/>
                      <a:pt x="30205" y="68476"/>
                    </a:cubicBezTo>
                    <a:cubicBezTo>
                      <a:pt x="26299" y="70882"/>
                      <a:pt x="21831" y="72221"/>
                      <a:pt x="17247" y="72363"/>
                    </a:cubicBezTo>
                    <a:close/>
                    <a:moveTo>
                      <a:pt x="40016" y="6648"/>
                    </a:moveTo>
                    <a:cubicBezTo>
                      <a:pt x="36535" y="6815"/>
                      <a:pt x="33154" y="7876"/>
                      <a:pt x="30205" y="9734"/>
                    </a:cubicBezTo>
                    <a:lnTo>
                      <a:pt x="30205" y="9734"/>
                    </a:lnTo>
                    <a:cubicBezTo>
                      <a:pt x="16081" y="18958"/>
                      <a:pt x="7189" y="34353"/>
                      <a:pt x="6264" y="51199"/>
                    </a:cubicBezTo>
                    <a:cubicBezTo>
                      <a:pt x="4240" y="57708"/>
                      <a:pt x="7874" y="64625"/>
                      <a:pt x="14378" y="66649"/>
                    </a:cubicBezTo>
                    <a:cubicBezTo>
                      <a:pt x="18931" y="68062"/>
                      <a:pt x="23886" y="66736"/>
                      <a:pt x="27119" y="63231"/>
                    </a:cubicBezTo>
                    <a:cubicBezTo>
                      <a:pt x="41250" y="54012"/>
                      <a:pt x="50141" y="38611"/>
                      <a:pt x="51061" y="21766"/>
                    </a:cubicBezTo>
                    <a:cubicBezTo>
                      <a:pt x="51622" y="16385"/>
                      <a:pt x="49271" y="11116"/>
                      <a:pt x="44890" y="7944"/>
                    </a:cubicBezTo>
                    <a:cubicBezTo>
                      <a:pt x="43403" y="7105"/>
                      <a:pt x="41725" y="6661"/>
                      <a:pt x="40016" y="6648"/>
                    </a:cubicBezTo>
                    <a:close/>
                  </a:path>
                </a:pathLst>
              </a:custGeom>
              <a:solidFill>
                <a:srgbClr val="44535B"/>
              </a:solidFill>
              <a:ln w="6153" cap="flat">
                <a:noFill/>
                <a:prstDash val="solid"/>
                <a:miter/>
              </a:ln>
            </p:spPr>
            <p:txBody>
              <a:bodyPr rtlCol="0" anchor="ctr"/>
              <a:lstStyle/>
              <a:p>
                <a:endParaRPr lang="en-US"/>
              </a:p>
            </p:txBody>
          </p:sp>
        </p:grpSp>
        <p:grpSp>
          <p:nvGrpSpPr>
            <p:cNvPr id="1203" name="Graphic 23">
              <a:extLst>
                <a:ext uri="{FF2B5EF4-FFF2-40B4-BE49-F238E27FC236}">
                  <a16:creationId xmlns:a16="http://schemas.microsoft.com/office/drawing/2014/main" id="{04B78A40-B964-A74F-2CBF-EB56ECC81818}"/>
                </a:ext>
              </a:extLst>
            </p:cNvPr>
            <p:cNvGrpSpPr/>
            <p:nvPr/>
          </p:nvGrpSpPr>
          <p:grpSpPr>
            <a:xfrm>
              <a:off x="1746877" y="1477759"/>
              <a:ext cx="1470165" cy="2006346"/>
              <a:chOff x="1746877" y="1477759"/>
              <a:chExt cx="1470165" cy="2006346"/>
            </a:xfrm>
          </p:grpSpPr>
          <p:sp>
            <p:nvSpPr>
              <p:cNvPr id="1244" name="Freeform: Shape 5274">
                <a:extLst>
                  <a:ext uri="{FF2B5EF4-FFF2-40B4-BE49-F238E27FC236}">
                    <a16:creationId xmlns:a16="http://schemas.microsoft.com/office/drawing/2014/main" id="{FBF59C39-76DC-7352-C688-7903F38971D2}"/>
                  </a:ext>
                </a:extLst>
              </p:cNvPr>
              <p:cNvSpPr/>
              <p:nvPr/>
            </p:nvSpPr>
            <p:spPr>
              <a:xfrm>
                <a:off x="1781130" y="1579244"/>
                <a:ext cx="1435911" cy="1904580"/>
              </a:xfrm>
              <a:custGeom>
                <a:avLst/>
                <a:gdLst>
                  <a:gd name="connsiteX0" fmla="*/ 1435912 w 1435911"/>
                  <a:gd name="connsiteY0" fmla="*/ 0 h 1904580"/>
                  <a:gd name="connsiteX1" fmla="*/ 0 w 1435911"/>
                  <a:gd name="connsiteY1" fmla="*/ 828313 h 1904580"/>
                  <a:gd name="connsiteX2" fmla="*/ 0 w 1435911"/>
                  <a:gd name="connsiteY2" fmla="*/ 1886351 h 1904580"/>
                  <a:gd name="connsiteX3" fmla="*/ 18795 w 1435911"/>
                  <a:gd name="connsiteY3" fmla="*/ 1904578 h 1904580"/>
                  <a:gd name="connsiteX4" fmla="*/ 27458 w 1435911"/>
                  <a:gd name="connsiteY4" fmla="*/ 1902270 h 1904580"/>
                  <a:gd name="connsiteX5" fmla="*/ 53065 w 1435911"/>
                  <a:gd name="connsiteY5" fmla="*/ 1887523 h 1904580"/>
                  <a:gd name="connsiteX6" fmla="*/ 1409132 w 1435911"/>
                  <a:gd name="connsiteY6" fmla="*/ 1105611 h 1904580"/>
                  <a:gd name="connsiteX7" fmla="*/ 1435912 w 1435911"/>
                  <a:gd name="connsiteY7" fmla="*/ 1059210 h 19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911" h="1904580">
                    <a:moveTo>
                      <a:pt x="1435912" y="0"/>
                    </a:moveTo>
                    <a:lnTo>
                      <a:pt x="0" y="828313"/>
                    </a:lnTo>
                    <a:lnTo>
                      <a:pt x="0" y="1886351"/>
                    </a:lnTo>
                    <a:cubicBezTo>
                      <a:pt x="154" y="1896575"/>
                      <a:pt x="8571" y="1904732"/>
                      <a:pt x="18795" y="1904578"/>
                    </a:cubicBezTo>
                    <a:cubicBezTo>
                      <a:pt x="21825" y="1904528"/>
                      <a:pt x="24805" y="1903739"/>
                      <a:pt x="27458" y="1902270"/>
                    </a:cubicBezTo>
                    <a:lnTo>
                      <a:pt x="53065" y="1887523"/>
                    </a:lnTo>
                    <a:lnTo>
                      <a:pt x="1409132" y="1105611"/>
                    </a:lnTo>
                    <a:cubicBezTo>
                      <a:pt x="1424953" y="1095300"/>
                      <a:pt x="1434900" y="1078066"/>
                      <a:pt x="1435912" y="1059210"/>
                    </a:cubicBezTo>
                    <a:close/>
                  </a:path>
                </a:pathLst>
              </a:custGeom>
              <a:solidFill>
                <a:srgbClr val="F0F0F0"/>
              </a:solidFill>
              <a:ln w="6153" cap="flat">
                <a:noFill/>
                <a:prstDash val="solid"/>
                <a:miter/>
              </a:ln>
            </p:spPr>
            <p:txBody>
              <a:bodyPr rtlCol="0" anchor="ctr"/>
              <a:lstStyle/>
              <a:p>
                <a:endParaRPr lang="en-US"/>
              </a:p>
            </p:txBody>
          </p:sp>
          <p:sp>
            <p:nvSpPr>
              <p:cNvPr id="1245" name="Freeform: Shape 5275">
                <a:extLst>
                  <a:ext uri="{FF2B5EF4-FFF2-40B4-BE49-F238E27FC236}">
                    <a16:creationId xmlns:a16="http://schemas.microsoft.com/office/drawing/2014/main" id="{3EDDD2FC-DBBB-62DB-DE02-ACAF4A2A56DB}"/>
                  </a:ext>
                </a:extLst>
              </p:cNvPr>
              <p:cNvSpPr/>
              <p:nvPr/>
            </p:nvSpPr>
            <p:spPr>
              <a:xfrm>
                <a:off x="1781130" y="1579244"/>
                <a:ext cx="1435911" cy="1904861"/>
              </a:xfrm>
              <a:custGeom>
                <a:avLst/>
                <a:gdLst>
                  <a:gd name="connsiteX0" fmla="*/ 1429742 w 1435911"/>
                  <a:gd name="connsiteY0" fmla="*/ 10675 h 1904861"/>
                  <a:gd name="connsiteX1" fmla="*/ 1429742 w 1435911"/>
                  <a:gd name="connsiteY1" fmla="*/ 1059210 h 1904861"/>
                  <a:gd name="connsiteX2" fmla="*/ 1406047 w 1435911"/>
                  <a:gd name="connsiteY2" fmla="*/ 1100243 h 1904861"/>
                  <a:gd name="connsiteX3" fmla="*/ 49980 w 1435911"/>
                  <a:gd name="connsiteY3" fmla="*/ 1882155 h 1904861"/>
                  <a:gd name="connsiteX4" fmla="*/ 24373 w 1435911"/>
                  <a:gd name="connsiteY4" fmla="*/ 1896902 h 1904861"/>
                  <a:gd name="connsiteX5" fmla="*/ 18203 w 1435911"/>
                  <a:gd name="connsiteY5" fmla="*/ 1898568 h 1904861"/>
                  <a:gd name="connsiteX6" fmla="*/ 9749 w 1435911"/>
                  <a:gd name="connsiteY6" fmla="*/ 1895113 h 1904861"/>
                  <a:gd name="connsiteX7" fmla="*/ 6047 w 1435911"/>
                  <a:gd name="connsiteY7" fmla="*/ 1886351 h 1904861"/>
                  <a:gd name="connsiteX8" fmla="*/ 6047 w 1435911"/>
                  <a:gd name="connsiteY8" fmla="*/ 831645 h 1904861"/>
                  <a:gd name="connsiteX9" fmla="*/ 1429618 w 1435911"/>
                  <a:gd name="connsiteY9" fmla="*/ 10983 h 1904861"/>
                  <a:gd name="connsiteX10" fmla="*/ 1435789 w 1435911"/>
                  <a:gd name="connsiteY10" fmla="*/ 308 h 1904861"/>
                  <a:gd name="connsiteX11" fmla="*/ 0 w 1435911"/>
                  <a:gd name="connsiteY11" fmla="*/ 828313 h 1904861"/>
                  <a:gd name="connsiteX12" fmla="*/ 0 w 1435911"/>
                  <a:gd name="connsiteY12" fmla="*/ 1886351 h 1904861"/>
                  <a:gd name="connsiteX13" fmla="*/ 18511 w 1435911"/>
                  <a:gd name="connsiteY13" fmla="*/ 1904862 h 1904861"/>
                  <a:gd name="connsiteX14" fmla="*/ 27643 w 1435911"/>
                  <a:gd name="connsiteY14" fmla="*/ 1902394 h 1904861"/>
                  <a:gd name="connsiteX15" fmla="*/ 53250 w 1435911"/>
                  <a:gd name="connsiteY15" fmla="*/ 1887646 h 1904861"/>
                  <a:gd name="connsiteX16" fmla="*/ 1409132 w 1435911"/>
                  <a:gd name="connsiteY16" fmla="*/ 1105611 h 1904861"/>
                  <a:gd name="connsiteX17" fmla="*/ 1435912 w 1435911"/>
                  <a:gd name="connsiteY17" fmla="*/ 1059210 h 1904861"/>
                  <a:gd name="connsiteX18" fmla="*/ 1435912 w 1435911"/>
                  <a:gd name="connsiteY18" fmla="*/ 0 h 190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35911" h="1904861">
                    <a:moveTo>
                      <a:pt x="1429742" y="10675"/>
                    </a:moveTo>
                    <a:lnTo>
                      <a:pt x="1429742" y="1059210"/>
                    </a:lnTo>
                    <a:cubicBezTo>
                      <a:pt x="1428693" y="1075839"/>
                      <a:pt x="1419924" y="1091018"/>
                      <a:pt x="1406047" y="1100243"/>
                    </a:cubicBezTo>
                    <a:lnTo>
                      <a:pt x="49980" y="1882155"/>
                    </a:lnTo>
                    <a:lnTo>
                      <a:pt x="24373" y="1896902"/>
                    </a:lnTo>
                    <a:cubicBezTo>
                      <a:pt x="22503" y="1898007"/>
                      <a:pt x="20375" y="1898586"/>
                      <a:pt x="18203" y="1898568"/>
                    </a:cubicBezTo>
                    <a:cubicBezTo>
                      <a:pt x="15050" y="1898537"/>
                      <a:pt x="12020" y="1897303"/>
                      <a:pt x="9749" y="1895113"/>
                    </a:cubicBezTo>
                    <a:cubicBezTo>
                      <a:pt x="7349" y="1892836"/>
                      <a:pt x="6010" y="1889658"/>
                      <a:pt x="6047" y="1886351"/>
                    </a:cubicBezTo>
                    <a:lnTo>
                      <a:pt x="6047" y="831645"/>
                    </a:lnTo>
                    <a:lnTo>
                      <a:pt x="1429618" y="10983"/>
                    </a:lnTo>
                    <a:moveTo>
                      <a:pt x="1435789" y="308"/>
                    </a:moveTo>
                    <a:lnTo>
                      <a:pt x="0" y="828313"/>
                    </a:lnTo>
                    <a:lnTo>
                      <a:pt x="0" y="1886351"/>
                    </a:lnTo>
                    <a:cubicBezTo>
                      <a:pt x="0" y="1896575"/>
                      <a:pt x="8287" y="1904862"/>
                      <a:pt x="18511" y="1904862"/>
                    </a:cubicBezTo>
                    <a:cubicBezTo>
                      <a:pt x="21720" y="1904874"/>
                      <a:pt x="24879" y="1904023"/>
                      <a:pt x="27643" y="1902394"/>
                    </a:cubicBezTo>
                    <a:lnTo>
                      <a:pt x="53250" y="1887646"/>
                    </a:lnTo>
                    <a:lnTo>
                      <a:pt x="1409132" y="1105611"/>
                    </a:lnTo>
                    <a:cubicBezTo>
                      <a:pt x="1424953" y="1095300"/>
                      <a:pt x="1434900" y="1078066"/>
                      <a:pt x="1435912" y="1059210"/>
                    </a:cubicBezTo>
                    <a:lnTo>
                      <a:pt x="1435912" y="0"/>
                    </a:lnTo>
                    <a:close/>
                  </a:path>
                </a:pathLst>
              </a:custGeom>
              <a:solidFill>
                <a:srgbClr val="E0E0E0"/>
              </a:solidFill>
              <a:ln w="6153" cap="flat">
                <a:noFill/>
                <a:prstDash val="solid"/>
                <a:miter/>
              </a:ln>
            </p:spPr>
            <p:txBody>
              <a:bodyPr rtlCol="0" anchor="ctr"/>
              <a:lstStyle/>
              <a:p>
                <a:endParaRPr lang="en-US"/>
              </a:p>
            </p:txBody>
          </p:sp>
          <p:sp>
            <p:nvSpPr>
              <p:cNvPr id="1246" name="Freeform: Shape 5276">
                <a:extLst>
                  <a:ext uri="{FF2B5EF4-FFF2-40B4-BE49-F238E27FC236}">
                    <a16:creationId xmlns:a16="http://schemas.microsoft.com/office/drawing/2014/main" id="{48C10B2F-18CC-0A06-2A08-7DDA42921D3C}"/>
                  </a:ext>
                </a:extLst>
              </p:cNvPr>
              <p:cNvSpPr/>
              <p:nvPr/>
            </p:nvSpPr>
            <p:spPr>
              <a:xfrm>
                <a:off x="1746946" y="1559622"/>
                <a:ext cx="1470095" cy="847688"/>
              </a:xfrm>
              <a:custGeom>
                <a:avLst/>
                <a:gdLst>
                  <a:gd name="connsiteX0" fmla="*/ 1436035 w 1470095"/>
                  <a:gd name="connsiteY0" fmla="*/ 0 h 847688"/>
                  <a:gd name="connsiteX1" fmla="*/ 0 w 1470095"/>
                  <a:gd name="connsiteY1" fmla="*/ 827943 h 847688"/>
                  <a:gd name="connsiteX2" fmla="*/ 34184 w 1470095"/>
                  <a:gd name="connsiteY2" fmla="*/ 847689 h 847688"/>
                  <a:gd name="connsiteX3" fmla="*/ 1470096 w 1470095"/>
                  <a:gd name="connsiteY3" fmla="*/ 19622 h 847688"/>
                  <a:gd name="connsiteX4" fmla="*/ 1436035 w 1470095"/>
                  <a:gd name="connsiteY4" fmla="*/ 0 h 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095" h="847688">
                    <a:moveTo>
                      <a:pt x="1436035" y="0"/>
                    </a:moveTo>
                    <a:lnTo>
                      <a:pt x="0" y="827943"/>
                    </a:lnTo>
                    <a:lnTo>
                      <a:pt x="34184" y="847689"/>
                    </a:lnTo>
                    <a:lnTo>
                      <a:pt x="1470096" y="19622"/>
                    </a:lnTo>
                    <a:lnTo>
                      <a:pt x="1436035" y="0"/>
                    </a:lnTo>
                    <a:close/>
                  </a:path>
                </a:pathLst>
              </a:custGeom>
              <a:solidFill>
                <a:srgbClr val="455A64">
                  <a:alpha val="80000"/>
                </a:srgbClr>
              </a:solidFill>
              <a:ln w="6153" cap="flat">
                <a:noFill/>
                <a:prstDash val="solid"/>
                <a:miter/>
              </a:ln>
            </p:spPr>
            <p:txBody>
              <a:bodyPr rtlCol="0" anchor="ctr"/>
              <a:lstStyle/>
              <a:p>
                <a:endParaRPr lang="en-US"/>
              </a:p>
            </p:txBody>
          </p:sp>
          <p:sp>
            <p:nvSpPr>
              <p:cNvPr id="1247" name="Freeform: Shape 5277">
                <a:extLst>
                  <a:ext uri="{FF2B5EF4-FFF2-40B4-BE49-F238E27FC236}">
                    <a16:creationId xmlns:a16="http://schemas.microsoft.com/office/drawing/2014/main" id="{CD3EC544-86B9-70AE-9BEB-8F895E25DAAA}"/>
                  </a:ext>
                </a:extLst>
              </p:cNvPr>
              <p:cNvSpPr/>
              <p:nvPr/>
            </p:nvSpPr>
            <p:spPr>
              <a:xfrm>
                <a:off x="1746877" y="2387812"/>
                <a:ext cx="43879" cy="1093948"/>
              </a:xfrm>
              <a:custGeom>
                <a:avLst/>
                <a:gdLst>
                  <a:gd name="connsiteX0" fmla="*/ 43879 w 43879"/>
                  <a:gd name="connsiteY0" fmla="*/ 1093949 h 1093948"/>
                  <a:gd name="connsiteX1" fmla="*/ 34253 w 43879"/>
                  <a:gd name="connsiteY1" fmla="*/ 1077782 h 1093948"/>
                  <a:gd name="connsiteX2" fmla="*/ 34253 w 43879"/>
                  <a:gd name="connsiteY2" fmla="*/ 19745 h 1093948"/>
                  <a:gd name="connsiteX3" fmla="*/ 69 w 43879"/>
                  <a:gd name="connsiteY3" fmla="*/ 0 h 1093948"/>
                  <a:gd name="connsiteX4" fmla="*/ 69 w 43879"/>
                  <a:gd name="connsiteY4" fmla="*/ 1052237 h 1093948"/>
                  <a:gd name="connsiteX5" fmla="*/ 69 w 43879"/>
                  <a:gd name="connsiteY5" fmla="*/ 1056124 h 1093948"/>
                  <a:gd name="connsiteX6" fmla="*/ 14014 w 43879"/>
                  <a:gd name="connsiteY6" fmla="*/ 1076857 h 1093948"/>
                  <a:gd name="connsiteX7" fmla="*/ 42213 w 43879"/>
                  <a:gd name="connsiteY7" fmla="*/ 1093208 h 1093948"/>
                  <a:gd name="connsiteX8" fmla="*/ 43632 w 43879"/>
                  <a:gd name="connsiteY8" fmla="*/ 1093949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79" h="1093948">
                    <a:moveTo>
                      <a:pt x="43879" y="1093949"/>
                    </a:moveTo>
                    <a:cubicBezTo>
                      <a:pt x="37968" y="1090716"/>
                      <a:pt x="34278" y="1084521"/>
                      <a:pt x="34253" y="1077782"/>
                    </a:cubicBezTo>
                    <a:lnTo>
                      <a:pt x="34253" y="19745"/>
                    </a:lnTo>
                    <a:lnTo>
                      <a:pt x="69" y="0"/>
                    </a:lnTo>
                    <a:lnTo>
                      <a:pt x="69" y="1052237"/>
                    </a:lnTo>
                    <a:cubicBezTo>
                      <a:pt x="-23" y="1053533"/>
                      <a:pt x="-23" y="1054829"/>
                      <a:pt x="69" y="1056124"/>
                    </a:cubicBezTo>
                    <a:cubicBezTo>
                      <a:pt x="1260" y="1064818"/>
                      <a:pt x="6413" y="1072476"/>
                      <a:pt x="14014" y="1076857"/>
                    </a:cubicBezTo>
                    <a:lnTo>
                      <a:pt x="42213" y="1093208"/>
                    </a:lnTo>
                    <a:lnTo>
                      <a:pt x="43632" y="1093949"/>
                    </a:lnTo>
                    <a:close/>
                  </a:path>
                </a:pathLst>
              </a:custGeom>
              <a:solidFill>
                <a:srgbClr val="EBEBEB"/>
              </a:solidFill>
              <a:ln w="6153" cap="flat">
                <a:noFill/>
                <a:prstDash val="solid"/>
                <a:miter/>
              </a:ln>
            </p:spPr>
            <p:txBody>
              <a:bodyPr rtlCol="0" anchor="ctr"/>
              <a:lstStyle/>
              <a:p>
                <a:endParaRPr lang="en-US"/>
              </a:p>
            </p:txBody>
          </p:sp>
          <p:sp>
            <p:nvSpPr>
              <p:cNvPr id="1248" name="Freeform: Shape 5278">
                <a:extLst>
                  <a:ext uri="{FF2B5EF4-FFF2-40B4-BE49-F238E27FC236}">
                    <a16:creationId xmlns:a16="http://schemas.microsoft.com/office/drawing/2014/main" id="{FEE728ED-8609-ACE5-214C-C19D9505A664}"/>
                  </a:ext>
                </a:extLst>
              </p:cNvPr>
              <p:cNvSpPr/>
              <p:nvPr/>
            </p:nvSpPr>
            <p:spPr>
              <a:xfrm>
                <a:off x="1746946" y="1477759"/>
                <a:ext cx="1470095" cy="929798"/>
              </a:xfrm>
              <a:custGeom>
                <a:avLst/>
                <a:gdLst>
                  <a:gd name="connsiteX0" fmla="*/ 0 w 1470095"/>
                  <a:gd name="connsiteY0" fmla="*/ 910300 h 929798"/>
                  <a:gd name="connsiteX1" fmla="*/ 0 w 1470095"/>
                  <a:gd name="connsiteY1" fmla="*/ 838908 h 929798"/>
                  <a:gd name="connsiteX2" fmla="*/ 13328 w 1470095"/>
                  <a:gd name="connsiteY2" fmla="*/ 815708 h 929798"/>
                  <a:gd name="connsiteX3" fmla="*/ 1422707 w 1470095"/>
                  <a:gd name="connsiteY3" fmla="*/ 3190 h 929798"/>
                  <a:gd name="connsiteX4" fmla="*/ 1449363 w 1470095"/>
                  <a:gd name="connsiteY4" fmla="*/ 3190 h 929798"/>
                  <a:gd name="connsiteX5" fmla="*/ 1456706 w 1470095"/>
                  <a:gd name="connsiteY5" fmla="*/ 7448 h 929798"/>
                  <a:gd name="connsiteX6" fmla="*/ 1470096 w 1470095"/>
                  <a:gd name="connsiteY6" fmla="*/ 30587 h 929798"/>
                  <a:gd name="connsiteX7" fmla="*/ 1470096 w 1470095"/>
                  <a:gd name="connsiteY7" fmla="*/ 102040 h 929798"/>
                  <a:gd name="connsiteX8" fmla="*/ 34184 w 1470095"/>
                  <a:gd name="connsiteY8" fmla="*/ 929798 h 9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0095" h="929798">
                    <a:moveTo>
                      <a:pt x="0" y="910300"/>
                    </a:moveTo>
                    <a:lnTo>
                      <a:pt x="0" y="838908"/>
                    </a:lnTo>
                    <a:cubicBezTo>
                      <a:pt x="506" y="829498"/>
                      <a:pt x="5455" y="820885"/>
                      <a:pt x="13328" y="815708"/>
                    </a:cubicBezTo>
                    <a:lnTo>
                      <a:pt x="1422707" y="3190"/>
                    </a:lnTo>
                    <a:cubicBezTo>
                      <a:pt x="1431081" y="-1063"/>
                      <a:pt x="1440990" y="-1063"/>
                      <a:pt x="1449363" y="3190"/>
                    </a:cubicBezTo>
                    <a:lnTo>
                      <a:pt x="1456706" y="7448"/>
                    </a:lnTo>
                    <a:cubicBezTo>
                      <a:pt x="1464610" y="12579"/>
                      <a:pt x="1469584" y="21178"/>
                      <a:pt x="1470096" y="30587"/>
                    </a:cubicBezTo>
                    <a:lnTo>
                      <a:pt x="1470096" y="102040"/>
                    </a:lnTo>
                    <a:lnTo>
                      <a:pt x="34184" y="929798"/>
                    </a:lnTo>
                    <a:close/>
                  </a:path>
                </a:pathLst>
              </a:custGeom>
              <a:solidFill>
                <a:srgbClr val="44535B"/>
              </a:solidFill>
              <a:ln w="6153" cap="flat">
                <a:noFill/>
                <a:prstDash val="solid"/>
                <a:miter/>
              </a:ln>
            </p:spPr>
            <p:txBody>
              <a:bodyPr rtlCol="0" anchor="ctr"/>
              <a:lstStyle/>
              <a:p>
                <a:endParaRPr lang="en-US"/>
              </a:p>
            </p:txBody>
          </p:sp>
          <p:sp>
            <p:nvSpPr>
              <p:cNvPr id="1249" name="Freeform: Shape 5279">
                <a:extLst>
                  <a:ext uri="{FF2B5EF4-FFF2-40B4-BE49-F238E27FC236}">
                    <a16:creationId xmlns:a16="http://schemas.microsoft.com/office/drawing/2014/main" id="{DA1E3F0D-B9E2-6268-BEF8-A24FE33F6D94}"/>
                  </a:ext>
                </a:extLst>
              </p:cNvPr>
              <p:cNvSpPr/>
              <p:nvPr/>
            </p:nvSpPr>
            <p:spPr>
              <a:xfrm>
                <a:off x="1746946" y="1477759"/>
                <a:ext cx="1470095" cy="929798"/>
              </a:xfrm>
              <a:custGeom>
                <a:avLst/>
                <a:gdLst>
                  <a:gd name="connsiteX0" fmla="*/ 0 w 1470095"/>
                  <a:gd name="connsiteY0" fmla="*/ 910300 h 929798"/>
                  <a:gd name="connsiteX1" fmla="*/ 0 w 1470095"/>
                  <a:gd name="connsiteY1" fmla="*/ 838908 h 929798"/>
                  <a:gd name="connsiteX2" fmla="*/ 13328 w 1470095"/>
                  <a:gd name="connsiteY2" fmla="*/ 815708 h 929798"/>
                  <a:gd name="connsiteX3" fmla="*/ 1422707 w 1470095"/>
                  <a:gd name="connsiteY3" fmla="*/ 3190 h 929798"/>
                  <a:gd name="connsiteX4" fmla="*/ 1449363 w 1470095"/>
                  <a:gd name="connsiteY4" fmla="*/ 3190 h 929798"/>
                  <a:gd name="connsiteX5" fmla="*/ 1456706 w 1470095"/>
                  <a:gd name="connsiteY5" fmla="*/ 7448 h 929798"/>
                  <a:gd name="connsiteX6" fmla="*/ 1470096 w 1470095"/>
                  <a:gd name="connsiteY6" fmla="*/ 30587 h 929798"/>
                  <a:gd name="connsiteX7" fmla="*/ 1470096 w 1470095"/>
                  <a:gd name="connsiteY7" fmla="*/ 102040 h 929798"/>
                  <a:gd name="connsiteX8" fmla="*/ 34184 w 1470095"/>
                  <a:gd name="connsiteY8" fmla="*/ 929798 h 9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0095" h="929798">
                    <a:moveTo>
                      <a:pt x="0" y="910300"/>
                    </a:moveTo>
                    <a:lnTo>
                      <a:pt x="0" y="838908"/>
                    </a:lnTo>
                    <a:cubicBezTo>
                      <a:pt x="506" y="829498"/>
                      <a:pt x="5455" y="820885"/>
                      <a:pt x="13328" y="815708"/>
                    </a:cubicBezTo>
                    <a:lnTo>
                      <a:pt x="1422707" y="3190"/>
                    </a:lnTo>
                    <a:cubicBezTo>
                      <a:pt x="1431081" y="-1063"/>
                      <a:pt x="1440990" y="-1063"/>
                      <a:pt x="1449363" y="3190"/>
                    </a:cubicBezTo>
                    <a:lnTo>
                      <a:pt x="1456706" y="7448"/>
                    </a:lnTo>
                    <a:cubicBezTo>
                      <a:pt x="1464610" y="12579"/>
                      <a:pt x="1469584" y="21178"/>
                      <a:pt x="1470096" y="30587"/>
                    </a:cubicBezTo>
                    <a:lnTo>
                      <a:pt x="1470096" y="102040"/>
                    </a:lnTo>
                    <a:lnTo>
                      <a:pt x="34184" y="929798"/>
                    </a:lnTo>
                    <a:close/>
                  </a:path>
                </a:pathLst>
              </a:custGeom>
              <a:solidFill>
                <a:srgbClr val="000000">
                  <a:alpha val="30000"/>
                </a:srgbClr>
              </a:solidFill>
              <a:ln w="6153" cap="flat">
                <a:noFill/>
                <a:prstDash val="solid"/>
                <a:miter/>
              </a:ln>
            </p:spPr>
            <p:txBody>
              <a:bodyPr rtlCol="0" anchor="ctr"/>
              <a:lstStyle/>
              <a:p>
                <a:endParaRPr lang="en-US"/>
              </a:p>
            </p:txBody>
          </p:sp>
          <p:sp>
            <p:nvSpPr>
              <p:cNvPr id="1250" name="Freeform: Shape 5280">
                <a:extLst>
                  <a:ext uri="{FF2B5EF4-FFF2-40B4-BE49-F238E27FC236}">
                    <a16:creationId xmlns:a16="http://schemas.microsoft.com/office/drawing/2014/main" id="{9FAC07B1-FD8C-6ACE-AEA0-115DF97A0FF2}"/>
                  </a:ext>
                </a:extLst>
              </p:cNvPr>
              <p:cNvSpPr/>
              <p:nvPr/>
            </p:nvSpPr>
            <p:spPr>
              <a:xfrm>
                <a:off x="1781130" y="1498647"/>
                <a:ext cx="1435911" cy="908910"/>
              </a:xfrm>
              <a:custGeom>
                <a:avLst/>
                <a:gdLst>
                  <a:gd name="connsiteX0" fmla="*/ 0 w 1435911"/>
                  <a:gd name="connsiteY0" fmla="*/ 837704 h 908910"/>
                  <a:gd name="connsiteX1" fmla="*/ 13328 w 1435911"/>
                  <a:gd name="connsiteY1" fmla="*/ 814503 h 908910"/>
                  <a:gd name="connsiteX2" fmla="*/ 1422584 w 1435911"/>
                  <a:gd name="connsiteY2" fmla="*/ 1863 h 908910"/>
                  <a:gd name="connsiteX3" fmla="*/ 1435912 w 1435911"/>
                  <a:gd name="connsiteY3" fmla="*/ 9514 h 908910"/>
                  <a:gd name="connsiteX4" fmla="*/ 1435912 w 1435911"/>
                  <a:gd name="connsiteY4" fmla="*/ 81152 h 908910"/>
                  <a:gd name="connsiteX5" fmla="*/ 0 w 1435911"/>
                  <a:gd name="connsiteY5" fmla="*/ 908910 h 90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911" h="908910">
                    <a:moveTo>
                      <a:pt x="0" y="837704"/>
                    </a:moveTo>
                    <a:cubicBezTo>
                      <a:pt x="500" y="828288"/>
                      <a:pt x="5448" y="819674"/>
                      <a:pt x="13328" y="814503"/>
                    </a:cubicBezTo>
                    <a:lnTo>
                      <a:pt x="1422584" y="1863"/>
                    </a:lnTo>
                    <a:cubicBezTo>
                      <a:pt x="1429927" y="-2457"/>
                      <a:pt x="1435912" y="999"/>
                      <a:pt x="1435912" y="9514"/>
                    </a:cubicBezTo>
                    <a:lnTo>
                      <a:pt x="1435912" y="81152"/>
                    </a:lnTo>
                    <a:lnTo>
                      <a:pt x="0" y="908910"/>
                    </a:lnTo>
                    <a:close/>
                  </a:path>
                </a:pathLst>
              </a:custGeom>
              <a:solidFill>
                <a:srgbClr val="44535B"/>
              </a:solidFill>
              <a:ln w="6153" cap="flat">
                <a:noFill/>
                <a:prstDash val="solid"/>
                <a:miter/>
              </a:ln>
            </p:spPr>
            <p:txBody>
              <a:bodyPr rtlCol="0" anchor="ctr"/>
              <a:lstStyle/>
              <a:p>
                <a:endParaRPr lang="en-US"/>
              </a:p>
            </p:txBody>
          </p:sp>
          <p:sp>
            <p:nvSpPr>
              <p:cNvPr id="1251" name="Freeform: Shape 5281">
                <a:extLst>
                  <a:ext uri="{FF2B5EF4-FFF2-40B4-BE49-F238E27FC236}">
                    <a16:creationId xmlns:a16="http://schemas.microsoft.com/office/drawing/2014/main" id="{FD289B6B-0F5B-604C-AE39-746F5345BC5A}"/>
                  </a:ext>
                </a:extLst>
              </p:cNvPr>
              <p:cNvSpPr/>
              <p:nvPr/>
            </p:nvSpPr>
            <p:spPr>
              <a:xfrm>
                <a:off x="1781130" y="1498647"/>
                <a:ext cx="1435911" cy="908910"/>
              </a:xfrm>
              <a:custGeom>
                <a:avLst/>
                <a:gdLst>
                  <a:gd name="connsiteX0" fmla="*/ 0 w 1435911"/>
                  <a:gd name="connsiteY0" fmla="*/ 837704 h 908910"/>
                  <a:gd name="connsiteX1" fmla="*/ 13328 w 1435911"/>
                  <a:gd name="connsiteY1" fmla="*/ 814503 h 908910"/>
                  <a:gd name="connsiteX2" fmla="*/ 1422584 w 1435911"/>
                  <a:gd name="connsiteY2" fmla="*/ 1863 h 908910"/>
                  <a:gd name="connsiteX3" fmla="*/ 1435912 w 1435911"/>
                  <a:gd name="connsiteY3" fmla="*/ 9514 h 908910"/>
                  <a:gd name="connsiteX4" fmla="*/ 1435912 w 1435911"/>
                  <a:gd name="connsiteY4" fmla="*/ 81152 h 908910"/>
                  <a:gd name="connsiteX5" fmla="*/ 0 w 1435911"/>
                  <a:gd name="connsiteY5" fmla="*/ 908910 h 90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5911" h="908910">
                    <a:moveTo>
                      <a:pt x="0" y="837704"/>
                    </a:moveTo>
                    <a:cubicBezTo>
                      <a:pt x="500" y="828288"/>
                      <a:pt x="5448" y="819674"/>
                      <a:pt x="13328" y="814503"/>
                    </a:cubicBezTo>
                    <a:lnTo>
                      <a:pt x="1422584" y="1863"/>
                    </a:lnTo>
                    <a:cubicBezTo>
                      <a:pt x="1429927" y="-2457"/>
                      <a:pt x="1435912" y="999"/>
                      <a:pt x="1435912" y="9514"/>
                    </a:cubicBezTo>
                    <a:lnTo>
                      <a:pt x="1435912" y="81152"/>
                    </a:lnTo>
                    <a:lnTo>
                      <a:pt x="0" y="908910"/>
                    </a:lnTo>
                    <a:close/>
                  </a:path>
                </a:pathLst>
              </a:custGeom>
              <a:solidFill>
                <a:srgbClr val="000000">
                  <a:alpha val="40000"/>
                </a:srgbClr>
              </a:solidFill>
              <a:ln w="6153" cap="flat">
                <a:noFill/>
                <a:prstDash val="solid"/>
                <a:miter/>
              </a:ln>
            </p:spPr>
            <p:txBody>
              <a:bodyPr rtlCol="0" anchor="ctr"/>
              <a:lstStyle/>
              <a:p>
                <a:endParaRPr lang="en-US"/>
              </a:p>
            </p:txBody>
          </p:sp>
          <p:sp>
            <p:nvSpPr>
              <p:cNvPr id="1252" name="Freeform: Shape 5282">
                <a:extLst>
                  <a:ext uri="{FF2B5EF4-FFF2-40B4-BE49-F238E27FC236}">
                    <a16:creationId xmlns:a16="http://schemas.microsoft.com/office/drawing/2014/main" id="{3E1BBD6D-07CC-ABF7-9B56-99A37065B2C2}"/>
                  </a:ext>
                </a:extLst>
              </p:cNvPr>
              <p:cNvSpPr/>
              <p:nvPr/>
            </p:nvSpPr>
            <p:spPr>
              <a:xfrm>
                <a:off x="1747008" y="2303463"/>
                <a:ext cx="38009" cy="104094"/>
              </a:xfrm>
              <a:custGeom>
                <a:avLst/>
                <a:gdLst>
                  <a:gd name="connsiteX0" fmla="*/ 38010 w 38009"/>
                  <a:gd name="connsiteY0" fmla="*/ 19684 h 104094"/>
                  <a:gd name="connsiteX1" fmla="*/ 34122 w 38009"/>
                  <a:gd name="connsiteY1" fmla="*/ 32888 h 104094"/>
                  <a:gd name="connsiteX2" fmla="*/ 34122 w 38009"/>
                  <a:gd name="connsiteY2" fmla="*/ 104094 h 104094"/>
                  <a:gd name="connsiteX3" fmla="*/ 0 w 38009"/>
                  <a:gd name="connsiteY3" fmla="*/ 84411 h 104094"/>
                  <a:gd name="connsiteX4" fmla="*/ 0 w 38009"/>
                  <a:gd name="connsiteY4" fmla="*/ 13143 h 104094"/>
                  <a:gd name="connsiteX5" fmla="*/ 3887 w 38009"/>
                  <a:gd name="connsiteY5" fmla="*/ 0 h 10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9" h="104094">
                    <a:moveTo>
                      <a:pt x="38010" y="19684"/>
                    </a:moveTo>
                    <a:cubicBezTo>
                      <a:pt x="35622" y="23688"/>
                      <a:pt x="34283" y="28230"/>
                      <a:pt x="34122" y="32888"/>
                    </a:cubicBezTo>
                    <a:lnTo>
                      <a:pt x="34122" y="104094"/>
                    </a:lnTo>
                    <a:lnTo>
                      <a:pt x="0" y="84411"/>
                    </a:lnTo>
                    <a:lnTo>
                      <a:pt x="0" y="13143"/>
                    </a:lnTo>
                    <a:cubicBezTo>
                      <a:pt x="160" y="8503"/>
                      <a:pt x="1499" y="3980"/>
                      <a:pt x="3887" y="0"/>
                    </a:cubicBezTo>
                    <a:close/>
                  </a:path>
                </a:pathLst>
              </a:custGeom>
              <a:solidFill>
                <a:srgbClr val="44535B"/>
              </a:solidFill>
              <a:ln w="6153" cap="flat">
                <a:noFill/>
                <a:prstDash val="solid"/>
                <a:miter/>
              </a:ln>
            </p:spPr>
            <p:txBody>
              <a:bodyPr rtlCol="0" anchor="ctr"/>
              <a:lstStyle/>
              <a:p>
                <a:endParaRPr lang="en-US"/>
              </a:p>
            </p:txBody>
          </p:sp>
          <p:sp>
            <p:nvSpPr>
              <p:cNvPr id="1253" name="Freeform: Shape 5283">
                <a:extLst>
                  <a:ext uri="{FF2B5EF4-FFF2-40B4-BE49-F238E27FC236}">
                    <a16:creationId xmlns:a16="http://schemas.microsoft.com/office/drawing/2014/main" id="{56A5E2CF-BE58-EEBC-4E7A-7C5497220BF5}"/>
                  </a:ext>
                </a:extLst>
              </p:cNvPr>
              <p:cNvSpPr/>
              <p:nvPr/>
            </p:nvSpPr>
            <p:spPr>
              <a:xfrm>
                <a:off x="1747008" y="2303463"/>
                <a:ext cx="38009" cy="104094"/>
              </a:xfrm>
              <a:custGeom>
                <a:avLst/>
                <a:gdLst>
                  <a:gd name="connsiteX0" fmla="*/ 38010 w 38009"/>
                  <a:gd name="connsiteY0" fmla="*/ 19684 h 104094"/>
                  <a:gd name="connsiteX1" fmla="*/ 34122 w 38009"/>
                  <a:gd name="connsiteY1" fmla="*/ 32888 h 104094"/>
                  <a:gd name="connsiteX2" fmla="*/ 34122 w 38009"/>
                  <a:gd name="connsiteY2" fmla="*/ 104094 h 104094"/>
                  <a:gd name="connsiteX3" fmla="*/ 0 w 38009"/>
                  <a:gd name="connsiteY3" fmla="*/ 84411 h 104094"/>
                  <a:gd name="connsiteX4" fmla="*/ 0 w 38009"/>
                  <a:gd name="connsiteY4" fmla="*/ 13143 h 104094"/>
                  <a:gd name="connsiteX5" fmla="*/ 3887 w 38009"/>
                  <a:gd name="connsiteY5" fmla="*/ 0 h 10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9" h="104094">
                    <a:moveTo>
                      <a:pt x="38010" y="19684"/>
                    </a:moveTo>
                    <a:cubicBezTo>
                      <a:pt x="35622" y="23688"/>
                      <a:pt x="34283" y="28230"/>
                      <a:pt x="34122" y="32888"/>
                    </a:cubicBezTo>
                    <a:lnTo>
                      <a:pt x="34122" y="104094"/>
                    </a:lnTo>
                    <a:lnTo>
                      <a:pt x="0" y="84411"/>
                    </a:lnTo>
                    <a:lnTo>
                      <a:pt x="0" y="13143"/>
                    </a:lnTo>
                    <a:cubicBezTo>
                      <a:pt x="160" y="8503"/>
                      <a:pt x="1499" y="3980"/>
                      <a:pt x="3887" y="0"/>
                    </a:cubicBezTo>
                    <a:close/>
                  </a:path>
                </a:pathLst>
              </a:custGeom>
              <a:solidFill>
                <a:srgbClr val="000000">
                  <a:alpha val="50000"/>
                </a:srgbClr>
              </a:solidFill>
              <a:ln w="6153" cap="flat">
                <a:noFill/>
                <a:prstDash val="solid"/>
                <a:miter/>
              </a:ln>
            </p:spPr>
            <p:txBody>
              <a:bodyPr rtlCol="0" anchor="ctr"/>
              <a:lstStyle/>
              <a:p>
                <a:endParaRPr lang="en-US"/>
              </a:p>
            </p:txBody>
          </p:sp>
          <p:sp>
            <p:nvSpPr>
              <p:cNvPr id="1254" name="Freeform: Shape 5284">
                <a:extLst>
                  <a:ext uri="{FF2B5EF4-FFF2-40B4-BE49-F238E27FC236}">
                    <a16:creationId xmlns:a16="http://schemas.microsoft.com/office/drawing/2014/main" id="{0AA47690-EADA-A6B7-33D1-247326DCFBF0}"/>
                  </a:ext>
                </a:extLst>
              </p:cNvPr>
              <p:cNvSpPr/>
              <p:nvPr/>
            </p:nvSpPr>
            <p:spPr>
              <a:xfrm>
                <a:off x="3154351" y="1553155"/>
                <a:ext cx="24681" cy="32370"/>
              </a:xfrm>
              <a:custGeom>
                <a:avLst/>
                <a:gdLst>
                  <a:gd name="connsiteX0" fmla="*/ 0 w 24681"/>
                  <a:gd name="connsiteY0" fmla="*/ 23435 h 32370"/>
                  <a:gd name="connsiteX1" fmla="*/ 12341 w 24681"/>
                  <a:gd name="connsiteY1" fmla="*/ 30655 h 32370"/>
                  <a:gd name="connsiteX2" fmla="*/ 24682 w 24681"/>
                  <a:gd name="connsiteY2" fmla="*/ 8935 h 32370"/>
                  <a:gd name="connsiteX3" fmla="*/ 12341 w 24681"/>
                  <a:gd name="connsiteY3" fmla="*/ 1716 h 32370"/>
                  <a:gd name="connsiteX4" fmla="*/ 0 w 24681"/>
                  <a:gd name="connsiteY4" fmla="*/ 23435 h 32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1" h="32370">
                    <a:moveTo>
                      <a:pt x="0" y="23435"/>
                    </a:moveTo>
                    <a:cubicBezTo>
                      <a:pt x="0" y="31395"/>
                      <a:pt x="5615" y="34665"/>
                      <a:pt x="12341" y="30655"/>
                    </a:cubicBezTo>
                    <a:cubicBezTo>
                      <a:pt x="19677" y="25792"/>
                      <a:pt x="24262" y="17726"/>
                      <a:pt x="24682" y="8935"/>
                    </a:cubicBezTo>
                    <a:cubicBezTo>
                      <a:pt x="24682" y="975"/>
                      <a:pt x="19066" y="-2295"/>
                      <a:pt x="12341" y="1716"/>
                    </a:cubicBezTo>
                    <a:cubicBezTo>
                      <a:pt x="5010" y="6585"/>
                      <a:pt x="432" y="14646"/>
                      <a:pt x="0" y="23435"/>
                    </a:cubicBezTo>
                    <a:close/>
                  </a:path>
                </a:pathLst>
              </a:custGeom>
              <a:solidFill>
                <a:srgbClr val="FAFAFA"/>
              </a:solidFill>
              <a:ln w="6153" cap="flat">
                <a:noFill/>
                <a:prstDash val="solid"/>
                <a:miter/>
              </a:ln>
            </p:spPr>
            <p:txBody>
              <a:bodyPr rtlCol="0" anchor="ctr"/>
              <a:lstStyle/>
              <a:p>
                <a:endParaRPr lang="en-US"/>
              </a:p>
            </p:txBody>
          </p:sp>
          <p:sp>
            <p:nvSpPr>
              <p:cNvPr id="1255" name="Freeform: Shape 5285">
                <a:extLst>
                  <a:ext uri="{FF2B5EF4-FFF2-40B4-BE49-F238E27FC236}">
                    <a16:creationId xmlns:a16="http://schemas.microsoft.com/office/drawing/2014/main" id="{3F96832F-426A-59A8-5F52-87D1CE62A9A6}"/>
                  </a:ext>
                </a:extLst>
              </p:cNvPr>
              <p:cNvSpPr/>
              <p:nvPr/>
            </p:nvSpPr>
            <p:spPr>
              <a:xfrm>
                <a:off x="3104248" y="1581971"/>
                <a:ext cx="24681" cy="32370"/>
              </a:xfrm>
              <a:custGeom>
                <a:avLst/>
                <a:gdLst>
                  <a:gd name="connsiteX0" fmla="*/ 0 w 24681"/>
                  <a:gd name="connsiteY0" fmla="*/ 23435 h 32370"/>
                  <a:gd name="connsiteX1" fmla="*/ 12341 w 24681"/>
                  <a:gd name="connsiteY1" fmla="*/ 30655 h 32370"/>
                  <a:gd name="connsiteX2" fmla="*/ 24682 w 24681"/>
                  <a:gd name="connsiteY2" fmla="*/ 8935 h 32370"/>
                  <a:gd name="connsiteX3" fmla="*/ 12341 w 24681"/>
                  <a:gd name="connsiteY3" fmla="*/ 1716 h 32370"/>
                  <a:gd name="connsiteX4" fmla="*/ 0 w 24681"/>
                  <a:gd name="connsiteY4" fmla="*/ 23435 h 32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1" h="32370">
                    <a:moveTo>
                      <a:pt x="0" y="23435"/>
                    </a:moveTo>
                    <a:cubicBezTo>
                      <a:pt x="0" y="31395"/>
                      <a:pt x="5615" y="34665"/>
                      <a:pt x="12341" y="30655"/>
                    </a:cubicBezTo>
                    <a:cubicBezTo>
                      <a:pt x="19671" y="25786"/>
                      <a:pt x="24250" y="17724"/>
                      <a:pt x="24682" y="8935"/>
                    </a:cubicBezTo>
                    <a:cubicBezTo>
                      <a:pt x="24682" y="975"/>
                      <a:pt x="19066" y="-2295"/>
                      <a:pt x="12341" y="1716"/>
                    </a:cubicBezTo>
                    <a:cubicBezTo>
                      <a:pt x="5010" y="6585"/>
                      <a:pt x="432" y="14646"/>
                      <a:pt x="0" y="23435"/>
                    </a:cubicBezTo>
                    <a:close/>
                  </a:path>
                </a:pathLst>
              </a:custGeom>
              <a:solidFill>
                <a:srgbClr val="FAFAFA"/>
              </a:solidFill>
              <a:ln w="6153" cap="flat">
                <a:noFill/>
                <a:prstDash val="solid"/>
                <a:miter/>
              </a:ln>
            </p:spPr>
            <p:txBody>
              <a:bodyPr rtlCol="0" anchor="ctr"/>
              <a:lstStyle/>
              <a:p>
                <a:endParaRPr lang="en-US"/>
              </a:p>
            </p:txBody>
          </p:sp>
          <p:sp>
            <p:nvSpPr>
              <p:cNvPr id="1256" name="Freeform: Shape 5286">
                <a:extLst>
                  <a:ext uri="{FF2B5EF4-FFF2-40B4-BE49-F238E27FC236}">
                    <a16:creationId xmlns:a16="http://schemas.microsoft.com/office/drawing/2014/main" id="{96830226-409A-1709-732F-F1C82C9C9C9E}"/>
                  </a:ext>
                </a:extLst>
              </p:cNvPr>
              <p:cNvSpPr/>
              <p:nvPr/>
            </p:nvSpPr>
            <p:spPr>
              <a:xfrm>
                <a:off x="3054082" y="1611033"/>
                <a:ext cx="24681" cy="32370"/>
              </a:xfrm>
              <a:custGeom>
                <a:avLst/>
                <a:gdLst>
                  <a:gd name="connsiteX0" fmla="*/ 0 w 24681"/>
                  <a:gd name="connsiteY0" fmla="*/ 23435 h 32370"/>
                  <a:gd name="connsiteX1" fmla="*/ 12341 w 24681"/>
                  <a:gd name="connsiteY1" fmla="*/ 30655 h 32370"/>
                  <a:gd name="connsiteX2" fmla="*/ 24682 w 24681"/>
                  <a:gd name="connsiteY2" fmla="*/ 8935 h 32370"/>
                  <a:gd name="connsiteX3" fmla="*/ 12341 w 24681"/>
                  <a:gd name="connsiteY3" fmla="*/ 1716 h 32370"/>
                  <a:gd name="connsiteX4" fmla="*/ 0 w 24681"/>
                  <a:gd name="connsiteY4" fmla="*/ 23435 h 32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1" h="32370">
                    <a:moveTo>
                      <a:pt x="0" y="23435"/>
                    </a:moveTo>
                    <a:cubicBezTo>
                      <a:pt x="0" y="31395"/>
                      <a:pt x="5615" y="34665"/>
                      <a:pt x="12341" y="30655"/>
                    </a:cubicBezTo>
                    <a:cubicBezTo>
                      <a:pt x="19671" y="25786"/>
                      <a:pt x="24250" y="17724"/>
                      <a:pt x="24682" y="8935"/>
                    </a:cubicBezTo>
                    <a:cubicBezTo>
                      <a:pt x="24682" y="975"/>
                      <a:pt x="19066" y="-2295"/>
                      <a:pt x="12341" y="1716"/>
                    </a:cubicBezTo>
                    <a:cubicBezTo>
                      <a:pt x="5004" y="6578"/>
                      <a:pt x="420" y="14644"/>
                      <a:pt x="0" y="23435"/>
                    </a:cubicBezTo>
                    <a:close/>
                  </a:path>
                </a:pathLst>
              </a:custGeom>
              <a:solidFill>
                <a:srgbClr val="FAFAFA"/>
              </a:solidFill>
              <a:ln w="6153" cap="flat">
                <a:noFill/>
                <a:prstDash val="solid"/>
                <a:miter/>
              </a:ln>
            </p:spPr>
            <p:txBody>
              <a:bodyPr rtlCol="0" anchor="ctr"/>
              <a:lstStyle/>
              <a:p>
                <a:endParaRPr lang="en-US"/>
              </a:p>
            </p:txBody>
          </p:sp>
          <p:sp>
            <p:nvSpPr>
              <p:cNvPr id="1257" name="Freeform: Shape 5287">
                <a:extLst>
                  <a:ext uri="{FF2B5EF4-FFF2-40B4-BE49-F238E27FC236}">
                    <a16:creationId xmlns:a16="http://schemas.microsoft.com/office/drawing/2014/main" id="{4AC02F0D-963B-93E2-B996-0DF9F42C4DF4}"/>
                  </a:ext>
                </a:extLst>
              </p:cNvPr>
              <p:cNvSpPr/>
              <p:nvPr/>
            </p:nvSpPr>
            <p:spPr>
              <a:xfrm>
                <a:off x="1781130" y="2196221"/>
                <a:ext cx="366829" cy="1287602"/>
              </a:xfrm>
              <a:custGeom>
                <a:avLst/>
                <a:gdLst>
                  <a:gd name="connsiteX0" fmla="*/ 0 w 366829"/>
                  <a:gd name="connsiteY0" fmla="*/ 211336 h 1287602"/>
                  <a:gd name="connsiteX1" fmla="*/ 0 w 366829"/>
                  <a:gd name="connsiteY1" fmla="*/ 1269373 h 1287602"/>
                  <a:gd name="connsiteX2" fmla="*/ 18795 w 366829"/>
                  <a:gd name="connsiteY2" fmla="*/ 1287601 h 1287602"/>
                  <a:gd name="connsiteX3" fmla="*/ 27458 w 366829"/>
                  <a:gd name="connsiteY3" fmla="*/ 1285293 h 1287602"/>
                  <a:gd name="connsiteX4" fmla="*/ 53065 w 366829"/>
                  <a:gd name="connsiteY4" fmla="*/ 1270546 h 1287602"/>
                  <a:gd name="connsiteX5" fmla="*/ 366830 w 366829"/>
                  <a:gd name="connsiteY5" fmla="*/ 1089568 h 1287602"/>
                  <a:gd name="connsiteX6" fmla="*/ 366830 w 366829"/>
                  <a:gd name="connsiteY6" fmla="*/ 0 h 1287602"/>
                  <a:gd name="connsiteX7" fmla="*/ 0 w 366829"/>
                  <a:gd name="connsiteY7" fmla="*/ 211336 h 128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829" h="1287602">
                    <a:moveTo>
                      <a:pt x="0" y="211336"/>
                    </a:moveTo>
                    <a:lnTo>
                      <a:pt x="0" y="1269373"/>
                    </a:lnTo>
                    <a:cubicBezTo>
                      <a:pt x="154" y="1279598"/>
                      <a:pt x="8571" y="1287755"/>
                      <a:pt x="18795" y="1287601"/>
                    </a:cubicBezTo>
                    <a:cubicBezTo>
                      <a:pt x="21825" y="1287551"/>
                      <a:pt x="24805" y="1286761"/>
                      <a:pt x="27458" y="1285293"/>
                    </a:cubicBezTo>
                    <a:lnTo>
                      <a:pt x="53065" y="1270546"/>
                    </a:lnTo>
                    <a:lnTo>
                      <a:pt x="366830" y="1089568"/>
                    </a:lnTo>
                    <a:lnTo>
                      <a:pt x="366830" y="0"/>
                    </a:lnTo>
                    <a:lnTo>
                      <a:pt x="0" y="211336"/>
                    </a:lnTo>
                    <a:close/>
                  </a:path>
                </a:pathLst>
              </a:custGeom>
              <a:solidFill>
                <a:srgbClr val="FAFAFA"/>
              </a:solidFill>
              <a:ln w="6153" cap="flat">
                <a:noFill/>
                <a:prstDash val="solid"/>
                <a:miter/>
              </a:ln>
            </p:spPr>
            <p:txBody>
              <a:bodyPr rtlCol="0" anchor="ctr"/>
              <a:lstStyle/>
              <a:p>
                <a:endParaRPr lang="en-US"/>
              </a:p>
            </p:txBody>
          </p:sp>
          <p:sp>
            <p:nvSpPr>
              <p:cNvPr id="1258" name="Freeform: Shape 5288">
                <a:extLst>
                  <a:ext uri="{FF2B5EF4-FFF2-40B4-BE49-F238E27FC236}">
                    <a16:creationId xmlns:a16="http://schemas.microsoft.com/office/drawing/2014/main" id="{B0612841-FB52-F1E6-C848-B51C764141BE}"/>
                  </a:ext>
                </a:extLst>
              </p:cNvPr>
              <p:cNvSpPr/>
              <p:nvPr/>
            </p:nvSpPr>
            <p:spPr>
              <a:xfrm>
                <a:off x="2173012" y="1628730"/>
                <a:ext cx="1013918" cy="1612817"/>
              </a:xfrm>
              <a:custGeom>
                <a:avLst/>
                <a:gdLst>
                  <a:gd name="connsiteX0" fmla="*/ 0 w 1013918"/>
                  <a:gd name="connsiteY0" fmla="*/ 585385 h 1612817"/>
                  <a:gd name="connsiteX1" fmla="*/ 0 w 1013918"/>
                  <a:gd name="connsiteY1" fmla="*/ 1612817 h 1612817"/>
                  <a:gd name="connsiteX2" fmla="*/ 1013919 w 1013918"/>
                  <a:gd name="connsiteY2" fmla="*/ 1027432 h 1612817"/>
                  <a:gd name="connsiteX3" fmla="*/ 1013919 w 1013918"/>
                  <a:gd name="connsiteY3" fmla="*/ 0 h 1612817"/>
                  <a:gd name="connsiteX4" fmla="*/ 0 w 1013918"/>
                  <a:gd name="connsiteY4" fmla="*/ 585385 h 161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918" h="1612817">
                    <a:moveTo>
                      <a:pt x="0" y="585385"/>
                    </a:moveTo>
                    <a:lnTo>
                      <a:pt x="0" y="1612817"/>
                    </a:lnTo>
                    <a:lnTo>
                      <a:pt x="1013919" y="1027432"/>
                    </a:lnTo>
                    <a:lnTo>
                      <a:pt x="1013919" y="0"/>
                    </a:lnTo>
                    <a:lnTo>
                      <a:pt x="0" y="585385"/>
                    </a:lnTo>
                    <a:close/>
                  </a:path>
                </a:pathLst>
              </a:custGeom>
              <a:solidFill>
                <a:srgbClr val="FAFAFA"/>
              </a:solidFill>
              <a:ln w="6153" cap="flat">
                <a:noFill/>
                <a:prstDash val="solid"/>
                <a:miter/>
              </a:ln>
            </p:spPr>
            <p:txBody>
              <a:bodyPr rtlCol="0" anchor="ctr"/>
              <a:lstStyle/>
              <a:p>
                <a:endParaRPr lang="en-US"/>
              </a:p>
            </p:txBody>
          </p:sp>
          <p:sp>
            <p:nvSpPr>
              <p:cNvPr id="1259" name="Freeform: Shape 5289">
                <a:extLst>
                  <a:ext uri="{FF2B5EF4-FFF2-40B4-BE49-F238E27FC236}">
                    <a16:creationId xmlns:a16="http://schemas.microsoft.com/office/drawing/2014/main" id="{97776A8D-184A-F789-6EB7-4C3D653DF51C}"/>
                  </a:ext>
                </a:extLst>
              </p:cNvPr>
              <p:cNvSpPr/>
              <p:nvPr/>
            </p:nvSpPr>
            <p:spPr>
              <a:xfrm>
                <a:off x="1822102" y="2319321"/>
                <a:ext cx="249715" cy="179816"/>
              </a:xfrm>
              <a:custGeom>
                <a:avLst/>
                <a:gdLst>
                  <a:gd name="connsiteX0" fmla="*/ 241879 w 249715"/>
                  <a:gd name="connsiteY0" fmla="*/ 1048 h 179816"/>
                  <a:gd name="connsiteX1" fmla="*/ 7836 w 249715"/>
                  <a:gd name="connsiteY1" fmla="*/ 136303 h 179816"/>
                  <a:gd name="connsiteX2" fmla="*/ 0 w 249715"/>
                  <a:gd name="connsiteY2" fmla="*/ 149878 h 179816"/>
                  <a:gd name="connsiteX3" fmla="*/ 0 w 249715"/>
                  <a:gd name="connsiteY3" fmla="*/ 174251 h 179816"/>
                  <a:gd name="connsiteX4" fmla="*/ 7836 w 249715"/>
                  <a:gd name="connsiteY4" fmla="*/ 178756 h 179816"/>
                  <a:gd name="connsiteX5" fmla="*/ 241879 w 249715"/>
                  <a:gd name="connsiteY5" fmla="*/ 43501 h 179816"/>
                  <a:gd name="connsiteX6" fmla="*/ 249716 w 249715"/>
                  <a:gd name="connsiteY6" fmla="*/ 29926 h 179816"/>
                  <a:gd name="connsiteX7" fmla="*/ 249716 w 249715"/>
                  <a:gd name="connsiteY7" fmla="*/ 5615 h 179816"/>
                  <a:gd name="connsiteX8" fmla="*/ 241879 w 249715"/>
                  <a:gd name="connsiteY8" fmla="*/ 1048 h 1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15" h="179816">
                    <a:moveTo>
                      <a:pt x="241879" y="1048"/>
                    </a:moveTo>
                    <a:lnTo>
                      <a:pt x="7836" y="136303"/>
                    </a:lnTo>
                    <a:cubicBezTo>
                      <a:pt x="3202" y="139315"/>
                      <a:pt x="290" y="144362"/>
                      <a:pt x="0" y="149878"/>
                    </a:cubicBezTo>
                    <a:lnTo>
                      <a:pt x="0" y="174251"/>
                    </a:lnTo>
                    <a:cubicBezTo>
                      <a:pt x="0" y="179249"/>
                      <a:pt x="3517" y="181224"/>
                      <a:pt x="7836" y="178756"/>
                    </a:cubicBezTo>
                    <a:lnTo>
                      <a:pt x="241879" y="43501"/>
                    </a:lnTo>
                    <a:cubicBezTo>
                      <a:pt x="246513" y="40490"/>
                      <a:pt x="249426" y="35442"/>
                      <a:pt x="249716" y="29926"/>
                    </a:cubicBezTo>
                    <a:lnTo>
                      <a:pt x="249716" y="5615"/>
                    </a:lnTo>
                    <a:cubicBezTo>
                      <a:pt x="249716" y="617"/>
                      <a:pt x="246199" y="-1420"/>
                      <a:pt x="241879" y="1048"/>
                    </a:cubicBezTo>
                    <a:close/>
                  </a:path>
                </a:pathLst>
              </a:custGeom>
              <a:solidFill>
                <a:srgbClr val="44535B"/>
              </a:solidFill>
              <a:ln w="6153" cap="flat">
                <a:noFill/>
                <a:prstDash val="solid"/>
                <a:miter/>
              </a:ln>
            </p:spPr>
            <p:txBody>
              <a:bodyPr rtlCol="0" anchor="ctr"/>
              <a:lstStyle/>
              <a:p>
                <a:endParaRPr lang="en-US"/>
              </a:p>
            </p:txBody>
          </p:sp>
          <p:sp>
            <p:nvSpPr>
              <p:cNvPr id="1260" name="Freeform: Shape 5290">
                <a:extLst>
                  <a:ext uri="{FF2B5EF4-FFF2-40B4-BE49-F238E27FC236}">
                    <a16:creationId xmlns:a16="http://schemas.microsoft.com/office/drawing/2014/main" id="{5C15495A-01BD-39E9-0A25-339E1BDEF09B}"/>
                  </a:ext>
                </a:extLst>
              </p:cNvPr>
              <p:cNvSpPr/>
              <p:nvPr/>
            </p:nvSpPr>
            <p:spPr>
              <a:xfrm>
                <a:off x="1822102" y="2319321"/>
                <a:ext cx="249715" cy="179816"/>
              </a:xfrm>
              <a:custGeom>
                <a:avLst/>
                <a:gdLst>
                  <a:gd name="connsiteX0" fmla="*/ 241879 w 249715"/>
                  <a:gd name="connsiteY0" fmla="*/ 1048 h 179816"/>
                  <a:gd name="connsiteX1" fmla="*/ 7836 w 249715"/>
                  <a:gd name="connsiteY1" fmla="*/ 136303 h 179816"/>
                  <a:gd name="connsiteX2" fmla="*/ 0 w 249715"/>
                  <a:gd name="connsiteY2" fmla="*/ 149878 h 179816"/>
                  <a:gd name="connsiteX3" fmla="*/ 0 w 249715"/>
                  <a:gd name="connsiteY3" fmla="*/ 174251 h 179816"/>
                  <a:gd name="connsiteX4" fmla="*/ 7836 w 249715"/>
                  <a:gd name="connsiteY4" fmla="*/ 178756 h 179816"/>
                  <a:gd name="connsiteX5" fmla="*/ 241879 w 249715"/>
                  <a:gd name="connsiteY5" fmla="*/ 43501 h 179816"/>
                  <a:gd name="connsiteX6" fmla="*/ 249716 w 249715"/>
                  <a:gd name="connsiteY6" fmla="*/ 29926 h 179816"/>
                  <a:gd name="connsiteX7" fmla="*/ 249716 w 249715"/>
                  <a:gd name="connsiteY7" fmla="*/ 5615 h 179816"/>
                  <a:gd name="connsiteX8" fmla="*/ 241879 w 249715"/>
                  <a:gd name="connsiteY8" fmla="*/ 1048 h 1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15" h="179816">
                    <a:moveTo>
                      <a:pt x="241879" y="1048"/>
                    </a:moveTo>
                    <a:lnTo>
                      <a:pt x="7836" y="136303"/>
                    </a:lnTo>
                    <a:cubicBezTo>
                      <a:pt x="3202" y="139315"/>
                      <a:pt x="290" y="144362"/>
                      <a:pt x="0" y="149878"/>
                    </a:cubicBezTo>
                    <a:lnTo>
                      <a:pt x="0" y="174251"/>
                    </a:lnTo>
                    <a:cubicBezTo>
                      <a:pt x="0" y="179249"/>
                      <a:pt x="3517" y="181224"/>
                      <a:pt x="7836" y="178756"/>
                    </a:cubicBezTo>
                    <a:lnTo>
                      <a:pt x="241879" y="43501"/>
                    </a:lnTo>
                    <a:cubicBezTo>
                      <a:pt x="246513" y="40490"/>
                      <a:pt x="249426" y="35442"/>
                      <a:pt x="249716" y="29926"/>
                    </a:cubicBezTo>
                    <a:lnTo>
                      <a:pt x="249716" y="5615"/>
                    </a:lnTo>
                    <a:cubicBezTo>
                      <a:pt x="249716" y="617"/>
                      <a:pt x="246199" y="-1420"/>
                      <a:pt x="241879" y="1048"/>
                    </a:cubicBezTo>
                    <a:close/>
                  </a:path>
                </a:pathLst>
              </a:custGeom>
              <a:solidFill>
                <a:srgbClr val="FAFAFA">
                  <a:alpha val="80000"/>
                </a:srgbClr>
              </a:solidFill>
              <a:ln w="6153" cap="flat">
                <a:noFill/>
                <a:prstDash val="solid"/>
                <a:miter/>
              </a:ln>
            </p:spPr>
            <p:txBody>
              <a:bodyPr rtlCol="0" anchor="ctr"/>
              <a:lstStyle/>
              <a:p>
                <a:endParaRPr lang="en-US"/>
              </a:p>
            </p:txBody>
          </p:sp>
          <p:sp>
            <p:nvSpPr>
              <p:cNvPr id="1261" name="Freeform: Shape 5291">
                <a:extLst>
                  <a:ext uri="{FF2B5EF4-FFF2-40B4-BE49-F238E27FC236}">
                    <a16:creationId xmlns:a16="http://schemas.microsoft.com/office/drawing/2014/main" id="{DE495B1A-F02E-6691-9B1E-CFA3DF42D72A}"/>
                  </a:ext>
                </a:extLst>
              </p:cNvPr>
              <p:cNvSpPr/>
              <p:nvPr/>
            </p:nvSpPr>
            <p:spPr>
              <a:xfrm>
                <a:off x="2086919" y="2299544"/>
                <a:ext cx="30118" cy="36622"/>
              </a:xfrm>
              <a:custGeom>
                <a:avLst/>
                <a:gdLst>
                  <a:gd name="connsiteX0" fmla="*/ 29141 w 30118"/>
                  <a:gd name="connsiteY0" fmla="*/ 30513 h 36622"/>
                  <a:gd name="connsiteX1" fmla="*/ 22292 w 30118"/>
                  <a:gd name="connsiteY1" fmla="*/ 23849 h 36622"/>
                  <a:gd name="connsiteX2" fmla="*/ 24451 w 30118"/>
                  <a:gd name="connsiteY2" fmla="*/ 12866 h 36622"/>
                  <a:gd name="connsiteX3" fmla="*/ 19330 w 30118"/>
                  <a:gd name="connsiteY3" fmla="*/ 1019 h 36622"/>
                  <a:gd name="connsiteX4" fmla="*/ 10938 w 30118"/>
                  <a:gd name="connsiteY4" fmla="*/ 1389 h 36622"/>
                  <a:gd name="connsiteX5" fmla="*/ 78 w 30118"/>
                  <a:gd name="connsiteY5" fmla="*/ 23788 h 36622"/>
                  <a:gd name="connsiteX6" fmla="*/ 5261 w 30118"/>
                  <a:gd name="connsiteY6" fmla="*/ 35635 h 36622"/>
                  <a:gd name="connsiteX7" fmla="*/ 8902 w 30118"/>
                  <a:gd name="connsiteY7" fmla="*/ 36622 h 36622"/>
                  <a:gd name="connsiteX8" fmla="*/ 13653 w 30118"/>
                  <a:gd name="connsiteY8" fmla="*/ 35265 h 36622"/>
                  <a:gd name="connsiteX9" fmla="*/ 19823 w 30118"/>
                  <a:gd name="connsiteY9" fmla="*/ 29094 h 36622"/>
                  <a:gd name="connsiteX10" fmla="*/ 25500 w 30118"/>
                  <a:gd name="connsiteY10" fmla="*/ 34524 h 36622"/>
                  <a:gd name="connsiteX11" fmla="*/ 27351 w 30118"/>
                  <a:gd name="connsiteY11" fmla="*/ 35326 h 36622"/>
                  <a:gd name="connsiteX12" fmla="*/ 29326 w 30118"/>
                  <a:gd name="connsiteY12" fmla="*/ 34462 h 36622"/>
                  <a:gd name="connsiteX13" fmla="*/ 29357 w 30118"/>
                  <a:gd name="connsiteY13" fmla="*/ 30711 h 36622"/>
                  <a:gd name="connsiteX14" fmla="*/ 29141 w 30118"/>
                  <a:gd name="connsiteY14" fmla="*/ 30513 h 36622"/>
                  <a:gd name="connsiteX15" fmla="*/ 10938 w 30118"/>
                  <a:gd name="connsiteY15" fmla="*/ 30513 h 36622"/>
                  <a:gd name="connsiteX16" fmla="*/ 7976 w 30118"/>
                  <a:gd name="connsiteY16" fmla="*/ 30884 h 36622"/>
                  <a:gd name="connsiteX17" fmla="*/ 5508 w 30118"/>
                  <a:gd name="connsiteY17" fmla="*/ 23726 h 36622"/>
                  <a:gd name="connsiteX18" fmla="*/ 13653 w 30118"/>
                  <a:gd name="connsiteY18" fmla="*/ 6017 h 36622"/>
                  <a:gd name="connsiteX19" fmla="*/ 15566 w 30118"/>
                  <a:gd name="connsiteY19" fmla="*/ 5400 h 36622"/>
                  <a:gd name="connsiteX20" fmla="*/ 16615 w 30118"/>
                  <a:gd name="connsiteY20" fmla="*/ 5400 h 36622"/>
                  <a:gd name="connsiteX21" fmla="*/ 19021 w 30118"/>
                  <a:gd name="connsiteY21" fmla="*/ 12558 h 36622"/>
                  <a:gd name="connsiteX22" fmla="*/ 10938 w 30118"/>
                  <a:gd name="connsiteY22" fmla="*/ 30575 h 3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18" h="36622">
                    <a:moveTo>
                      <a:pt x="29141" y="30513"/>
                    </a:moveTo>
                    <a:lnTo>
                      <a:pt x="22292" y="23849"/>
                    </a:lnTo>
                    <a:cubicBezTo>
                      <a:pt x="23674" y="20351"/>
                      <a:pt x="24408" y="16630"/>
                      <a:pt x="24451" y="12866"/>
                    </a:cubicBezTo>
                    <a:cubicBezTo>
                      <a:pt x="24970" y="8288"/>
                      <a:pt x="23020" y="3777"/>
                      <a:pt x="19330" y="1019"/>
                    </a:cubicBezTo>
                    <a:cubicBezTo>
                      <a:pt x="16689" y="-462"/>
                      <a:pt x="13437" y="-320"/>
                      <a:pt x="10938" y="1389"/>
                    </a:cubicBezTo>
                    <a:cubicBezTo>
                      <a:pt x="3947" y="6689"/>
                      <a:pt x="-88" y="15013"/>
                      <a:pt x="78" y="23788"/>
                    </a:cubicBezTo>
                    <a:cubicBezTo>
                      <a:pt x="-428" y="28378"/>
                      <a:pt x="1547" y="32889"/>
                      <a:pt x="5261" y="35635"/>
                    </a:cubicBezTo>
                    <a:cubicBezTo>
                      <a:pt x="6360" y="36301"/>
                      <a:pt x="7618" y="36641"/>
                      <a:pt x="8902" y="36622"/>
                    </a:cubicBezTo>
                    <a:cubicBezTo>
                      <a:pt x="10580" y="36597"/>
                      <a:pt x="12215" y="36128"/>
                      <a:pt x="13653" y="35265"/>
                    </a:cubicBezTo>
                    <a:cubicBezTo>
                      <a:pt x="16152" y="33703"/>
                      <a:pt x="18262" y="31593"/>
                      <a:pt x="19823" y="29094"/>
                    </a:cubicBezTo>
                    <a:lnTo>
                      <a:pt x="25500" y="34524"/>
                    </a:lnTo>
                    <a:cubicBezTo>
                      <a:pt x="25969" y="35049"/>
                      <a:pt x="26648" y="35345"/>
                      <a:pt x="27351" y="35326"/>
                    </a:cubicBezTo>
                    <a:cubicBezTo>
                      <a:pt x="28098" y="35314"/>
                      <a:pt x="28814" y="35005"/>
                      <a:pt x="29326" y="34462"/>
                    </a:cubicBezTo>
                    <a:cubicBezTo>
                      <a:pt x="30369" y="33432"/>
                      <a:pt x="30387" y="31754"/>
                      <a:pt x="29357" y="30711"/>
                    </a:cubicBezTo>
                    <a:cubicBezTo>
                      <a:pt x="29289" y="30643"/>
                      <a:pt x="29215" y="30575"/>
                      <a:pt x="29141" y="30513"/>
                    </a:cubicBezTo>
                    <a:close/>
                    <a:moveTo>
                      <a:pt x="10938" y="30513"/>
                    </a:moveTo>
                    <a:cubicBezTo>
                      <a:pt x="10093" y="31161"/>
                      <a:pt x="8957" y="31303"/>
                      <a:pt x="7976" y="30884"/>
                    </a:cubicBezTo>
                    <a:cubicBezTo>
                      <a:pt x="6804" y="30205"/>
                      <a:pt x="5508" y="27922"/>
                      <a:pt x="5508" y="23726"/>
                    </a:cubicBezTo>
                    <a:cubicBezTo>
                      <a:pt x="5366" y="16889"/>
                      <a:pt x="8371" y="10361"/>
                      <a:pt x="13653" y="6017"/>
                    </a:cubicBezTo>
                    <a:cubicBezTo>
                      <a:pt x="14221" y="5634"/>
                      <a:pt x="14881" y="5425"/>
                      <a:pt x="15566" y="5400"/>
                    </a:cubicBezTo>
                    <a:cubicBezTo>
                      <a:pt x="15911" y="5307"/>
                      <a:pt x="16269" y="5307"/>
                      <a:pt x="16615" y="5400"/>
                    </a:cubicBezTo>
                    <a:cubicBezTo>
                      <a:pt x="17726" y="6079"/>
                      <a:pt x="19021" y="8300"/>
                      <a:pt x="19021" y="12558"/>
                    </a:cubicBezTo>
                    <a:cubicBezTo>
                      <a:pt x="19225" y="19481"/>
                      <a:pt x="16245" y="26120"/>
                      <a:pt x="10938" y="30575"/>
                    </a:cubicBezTo>
                    <a:close/>
                  </a:path>
                </a:pathLst>
              </a:custGeom>
              <a:solidFill>
                <a:srgbClr val="455A64"/>
              </a:solidFill>
              <a:ln w="6153" cap="flat">
                <a:noFill/>
                <a:prstDash val="solid"/>
                <a:miter/>
              </a:ln>
            </p:spPr>
            <p:txBody>
              <a:bodyPr rtlCol="0" anchor="ctr"/>
              <a:lstStyle/>
              <a:p>
                <a:endParaRPr lang="en-US"/>
              </a:p>
            </p:txBody>
          </p:sp>
          <p:sp>
            <p:nvSpPr>
              <p:cNvPr id="1262" name="Freeform: Shape 5292">
                <a:extLst>
                  <a:ext uri="{FF2B5EF4-FFF2-40B4-BE49-F238E27FC236}">
                    <a16:creationId xmlns:a16="http://schemas.microsoft.com/office/drawing/2014/main" id="{221526B0-3FBC-5767-4EB8-46936F8F22F4}"/>
                  </a:ext>
                </a:extLst>
              </p:cNvPr>
              <p:cNvSpPr/>
              <p:nvPr/>
            </p:nvSpPr>
            <p:spPr>
              <a:xfrm>
                <a:off x="1822040" y="2553857"/>
                <a:ext cx="6355" cy="18757"/>
              </a:xfrm>
              <a:custGeom>
                <a:avLst/>
                <a:gdLst>
                  <a:gd name="connsiteX0" fmla="*/ 5800 w 6355"/>
                  <a:gd name="connsiteY0" fmla="*/ 15734 h 18757"/>
                  <a:gd name="connsiteX1" fmla="*/ 555 w 6355"/>
                  <a:gd name="connsiteY1" fmla="*/ 18758 h 18757"/>
                  <a:gd name="connsiteX2" fmla="*/ 0 w 6355"/>
                  <a:gd name="connsiteY2" fmla="*/ 18326 h 18757"/>
                  <a:gd name="connsiteX3" fmla="*/ 0 w 6355"/>
                  <a:gd name="connsiteY3" fmla="*/ 4134 h 18757"/>
                  <a:gd name="connsiteX4" fmla="*/ 555 w 6355"/>
                  <a:gd name="connsiteY4" fmla="*/ 3023 h 18757"/>
                  <a:gd name="connsiteX5" fmla="*/ 5800 w 6355"/>
                  <a:gd name="connsiteY5" fmla="*/ 0 h 18757"/>
                  <a:gd name="connsiteX6" fmla="*/ 6355 w 6355"/>
                  <a:gd name="connsiteY6" fmla="*/ 432 h 18757"/>
                  <a:gd name="connsiteX7" fmla="*/ 6355 w 6355"/>
                  <a:gd name="connsiteY7" fmla="*/ 14624 h 18757"/>
                  <a:gd name="connsiteX8" fmla="*/ 5800 w 6355"/>
                  <a:gd name="connsiteY8" fmla="*/ 15734 h 1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5" h="18757">
                    <a:moveTo>
                      <a:pt x="5800" y="15734"/>
                    </a:moveTo>
                    <a:lnTo>
                      <a:pt x="555" y="18758"/>
                    </a:lnTo>
                    <a:cubicBezTo>
                      <a:pt x="555" y="18758"/>
                      <a:pt x="0" y="18758"/>
                      <a:pt x="0" y="18326"/>
                    </a:cubicBezTo>
                    <a:lnTo>
                      <a:pt x="0" y="4134"/>
                    </a:lnTo>
                    <a:cubicBezTo>
                      <a:pt x="6" y="3696"/>
                      <a:pt x="210" y="3289"/>
                      <a:pt x="555" y="3023"/>
                    </a:cubicBezTo>
                    <a:lnTo>
                      <a:pt x="5800" y="0"/>
                    </a:lnTo>
                    <a:cubicBezTo>
                      <a:pt x="5800" y="0"/>
                      <a:pt x="6355" y="0"/>
                      <a:pt x="6355" y="432"/>
                    </a:cubicBezTo>
                    <a:lnTo>
                      <a:pt x="6355" y="14624"/>
                    </a:lnTo>
                    <a:cubicBezTo>
                      <a:pt x="6349" y="15062"/>
                      <a:pt x="6146" y="15469"/>
                      <a:pt x="5800" y="15734"/>
                    </a:cubicBezTo>
                    <a:close/>
                  </a:path>
                </a:pathLst>
              </a:custGeom>
              <a:solidFill>
                <a:srgbClr val="455A64"/>
              </a:solidFill>
              <a:ln w="6153" cap="flat">
                <a:noFill/>
                <a:prstDash val="solid"/>
                <a:miter/>
              </a:ln>
            </p:spPr>
            <p:txBody>
              <a:bodyPr rtlCol="0" anchor="ctr"/>
              <a:lstStyle/>
              <a:p>
                <a:endParaRPr lang="en-US"/>
              </a:p>
            </p:txBody>
          </p:sp>
          <p:sp>
            <p:nvSpPr>
              <p:cNvPr id="1263" name="Freeform: Shape 5293">
                <a:extLst>
                  <a:ext uri="{FF2B5EF4-FFF2-40B4-BE49-F238E27FC236}">
                    <a16:creationId xmlns:a16="http://schemas.microsoft.com/office/drawing/2014/main" id="{B6E6A9DC-FBB1-4577-E967-BDD5ADAE2A78}"/>
                  </a:ext>
                </a:extLst>
              </p:cNvPr>
              <p:cNvSpPr/>
              <p:nvPr/>
            </p:nvSpPr>
            <p:spPr>
              <a:xfrm>
                <a:off x="1829876" y="2549476"/>
                <a:ext cx="6355" cy="18572"/>
              </a:xfrm>
              <a:custGeom>
                <a:avLst/>
                <a:gdLst>
                  <a:gd name="connsiteX0" fmla="*/ 5800 w 6355"/>
                  <a:gd name="connsiteY0" fmla="*/ 15549 h 18572"/>
                  <a:gd name="connsiteX1" fmla="*/ 555 w 6355"/>
                  <a:gd name="connsiteY1" fmla="*/ 18573 h 18572"/>
                  <a:gd name="connsiteX2" fmla="*/ 0 w 6355"/>
                  <a:gd name="connsiteY2" fmla="*/ 18141 h 18572"/>
                  <a:gd name="connsiteX3" fmla="*/ 0 w 6355"/>
                  <a:gd name="connsiteY3" fmla="*/ 3949 h 18572"/>
                  <a:gd name="connsiteX4" fmla="*/ 555 w 6355"/>
                  <a:gd name="connsiteY4" fmla="*/ 2900 h 18572"/>
                  <a:gd name="connsiteX5" fmla="*/ 5800 w 6355"/>
                  <a:gd name="connsiteY5" fmla="*/ 0 h 18572"/>
                  <a:gd name="connsiteX6" fmla="*/ 6355 w 6355"/>
                  <a:gd name="connsiteY6" fmla="*/ 370 h 18572"/>
                  <a:gd name="connsiteX7" fmla="*/ 6355 w 6355"/>
                  <a:gd name="connsiteY7" fmla="*/ 14624 h 18572"/>
                  <a:gd name="connsiteX8" fmla="*/ 5800 w 6355"/>
                  <a:gd name="connsiteY8" fmla="*/ 15549 h 1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5" h="18572">
                    <a:moveTo>
                      <a:pt x="5800" y="15549"/>
                    </a:moveTo>
                    <a:lnTo>
                      <a:pt x="555" y="18573"/>
                    </a:lnTo>
                    <a:cubicBezTo>
                      <a:pt x="247" y="18573"/>
                      <a:pt x="0" y="18573"/>
                      <a:pt x="0" y="18141"/>
                    </a:cubicBezTo>
                    <a:lnTo>
                      <a:pt x="0" y="3949"/>
                    </a:lnTo>
                    <a:cubicBezTo>
                      <a:pt x="6" y="3530"/>
                      <a:pt x="210" y="3141"/>
                      <a:pt x="555" y="2900"/>
                    </a:cubicBezTo>
                    <a:lnTo>
                      <a:pt x="5800" y="0"/>
                    </a:lnTo>
                    <a:cubicBezTo>
                      <a:pt x="6109" y="0"/>
                      <a:pt x="6355" y="0"/>
                      <a:pt x="6355" y="370"/>
                    </a:cubicBezTo>
                    <a:lnTo>
                      <a:pt x="6355" y="14624"/>
                    </a:lnTo>
                    <a:cubicBezTo>
                      <a:pt x="6306" y="14994"/>
                      <a:pt x="6103" y="15333"/>
                      <a:pt x="5800" y="15549"/>
                    </a:cubicBezTo>
                    <a:close/>
                  </a:path>
                </a:pathLst>
              </a:custGeom>
              <a:solidFill>
                <a:srgbClr val="455A64"/>
              </a:solidFill>
              <a:ln w="6153" cap="flat">
                <a:noFill/>
                <a:prstDash val="solid"/>
                <a:miter/>
              </a:ln>
            </p:spPr>
            <p:txBody>
              <a:bodyPr rtlCol="0" anchor="ctr"/>
              <a:lstStyle/>
              <a:p>
                <a:endParaRPr lang="en-US"/>
              </a:p>
            </p:txBody>
          </p:sp>
          <p:sp>
            <p:nvSpPr>
              <p:cNvPr id="1264" name="Freeform: Shape 5294">
                <a:extLst>
                  <a:ext uri="{FF2B5EF4-FFF2-40B4-BE49-F238E27FC236}">
                    <a16:creationId xmlns:a16="http://schemas.microsoft.com/office/drawing/2014/main" id="{E8FBF5BE-77A6-A535-D48D-1C71FEE30741}"/>
                  </a:ext>
                </a:extLst>
              </p:cNvPr>
              <p:cNvSpPr/>
              <p:nvPr/>
            </p:nvSpPr>
            <p:spPr>
              <a:xfrm>
                <a:off x="1837775" y="2544787"/>
                <a:ext cx="6356" cy="18757"/>
              </a:xfrm>
              <a:custGeom>
                <a:avLst/>
                <a:gdLst>
                  <a:gd name="connsiteX0" fmla="*/ 5800 w 6356"/>
                  <a:gd name="connsiteY0" fmla="*/ 15673 h 18757"/>
                  <a:gd name="connsiteX1" fmla="*/ 555 w 6356"/>
                  <a:gd name="connsiteY1" fmla="*/ 18758 h 18757"/>
                  <a:gd name="connsiteX2" fmla="*/ 0 w 6356"/>
                  <a:gd name="connsiteY2" fmla="*/ 18326 h 18757"/>
                  <a:gd name="connsiteX3" fmla="*/ 0 w 6356"/>
                  <a:gd name="connsiteY3" fmla="*/ 4072 h 18757"/>
                  <a:gd name="connsiteX4" fmla="*/ 555 w 6356"/>
                  <a:gd name="connsiteY4" fmla="*/ 3023 h 18757"/>
                  <a:gd name="connsiteX5" fmla="*/ 5800 w 6356"/>
                  <a:gd name="connsiteY5" fmla="*/ 0 h 18757"/>
                  <a:gd name="connsiteX6" fmla="*/ 6355 w 6356"/>
                  <a:gd name="connsiteY6" fmla="*/ 432 h 18757"/>
                  <a:gd name="connsiteX7" fmla="*/ 6355 w 6356"/>
                  <a:gd name="connsiteY7" fmla="*/ 14624 h 18757"/>
                  <a:gd name="connsiteX8" fmla="*/ 5800 w 6356"/>
                  <a:gd name="connsiteY8" fmla="*/ 15673 h 1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 h="18757">
                    <a:moveTo>
                      <a:pt x="5800" y="15673"/>
                    </a:moveTo>
                    <a:lnTo>
                      <a:pt x="555" y="18758"/>
                    </a:lnTo>
                    <a:cubicBezTo>
                      <a:pt x="247" y="18758"/>
                      <a:pt x="0" y="18758"/>
                      <a:pt x="0" y="18326"/>
                    </a:cubicBezTo>
                    <a:lnTo>
                      <a:pt x="0" y="4072"/>
                    </a:lnTo>
                    <a:cubicBezTo>
                      <a:pt x="12" y="3659"/>
                      <a:pt x="222" y="3270"/>
                      <a:pt x="555" y="3023"/>
                    </a:cubicBezTo>
                    <a:lnTo>
                      <a:pt x="5800" y="0"/>
                    </a:lnTo>
                    <a:cubicBezTo>
                      <a:pt x="6109" y="0"/>
                      <a:pt x="6355" y="0"/>
                      <a:pt x="6355" y="432"/>
                    </a:cubicBezTo>
                    <a:lnTo>
                      <a:pt x="6355" y="14624"/>
                    </a:lnTo>
                    <a:cubicBezTo>
                      <a:pt x="6374" y="15050"/>
                      <a:pt x="6164" y="15451"/>
                      <a:pt x="5800" y="15673"/>
                    </a:cubicBezTo>
                    <a:close/>
                  </a:path>
                </a:pathLst>
              </a:custGeom>
              <a:solidFill>
                <a:srgbClr val="455A64"/>
              </a:solidFill>
              <a:ln w="6153" cap="flat">
                <a:noFill/>
                <a:prstDash val="solid"/>
                <a:miter/>
              </a:ln>
            </p:spPr>
            <p:txBody>
              <a:bodyPr rtlCol="0" anchor="ctr"/>
              <a:lstStyle/>
              <a:p>
                <a:endParaRPr lang="en-US"/>
              </a:p>
            </p:txBody>
          </p:sp>
          <p:sp>
            <p:nvSpPr>
              <p:cNvPr id="1265" name="Freeform: Shape 5295">
                <a:extLst>
                  <a:ext uri="{FF2B5EF4-FFF2-40B4-BE49-F238E27FC236}">
                    <a16:creationId xmlns:a16="http://schemas.microsoft.com/office/drawing/2014/main" id="{3725FD73-18AA-C02B-68FA-A27AAAE5E189}"/>
                  </a:ext>
                </a:extLst>
              </p:cNvPr>
              <p:cNvSpPr/>
              <p:nvPr/>
            </p:nvSpPr>
            <p:spPr>
              <a:xfrm>
                <a:off x="1822040" y="2572183"/>
                <a:ext cx="6355" cy="18758"/>
              </a:xfrm>
              <a:custGeom>
                <a:avLst/>
                <a:gdLst>
                  <a:gd name="connsiteX0" fmla="*/ 5800 w 6355"/>
                  <a:gd name="connsiteY0" fmla="*/ 15735 h 18758"/>
                  <a:gd name="connsiteX1" fmla="*/ 555 w 6355"/>
                  <a:gd name="connsiteY1" fmla="*/ 18758 h 18758"/>
                  <a:gd name="connsiteX2" fmla="*/ 0 w 6355"/>
                  <a:gd name="connsiteY2" fmla="*/ 18326 h 18758"/>
                  <a:gd name="connsiteX3" fmla="*/ 0 w 6355"/>
                  <a:gd name="connsiteY3" fmla="*/ 4134 h 18758"/>
                  <a:gd name="connsiteX4" fmla="*/ 555 w 6355"/>
                  <a:gd name="connsiteY4" fmla="*/ 3024 h 18758"/>
                  <a:gd name="connsiteX5" fmla="*/ 5800 w 6355"/>
                  <a:gd name="connsiteY5" fmla="*/ 0 h 18758"/>
                  <a:gd name="connsiteX6" fmla="*/ 6355 w 6355"/>
                  <a:gd name="connsiteY6" fmla="*/ 432 h 18758"/>
                  <a:gd name="connsiteX7" fmla="*/ 6355 w 6355"/>
                  <a:gd name="connsiteY7" fmla="*/ 14624 h 18758"/>
                  <a:gd name="connsiteX8" fmla="*/ 5800 w 6355"/>
                  <a:gd name="connsiteY8" fmla="*/ 15735 h 1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5" h="18758">
                    <a:moveTo>
                      <a:pt x="5800" y="15735"/>
                    </a:moveTo>
                    <a:lnTo>
                      <a:pt x="555" y="18758"/>
                    </a:lnTo>
                    <a:cubicBezTo>
                      <a:pt x="555" y="18758"/>
                      <a:pt x="0" y="18758"/>
                      <a:pt x="0" y="18326"/>
                    </a:cubicBezTo>
                    <a:lnTo>
                      <a:pt x="0" y="4134"/>
                    </a:lnTo>
                    <a:cubicBezTo>
                      <a:pt x="6" y="3696"/>
                      <a:pt x="210" y="3289"/>
                      <a:pt x="555" y="3024"/>
                    </a:cubicBezTo>
                    <a:lnTo>
                      <a:pt x="5800" y="0"/>
                    </a:lnTo>
                    <a:cubicBezTo>
                      <a:pt x="5800" y="0"/>
                      <a:pt x="6355" y="0"/>
                      <a:pt x="6355" y="432"/>
                    </a:cubicBezTo>
                    <a:lnTo>
                      <a:pt x="6355" y="14624"/>
                    </a:lnTo>
                    <a:cubicBezTo>
                      <a:pt x="6349" y="15062"/>
                      <a:pt x="6146" y="15469"/>
                      <a:pt x="5800" y="15735"/>
                    </a:cubicBezTo>
                    <a:close/>
                  </a:path>
                </a:pathLst>
              </a:custGeom>
              <a:solidFill>
                <a:srgbClr val="455A64"/>
              </a:solidFill>
              <a:ln w="6153" cap="flat">
                <a:noFill/>
                <a:prstDash val="solid"/>
                <a:miter/>
              </a:ln>
            </p:spPr>
            <p:txBody>
              <a:bodyPr rtlCol="0" anchor="ctr"/>
              <a:lstStyle/>
              <a:p>
                <a:endParaRPr lang="en-US"/>
              </a:p>
            </p:txBody>
          </p:sp>
          <p:sp>
            <p:nvSpPr>
              <p:cNvPr id="1266" name="Freeform: Shape 5296">
                <a:extLst>
                  <a:ext uri="{FF2B5EF4-FFF2-40B4-BE49-F238E27FC236}">
                    <a16:creationId xmlns:a16="http://schemas.microsoft.com/office/drawing/2014/main" id="{36BA3141-C559-7E24-0FEE-84716FB21BC4}"/>
                  </a:ext>
                </a:extLst>
              </p:cNvPr>
              <p:cNvSpPr/>
              <p:nvPr/>
            </p:nvSpPr>
            <p:spPr>
              <a:xfrm>
                <a:off x="1829876" y="2567987"/>
                <a:ext cx="6355" cy="18387"/>
              </a:xfrm>
              <a:custGeom>
                <a:avLst/>
                <a:gdLst>
                  <a:gd name="connsiteX0" fmla="*/ 5800 w 6355"/>
                  <a:gd name="connsiteY0" fmla="*/ 15364 h 18387"/>
                  <a:gd name="connsiteX1" fmla="*/ 555 w 6355"/>
                  <a:gd name="connsiteY1" fmla="*/ 18388 h 18387"/>
                  <a:gd name="connsiteX2" fmla="*/ 0 w 6355"/>
                  <a:gd name="connsiteY2" fmla="*/ 17956 h 18387"/>
                  <a:gd name="connsiteX3" fmla="*/ 0 w 6355"/>
                  <a:gd name="connsiteY3" fmla="*/ 3764 h 18387"/>
                  <a:gd name="connsiteX4" fmla="*/ 555 w 6355"/>
                  <a:gd name="connsiteY4" fmla="*/ 2715 h 18387"/>
                  <a:gd name="connsiteX5" fmla="*/ 5800 w 6355"/>
                  <a:gd name="connsiteY5" fmla="*/ 0 h 18387"/>
                  <a:gd name="connsiteX6" fmla="*/ 6355 w 6355"/>
                  <a:gd name="connsiteY6" fmla="*/ 370 h 18387"/>
                  <a:gd name="connsiteX7" fmla="*/ 6355 w 6355"/>
                  <a:gd name="connsiteY7" fmla="*/ 14624 h 18387"/>
                  <a:gd name="connsiteX8" fmla="*/ 5800 w 6355"/>
                  <a:gd name="connsiteY8" fmla="*/ 15364 h 1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5" h="18387">
                    <a:moveTo>
                      <a:pt x="5800" y="15364"/>
                    </a:moveTo>
                    <a:lnTo>
                      <a:pt x="555" y="18388"/>
                    </a:lnTo>
                    <a:cubicBezTo>
                      <a:pt x="247" y="18388"/>
                      <a:pt x="0" y="18388"/>
                      <a:pt x="0" y="17956"/>
                    </a:cubicBezTo>
                    <a:lnTo>
                      <a:pt x="0" y="3764"/>
                    </a:lnTo>
                    <a:cubicBezTo>
                      <a:pt x="6" y="3344"/>
                      <a:pt x="210" y="2956"/>
                      <a:pt x="555" y="2715"/>
                    </a:cubicBezTo>
                    <a:lnTo>
                      <a:pt x="5800" y="0"/>
                    </a:lnTo>
                    <a:cubicBezTo>
                      <a:pt x="6109" y="0"/>
                      <a:pt x="6355" y="0"/>
                      <a:pt x="6355" y="370"/>
                    </a:cubicBezTo>
                    <a:lnTo>
                      <a:pt x="6355" y="14624"/>
                    </a:lnTo>
                    <a:cubicBezTo>
                      <a:pt x="6263" y="14926"/>
                      <a:pt x="6066" y="15192"/>
                      <a:pt x="5800" y="15364"/>
                    </a:cubicBezTo>
                    <a:close/>
                  </a:path>
                </a:pathLst>
              </a:custGeom>
              <a:solidFill>
                <a:srgbClr val="455A64"/>
              </a:solidFill>
              <a:ln w="6153" cap="flat">
                <a:noFill/>
                <a:prstDash val="solid"/>
                <a:miter/>
              </a:ln>
            </p:spPr>
            <p:txBody>
              <a:bodyPr rtlCol="0" anchor="ctr"/>
              <a:lstStyle/>
              <a:p>
                <a:endParaRPr lang="en-US"/>
              </a:p>
            </p:txBody>
          </p:sp>
          <p:sp>
            <p:nvSpPr>
              <p:cNvPr id="1267" name="Freeform: Shape 5297">
                <a:extLst>
                  <a:ext uri="{FF2B5EF4-FFF2-40B4-BE49-F238E27FC236}">
                    <a16:creationId xmlns:a16="http://schemas.microsoft.com/office/drawing/2014/main" id="{39DD353D-D007-EB55-6EA5-9061B44AA878}"/>
                  </a:ext>
                </a:extLst>
              </p:cNvPr>
              <p:cNvSpPr/>
              <p:nvPr/>
            </p:nvSpPr>
            <p:spPr>
              <a:xfrm>
                <a:off x="1837775" y="2563113"/>
                <a:ext cx="6356" cy="18757"/>
              </a:xfrm>
              <a:custGeom>
                <a:avLst/>
                <a:gdLst>
                  <a:gd name="connsiteX0" fmla="*/ 5800 w 6356"/>
                  <a:gd name="connsiteY0" fmla="*/ 15673 h 18757"/>
                  <a:gd name="connsiteX1" fmla="*/ 555 w 6356"/>
                  <a:gd name="connsiteY1" fmla="*/ 18758 h 18757"/>
                  <a:gd name="connsiteX2" fmla="*/ 0 w 6356"/>
                  <a:gd name="connsiteY2" fmla="*/ 18326 h 18757"/>
                  <a:gd name="connsiteX3" fmla="*/ 0 w 6356"/>
                  <a:gd name="connsiteY3" fmla="*/ 4072 h 18757"/>
                  <a:gd name="connsiteX4" fmla="*/ 555 w 6356"/>
                  <a:gd name="connsiteY4" fmla="*/ 3023 h 18757"/>
                  <a:gd name="connsiteX5" fmla="*/ 5800 w 6356"/>
                  <a:gd name="connsiteY5" fmla="*/ 0 h 18757"/>
                  <a:gd name="connsiteX6" fmla="*/ 6355 w 6356"/>
                  <a:gd name="connsiteY6" fmla="*/ 432 h 18757"/>
                  <a:gd name="connsiteX7" fmla="*/ 6355 w 6356"/>
                  <a:gd name="connsiteY7" fmla="*/ 14624 h 18757"/>
                  <a:gd name="connsiteX8" fmla="*/ 5800 w 6356"/>
                  <a:gd name="connsiteY8" fmla="*/ 15673 h 1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 h="18757">
                    <a:moveTo>
                      <a:pt x="5800" y="15673"/>
                    </a:moveTo>
                    <a:lnTo>
                      <a:pt x="555" y="18758"/>
                    </a:lnTo>
                    <a:cubicBezTo>
                      <a:pt x="247" y="18758"/>
                      <a:pt x="0" y="18758"/>
                      <a:pt x="0" y="18326"/>
                    </a:cubicBezTo>
                    <a:lnTo>
                      <a:pt x="0" y="4072"/>
                    </a:lnTo>
                    <a:cubicBezTo>
                      <a:pt x="12" y="3659"/>
                      <a:pt x="222" y="3270"/>
                      <a:pt x="555" y="3023"/>
                    </a:cubicBezTo>
                    <a:lnTo>
                      <a:pt x="5800" y="0"/>
                    </a:lnTo>
                    <a:cubicBezTo>
                      <a:pt x="6109" y="0"/>
                      <a:pt x="6355" y="0"/>
                      <a:pt x="6355" y="432"/>
                    </a:cubicBezTo>
                    <a:lnTo>
                      <a:pt x="6355" y="14624"/>
                    </a:lnTo>
                    <a:cubicBezTo>
                      <a:pt x="6374" y="15050"/>
                      <a:pt x="6164" y="15451"/>
                      <a:pt x="5800" y="15673"/>
                    </a:cubicBezTo>
                    <a:close/>
                  </a:path>
                </a:pathLst>
              </a:custGeom>
              <a:solidFill>
                <a:srgbClr val="455A64"/>
              </a:solidFill>
              <a:ln w="6153" cap="flat">
                <a:noFill/>
                <a:prstDash val="solid"/>
                <a:miter/>
              </a:ln>
            </p:spPr>
            <p:txBody>
              <a:bodyPr rtlCol="0" anchor="ctr"/>
              <a:lstStyle/>
              <a:p>
                <a:endParaRPr lang="en-US"/>
              </a:p>
            </p:txBody>
          </p:sp>
          <p:sp>
            <p:nvSpPr>
              <p:cNvPr id="1268" name="Freeform: Shape 5298">
                <a:extLst>
                  <a:ext uri="{FF2B5EF4-FFF2-40B4-BE49-F238E27FC236}">
                    <a16:creationId xmlns:a16="http://schemas.microsoft.com/office/drawing/2014/main" id="{EE4E389A-1839-F5A1-DACF-30A25F7CB02C}"/>
                  </a:ext>
                </a:extLst>
              </p:cNvPr>
              <p:cNvSpPr/>
              <p:nvPr/>
            </p:nvSpPr>
            <p:spPr>
              <a:xfrm>
                <a:off x="1822472" y="2619425"/>
                <a:ext cx="6977" cy="16901"/>
              </a:xfrm>
              <a:custGeom>
                <a:avLst/>
                <a:gdLst>
                  <a:gd name="connsiteX0" fmla="*/ 6170 w 6977"/>
                  <a:gd name="connsiteY0" fmla="*/ 16869 h 16901"/>
                  <a:gd name="connsiteX1" fmla="*/ 0 w 6977"/>
                  <a:gd name="connsiteY1" fmla="*/ 12981 h 16901"/>
                  <a:gd name="connsiteX2" fmla="*/ 0 w 6977"/>
                  <a:gd name="connsiteY2" fmla="*/ 11809 h 16901"/>
                  <a:gd name="connsiteX3" fmla="*/ 6170 w 6977"/>
                  <a:gd name="connsiteY3" fmla="*/ 394 h 16901"/>
                  <a:gd name="connsiteX4" fmla="*/ 6973 w 6977"/>
                  <a:gd name="connsiteY4" fmla="*/ 394 h 16901"/>
                  <a:gd name="connsiteX5" fmla="*/ 6973 w 6977"/>
                  <a:gd name="connsiteY5" fmla="*/ 15758 h 16901"/>
                  <a:gd name="connsiteX6" fmla="*/ 6170 w 6977"/>
                  <a:gd name="connsiteY6" fmla="*/ 16869 h 1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7" h="16901">
                    <a:moveTo>
                      <a:pt x="6170" y="16869"/>
                    </a:moveTo>
                    <a:lnTo>
                      <a:pt x="0" y="12981"/>
                    </a:lnTo>
                    <a:cubicBezTo>
                      <a:pt x="0" y="12981"/>
                      <a:pt x="0" y="12241"/>
                      <a:pt x="0" y="11809"/>
                    </a:cubicBezTo>
                    <a:lnTo>
                      <a:pt x="6170" y="394"/>
                    </a:lnTo>
                    <a:cubicBezTo>
                      <a:pt x="6170" y="-162"/>
                      <a:pt x="6973" y="-100"/>
                      <a:pt x="6973" y="394"/>
                    </a:cubicBezTo>
                    <a:lnTo>
                      <a:pt x="6973" y="15758"/>
                    </a:lnTo>
                    <a:cubicBezTo>
                      <a:pt x="7034" y="16437"/>
                      <a:pt x="6479" y="17054"/>
                      <a:pt x="6170" y="16869"/>
                    </a:cubicBezTo>
                    <a:close/>
                  </a:path>
                </a:pathLst>
              </a:custGeom>
              <a:solidFill>
                <a:srgbClr val="455A64"/>
              </a:solidFill>
              <a:ln w="6153" cap="flat">
                <a:noFill/>
                <a:prstDash val="solid"/>
                <a:miter/>
              </a:ln>
            </p:spPr>
            <p:txBody>
              <a:bodyPr rtlCol="0" anchor="ctr"/>
              <a:lstStyle/>
              <a:p>
                <a:endParaRPr lang="en-US"/>
              </a:p>
            </p:txBody>
          </p:sp>
          <p:sp>
            <p:nvSpPr>
              <p:cNvPr id="1269" name="Freeform: Shape 5299">
                <a:extLst>
                  <a:ext uri="{FF2B5EF4-FFF2-40B4-BE49-F238E27FC236}">
                    <a16:creationId xmlns:a16="http://schemas.microsoft.com/office/drawing/2014/main" id="{828DDC5E-C3AC-62D0-9562-CB3497EB0A68}"/>
                  </a:ext>
                </a:extLst>
              </p:cNvPr>
              <p:cNvSpPr/>
              <p:nvPr/>
            </p:nvSpPr>
            <p:spPr>
              <a:xfrm>
                <a:off x="1824632" y="2622719"/>
                <a:ext cx="9810" cy="9109"/>
              </a:xfrm>
              <a:custGeom>
                <a:avLst/>
                <a:gdLst>
                  <a:gd name="connsiteX0" fmla="*/ 1296 w 9810"/>
                  <a:gd name="connsiteY0" fmla="*/ 4875 h 9109"/>
                  <a:gd name="connsiteX1" fmla="*/ 9811 w 9810"/>
                  <a:gd name="connsiteY1" fmla="*/ 0 h 9109"/>
                  <a:gd name="connsiteX2" fmla="*/ 9811 w 9810"/>
                  <a:gd name="connsiteY2" fmla="*/ 4011 h 9109"/>
                  <a:gd name="connsiteX3" fmla="*/ 1296 w 9810"/>
                  <a:gd name="connsiteY3" fmla="*/ 8947 h 9109"/>
                  <a:gd name="connsiteX4" fmla="*/ 0 w 9810"/>
                  <a:gd name="connsiteY4" fmla="*/ 7651 h 9109"/>
                  <a:gd name="connsiteX5" fmla="*/ 1296 w 9810"/>
                  <a:gd name="connsiteY5" fmla="*/ 4875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 h="9109">
                    <a:moveTo>
                      <a:pt x="1296" y="4875"/>
                    </a:moveTo>
                    <a:lnTo>
                      <a:pt x="9811" y="0"/>
                    </a:lnTo>
                    <a:lnTo>
                      <a:pt x="9811" y="4011"/>
                    </a:lnTo>
                    <a:lnTo>
                      <a:pt x="1296" y="8947"/>
                    </a:lnTo>
                    <a:cubicBezTo>
                      <a:pt x="617" y="9379"/>
                      <a:pt x="0" y="8947"/>
                      <a:pt x="0" y="7651"/>
                    </a:cubicBezTo>
                    <a:cubicBezTo>
                      <a:pt x="0" y="6578"/>
                      <a:pt x="475" y="5566"/>
                      <a:pt x="1296" y="4875"/>
                    </a:cubicBezTo>
                    <a:close/>
                  </a:path>
                </a:pathLst>
              </a:custGeom>
              <a:solidFill>
                <a:srgbClr val="455A64"/>
              </a:solidFill>
              <a:ln w="6153" cap="flat">
                <a:noFill/>
                <a:prstDash val="solid"/>
                <a:miter/>
              </a:ln>
            </p:spPr>
            <p:txBody>
              <a:bodyPr rtlCol="0" anchor="ctr"/>
              <a:lstStyle/>
              <a:p>
                <a:endParaRPr lang="en-US"/>
              </a:p>
            </p:txBody>
          </p:sp>
          <p:sp>
            <p:nvSpPr>
              <p:cNvPr id="1270" name="Freeform: Shape 5300">
                <a:extLst>
                  <a:ext uri="{FF2B5EF4-FFF2-40B4-BE49-F238E27FC236}">
                    <a16:creationId xmlns:a16="http://schemas.microsoft.com/office/drawing/2014/main" id="{304FF9F4-3292-66C7-9D73-C7E538688061}"/>
                  </a:ext>
                </a:extLst>
              </p:cNvPr>
              <p:cNvSpPr/>
              <p:nvPr/>
            </p:nvSpPr>
            <p:spPr>
              <a:xfrm>
                <a:off x="1836047" y="2620127"/>
                <a:ext cx="2900" cy="5676"/>
              </a:xfrm>
              <a:custGeom>
                <a:avLst/>
                <a:gdLst>
                  <a:gd name="connsiteX0" fmla="*/ 0 w 2900"/>
                  <a:gd name="connsiteY0" fmla="*/ 1666 h 5676"/>
                  <a:gd name="connsiteX1" fmla="*/ 2900 w 2900"/>
                  <a:gd name="connsiteY1" fmla="*/ 0 h 5676"/>
                  <a:gd name="connsiteX2" fmla="*/ 2900 w 2900"/>
                  <a:gd name="connsiteY2" fmla="*/ 4011 h 5676"/>
                  <a:gd name="connsiteX3" fmla="*/ 0 w 2900"/>
                  <a:gd name="connsiteY3" fmla="*/ 5677 h 5676"/>
                  <a:gd name="connsiteX4" fmla="*/ 0 w 2900"/>
                  <a:gd name="connsiteY4" fmla="*/ 1666 h 5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 h="5676">
                    <a:moveTo>
                      <a:pt x="0" y="1666"/>
                    </a:moveTo>
                    <a:lnTo>
                      <a:pt x="2900" y="0"/>
                    </a:lnTo>
                    <a:lnTo>
                      <a:pt x="2900" y="4011"/>
                    </a:lnTo>
                    <a:lnTo>
                      <a:pt x="0" y="5677"/>
                    </a:lnTo>
                    <a:lnTo>
                      <a:pt x="0" y="1666"/>
                    </a:lnTo>
                    <a:close/>
                  </a:path>
                </a:pathLst>
              </a:custGeom>
              <a:solidFill>
                <a:srgbClr val="455A64"/>
              </a:solidFill>
              <a:ln w="6153" cap="flat">
                <a:noFill/>
                <a:prstDash val="solid"/>
                <a:miter/>
              </a:ln>
            </p:spPr>
            <p:txBody>
              <a:bodyPr rtlCol="0" anchor="ctr"/>
              <a:lstStyle/>
              <a:p>
                <a:endParaRPr lang="en-US"/>
              </a:p>
            </p:txBody>
          </p:sp>
          <p:sp>
            <p:nvSpPr>
              <p:cNvPr id="1271" name="Freeform: Shape 5301">
                <a:extLst>
                  <a:ext uri="{FF2B5EF4-FFF2-40B4-BE49-F238E27FC236}">
                    <a16:creationId xmlns:a16="http://schemas.microsoft.com/office/drawing/2014/main" id="{711F4518-EF9D-7012-7E8B-3E709C477ED7}"/>
                  </a:ext>
                </a:extLst>
              </p:cNvPr>
              <p:cNvSpPr/>
              <p:nvPr/>
            </p:nvSpPr>
            <p:spPr>
              <a:xfrm>
                <a:off x="1840551" y="2616081"/>
                <a:ext cx="6234" cy="19079"/>
              </a:xfrm>
              <a:custGeom>
                <a:avLst/>
                <a:gdLst>
                  <a:gd name="connsiteX0" fmla="*/ 6232 w 6234"/>
                  <a:gd name="connsiteY0" fmla="*/ 1270 h 19079"/>
                  <a:gd name="connsiteX1" fmla="*/ 6232 w 6234"/>
                  <a:gd name="connsiteY1" fmla="*/ 16140 h 19079"/>
                  <a:gd name="connsiteX2" fmla="*/ 4875 w 6234"/>
                  <a:gd name="connsiteY2" fmla="*/ 18917 h 19079"/>
                  <a:gd name="connsiteX3" fmla="*/ 3579 w 6234"/>
                  <a:gd name="connsiteY3" fmla="*/ 17683 h 19079"/>
                  <a:gd name="connsiteX4" fmla="*/ 3579 w 6234"/>
                  <a:gd name="connsiteY4" fmla="*/ 4848 h 19079"/>
                  <a:gd name="connsiteX5" fmla="*/ 0 w 6234"/>
                  <a:gd name="connsiteY5" fmla="*/ 6885 h 19079"/>
                  <a:gd name="connsiteX6" fmla="*/ 0 w 6234"/>
                  <a:gd name="connsiteY6" fmla="*/ 2874 h 19079"/>
                  <a:gd name="connsiteX7" fmla="*/ 4875 w 6234"/>
                  <a:gd name="connsiteY7" fmla="*/ 36 h 19079"/>
                  <a:gd name="connsiteX8" fmla="*/ 6232 w 6234"/>
                  <a:gd name="connsiteY8" fmla="*/ 1270 h 1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4" h="19079">
                    <a:moveTo>
                      <a:pt x="6232" y="1270"/>
                    </a:moveTo>
                    <a:lnTo>
                      <a:pt x="6232" y="16140"/>
                    </a:lnTo>
                    <a:cubicBezTo>
                      <a:pt x="6275" y="17232"/>
                      <a:pt x="5763" y="18275"/>
                      <a:pt x="4875" y="18917"/>
                    </a:cubicBezTo>
                    <a:cubicBezTo>
                      <a:pt x="4196" y="19349"/>
                      <a:pt x="3579" y="18917"/>
                      <a:pt x="3579" y="17683"/>
                    </a:cubicBezTo>
                    <a:lnTo>
                      <a:pt x="3579" y="4848"/>
                    </a:lnTo>
                    <a:lnTo>
                      <a:pt x="0" y="6885"/>
                    </a:lnTo>
                    <a:lnTo>
                      <a:pt x="0" y="2874"/>
                    </a:lnTo>
                    <a:lnTo>
                      <a:pt x="4875" y="36"/>
                    </a:lnTo>
                    <a:cubicBezTo>
                      <a:pt x="5615" y="-150"/>
                      <a:pt x="6232" y="406"/>
                      <a:pt x="6232" y="1270"/>
                    </a:cubicBezTo>
                    <a:close/>
                  </a:path>
                </a:pathLst>
              </a:custGeom>
              <a:solidFill>
                <a:srgbClr val="455A64"/>
              </a:solidFill>
              <a:ln w="6153" cap="flat">
                <a:noFill/>
                <a:prstDash val="solid"/>
                <a:miter/>
              </a:ln>
            </p:spPr>
            <p:txBody>
              <a:bodyPr rtlCol="0" anchor="ctr"/>
              <a:lstStyle/>
              <a:p>
                <a:endParaRPr lang="en-US"/>
              </a:p>
            </p:txBody>
          </p:sp>
          <p:sp>
            <p:nvSpPr>
              <p:cNvPr id="1272" name="Freeform: Shape 5302">
                <a:extLst>
                  <a:ext uri="{FF2B5EF4-FFF2-40B4-BE49-F238E27FC236}">
                    <a16:creationId xmlns:a16="http://schemas.microsoft.com/office/drawing/2014/main" id="{CD6100B6-49E1-0112-E433-BF86C525C92F}"/>
                  </a:ext>
                </a:extLst>
              </p:cNvPr>
              <p:cNvSpPr/>
              <p:nvPr/>
            </p:nvSpPr>
            <p:spPr>
              <a:xfrm>
                <a:off x="1822023" y="2668169"/>
                <a:ext cx="19762" cy="37031"/>
              </a:xfrm>
              <a:custGeom>
                <a:avLst/>
                <a:gdLst>
                  <a:gd name="connsiteX0" fmla="*/ 9149 w 19762"/>
                  <a:gd name="connsiteY0" fmla="*/ 1507 h 37031"/>
                  <a:gd name="connsiteX1" fmla="*/ 202 w 19762"/>
                  <a:gd name="connsiteY1" fmla="*/ 25571 h 37031"/>
                  <a:gd name="connsiteX2" fmla="*/ 6373 w 19762"/>
                  <a:gd name="connsiteY2" fmla="*/ 36555 h 37031"/>
                  <a:gd name="connsiteX3" fmla="*/ 6928 w 19762"/>
                  <a:gd name="connsiteY3" fmla="*/ 36987 h 37031"/>
                  <a:gd name="connsiteX4" fmla="*/ 12666 w 19762"/>
                  <a:gd name="connsiteY4" fmla="*/ 33716 h 37031"/>
                  <a:gd name="connsiteX5" fmla="*/ 13283 w 19762"/>
                  <a:gd name="connsiteY5" fmla="*/ 32667 h 37031"/>
                  <a:gd name="connsiteX6" fmla="*/ 19762 w 19762"/>
                  <a:gd name="connsiteY6" fmla="*/ 10639 h 37031"/>
                  <a:gd name="connsiteX7" fmla="*/ 9149 w 19762"/>
                  <a:gd name="connsiteY7" fmla="*/ 1507 h 3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62" h="37031">
                    <a:moveTo>
                      <a:pt x="9149" y="1507"/>
                    </a:moveTo>
                    <a:cubicBezTo>
                      <a:pt x="2448" y="7609"/>
                      <a:pt x="-884" y="16575"/>
                      <a:pt x="202" y="25571"/>
                    </a:cubicBezTo>
                    <a:cubicBezTo>
                      <a:pt x="1251" y="33284"/>
                      <a:pt x="5817" y="32976"/>
                      <a:pt x="6373" y="36555"/>
                    </a:cubicBezTo>
                    <a:cubicBezTo>
                      <a:pt x="6373" y="36987"/>
                      <a:pt x="6681" y="37110"/>
                      <a:pt x="6928" y="36987"/>
                    </a:cubicBezTo>
                    <a:lnTo>
                      <a:pt x="12666" y="33716"/>
                    </a:lnTo>
                    <a:cubicBezTo>
                      <a:pt x="13006" y="33463"/>
                      <a:pt x="13228" y="33087"/>
                      <a:pt x="13283" y="32667"/>
                    </a:cubicBezTo>
                    <a:cubicBezTo>
                      <a:pt x="13900" y="27916"/>
                      <a:pt x="19762" y="22178"/>
                      <a:pt x="19762" y="10639"/>
                    </a:cubicBezTo>
                    <a:cubicBezTo>
                      <a:pt x="19824" y="1815"/>
                      <a:pt x="14949" y="-2504"/>
                      <a:pt x="9149" y="1507"/>
                    </a:cubicBezTo>
                    <a:close/>
                  </a:path>
                </a:pathLst>
              </a:custGeom>
              <a:solidFill>
                <a:srgbClr val="455A64"/>
              </a:solidFill>
              <a:ln w="6153" cap="flat">
                <a:noFill/>
                <a:prstDash val="solid"/>
                <a:miter/>
              </a:ln>
            </p:spPr>
            <p:txBody>
              <a:bodyPr rtlCol="0" anchor="ctr"/>
              <a:lstStyle/>
              <a:p>
                <a:endParaRPr lang="en-US"/>
              </a:p>
            </p:txBody>
          </p:sp>
          <p:sp>
            <p:nvSpPr>
              <p:cNvPr id="1273" name="Freeform: Shape 5303">
                <a:extLst>
                  <a:ext uri="{FF2B5EF4-FFF2-40B4-BE49-F238E27FC236}">
                    <a16:creationId xmlns:a16="http://schemas.microsoft.com/office/drawing/2014/main" id="{D9CF9D0A-E73A-CD1C-6EF9-D05C4DD55BEE}"/>
                  </a:ext>
                </a:extLst>
              </p:cNvPr>
              <p:cNvSpPr/>
              <p:nvPr/>
            </p:nvSpPr>
            <p:spPr>
              <a:xfrm>
                <a:off x="1828396" y="2704168"/>
                <a:ext cx="6910" cy="10181"/>
              </a:xfrm>
              <a:custGeom>
                <a:avLst/>
                <a:gdLst>
                  <a:gd name="connsiteX0" fmla="*/ 6232 w 6910"/>
                  <a:gd name="connsiteY0" fmla="*/ 6973 h 10181"/>
                  <a:gd name="connsiteX1" fmla="*/ 679 w 6910"/>
                  <a:gd name="connsiteY1" fmla="*/ 10181 h 10181"/>
                  <a:gd name="connsiteX2" fmla="*/ 0 w 6910"/>
                  <a:gd name="connsiteY2" fmla="*/ 9626 h 10181"/>
                  <a:gd name="connsiteX3" fmla="*/ 0 w 6910"/>
                  <a:gd name="connsiteY3" fmla="*/ 4566 h 10181"/>
                  <a:gd name="connsiteX4" fmla="*/ 679 w 6910"/>
                  <a:gd name="connsiteY4" fmla="*/ 3209 h 10181"/>
                  <a:gd name="connsiteX5" fmla="*/ 6232 w 6910"/>
                  <a:gd name="connsiteY5" fmla="*/ 0 h 10181"/>
                  <a:gd name="connsiteX6" fmla="*/ 6911 w 6910"/>
                  <a:gd name="connsiteY6" fmla="*/ 555 h 10181"/>
                  <a:gd name="connsiteX7" fmla="*/ 6911 w 6910"/>
                  <a:gd name="connsiteY7" fmla="*/ 5738 h 10181"/>
                  <a:gd name="connsiteX8" fmla="*/ 6232 w 6910"/>
                  <a:gd name="connsiteY8" fmla="*/ 6973 h 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0" h="10181">
                    <a:moveTo>
                      <a:pt x="6232" y="6973"/>
                    </a:moveTo>
                    <a:lnTo>
                      <a:pt x="679" y="10181"/>
                    </a:lnTo>
                    <a:cubicBezTo>
                      <a:pt x="309" y="10181"/>
                      <a:pt x="0" y="10181"/>
                      <a:pt x="0" y="9626"/>
                    </a:cubicBezTo>
                    <a:lnTo>
                      <a:pt x="0" y="4566"/>
                    </a:lnTo>
                    <a:cubicBezTo>
                      <a:pt x="6" y="4035"/>
                      <a:pt x="253" y="3529"/>
                      <a:pt x="679" y="3209"/>
                    </a:cubicBezTo>
                    <a:lnTo>
                      <a:pt x="6232" y="0"/>
                    </a:lnTo>
                    <a:cubicBezTo>
                      <a:pt x="6602" y="0"/>
                      <a:pt x="6911" y="0"/>
                      <a:pt x="6911" y="555"/>
                    </a:cubicBezTo>
                    <a:lnTo>
                      <a:pt x="6911" y="5738"/>
                    </a:lnTo>
                    <a:cubicBezTo>
                      <a:pt x="6880" y="6232"/>
                      <a:pt x="6627" y="6683"/>
                      <a:pt x="6232" y="6973"/>
                    </a:cubicBezTo>
                    <a:close/>
                  </a:path>
                </a:pathLst>
              </a:custGeom>
              <a:solidFill>
                <a:srgbClr val="455A64"/>
              </a:solidFill>
              <a:ln w="6153" cap="flat">
                <a:noFill/>
                <a:prstDash val="solid"/>
                <a:miter/>
              </a:ln>
            </p:spPr>
            <p:txBody>
              <a:bodyPr rtlCol="0" anchor="ctr"/>
              <a:lstStyle/>
              <a:p>
                <a:endParaRPr lang="en-US"/>
              </a:p>
            </p:txBody>
          </p:sp>
          <p:sp>
            <p:nvSpPr>
              <p:cNvPr id="1274" name="Freeform: Shape 5304">
                <a:extLst>
                  <a:ext uri="{FF2B5EF4-FFF2-40B4-BE49-F238E27FC236}">
                    <a16:creationId xmlns:a16="http://schemas.microsoft.com/office/drawing/2014/main" id="{414DE940-A923-A8BD-EBF8-E7631AC60578}"/>
                  </a:ext>
                </a:extLst>
              </p:cNvPr>
              <p:cNvSpPr/>
              <p:nvPr/>
            </p:nvSpPr>
            <p:spPr>
              <a:xfrm>
                <a:off x="1822040" y="2546839"/>
                <a:ext cx="24738" cy="46238"/>
              </a:xfrm>
              <a:custGeom>
                <a:avLst/>
                <a:gdLst>
                  <a:gd name="connsiteX0" fmla="*/ 10490 w 24738"/>
                  <a:gd name="connsiteY0" fmla="*/ 2637 h 46238"/>
                  <a:gd name="connsiteX1" fmla="*/ 432 w 24738"/>
                  <a:gd name="connsiteY1" fmla="*/ 23987 h 46238"/>
                  <a:gd name="connsiteX2" fmla="*/ 1851 w 24738"/>
                  <a:gd name="connsiteY2" fmla="*/ 35587 h 46238"/>
                  <a:gd name="connsiteX3" fmla="*/ 0 w 24738"/>
                  <a:gd name="connsiteY3" fmla="*/ 45336 h 46238"/>
                  <a:gd name="connsiteX4" fmla="*/ 740 w 24738"/>
                  <a:gd name="connsiteY4" fmla="*/ 46015 h 46238"/>
                  <a:gd name="connsiteX5" fmla="*/ 6355 w 24738"/>
                  <a:gd name="connsiteY5" fmla="*/ 39845 h 46238"/>
                  <a:gd name="connsiteX6" fmla="*/ 14500 w 24738"/>
                  <a:gd name="connsiteY6" fmla="*/ 37500 h 46238"/>
                  <a:gd name="connsiteX7" fmla="*/ 24558 w 24738"/>
                  <a:gd name="connsiteY7" fmla="*/ 16151 h 46238"/>
                  <a:gd name="connsiteX8" fmla="*/ 10490 w 24738"/>
                  <a:gd name="connsiteY8" fmla="*/ 2637 h 46238"/>
                  <a:gd name="connsiteX9" fmla="*/ 12464 w 24738"/>
                  <a:gd name="connsiteY9" fmla="*/ 34477 h 46238"/>
                  <a:gd name="connsiteX10" fmla="*/ 3147 w 24738"/>
                  <a:gd name="connsiteY10" fmla="*/ 25468 h 46238"/>
                  <a:gd name="connsiteX11" fmla="*/ 12464 w 24738"/>
                  <a:gd name="connsiteY11" fmla="*/ 5723 h 46238"/>
                  <a:gd name="connsiteX12" fmla="*/ 21843 w 24738"/>
                  <a:gd name="connsiteY12" fmla="*/ 14731 h 46238"/>
                  <a:gd name="connsiteX13" fmla="*/ 12464 w 24738"/>
                  <a:gd name="connsiteY13" fmla="*/ 34600 h 4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38" h="46238">
                    <a:moveTo>
                      <a:pt x="10490" y="2637"/>
                    </a:moveTo>
                    <a:cubicBezTo>
                      <a:pt x="4671" y="8308"/>
                      <a:pt x="1098" y="15891"/>
                      <a:pt x="432" y="23987"/>
                    </a:cubicBezTo>
                    <a:cubicBezTo>
                      <a:pt x="-123" y="27911"/>
                      <a:pt x="370" y="31910"/>
                      <a:pt x="1851" y="35587"/>
                    </a:cubicBezTo>
                    <a:lnTo>
                      <a:pt x="0" y="45336"/>
                    </a:lnTo>
                    <a:cubicBezTo>
                      <a:pt x="0" y="46139"/>
                      <a:pt x="0" y="46509"/>
                      <a:pt x="740" y="46015"/>
                    </a:cubicBezTo>
                    <a:lnTo>
                      <a:pt x="6355" y="39845"/>
                    </a:lnTo>
                    <a:cubicBezTo>
                      <a:pt x="9293" y="40530"/>
                      <a:pt x="12378" y="39641"/>
                      <a:pt x="14500" y="37500"/>
                    </a:cubicBezTo>
                    <a:cubicBezTo>
                      <a:pt x="20319" y="31829"/>
                      <a:pt x="23892" y="24246"/>
                      <a:pt x="24558" y="16151"/>
                    </a:cubicBezTo>
                    <a:cubicBezTo>
                      <a:pt x="25977" y="2637"/>
                      <a:pt x="18820" y="-4088"/>
                      <a:pt x="10490" y="2637"/>
                    </a:cubicBezTo>
                    <a:close/>
                    <a:moveTo>
                      <a:pt x="12464" y="34477"/>
                    </a:moveTo>
                    <a:cubicBezTo>
                      <a:pt x="7343" y="37438"/>
                      <a:pt x="3147" y="33428"/>
                      <a:pt x="3147" y="25468"/>
                    </a:cubicBezTo>
                    <a:cubicBezTo>
                      <a:pt x="3017" y="17798"/>
                      <a:pt x="6460" y="10498"/>
                      <a:pt x="12464" y="5723"/>
                    </a:cubicBezTo>
                    <a:cubicBezTo>
                      <a:pt x="17647" y="2761"/>
                      <a:pt x="21843" y="6771"/>
                      <a:pt x="21843" y="14731"/>
                    </a:cubicBezTo>
                    <a:cubicBezTo>
                      <a:pt x="21997" y="22457"/>
                      <a:pt x="18530" y="29812"/>
                      <a:pt x="12464" y="34600"/>
                    </a:cubicBezTo>
                    <a:close/>
                  </a:path>
                </a:pathLst>
              </a:custGeom>
              <a:solidFill>
                <a:srgbClr val="455A64"/>
              </a:solidFill>
              <a:ln w="6153" cap="flat">
                <a:noFill/>
                <a:prstDash val="solid"/>
                <a:miter/>
              </a:ln>
            </p:spPr>
            <p:txBody>
              <a:bodyPr rtlCol="0" anchor="ctr"/>
              <a:lstStyle/>
              <a:p>
                <a:endParaRPr lang="en-US"/>
              </a:p>
            </p:txBody>
          </p:sp>
          <p:sp>
            <p:nvSpPr>
              <p:cNvPr id="1275" name="Freeform: Shape 5305">
                <a:extLst>
                  <a:ext uri="{FF2B5EF4-FFF2-40B4-BE49-F238E27FC236}">
                    <a16:creationId xmlns:a16="http://schemas.microsoft.com/office/drawing/2014/main" id="{053A0CC2-5C17-7416-D5FE-8853436E57C2}"/>
                  </a:ext>
                </a:extLst>
              </p:cNvPr>
              <p:cNvSpPr/>
              <p:nvPr/>
            </p:nvSpPr>
            <p:spPr>
              <a:xfrm>
                <a:off x="1822040" y="2734180"/>
                <a:ext cx="24738" cy="46277"/>
              </a:xfrm>
              <a:custGeom>
                <a:avLst/>
                <a:gdLst>
                  <a:gd name="connsiteX0" fmla="*/ 10490 w 24738"/>
                  <a:gd name="connsiteY0" fmla="*/ 2690 h 46277"/>
                  <a:gd name="connsiteX1" fmla="*/ 432 w 24738"/>
                  <a:gd name="connsiteY1" fmla="*/ 23978 h 46277"/>
                  <a:gd name="connsiteX2" fmla="*/ 1851 w 24738"/>
                  <a:gd name="connsiteY2" fmla="*/ 35640 h 46277"/>
                  <a:gd name="connsiteX3" fmla="*/ 0 w 24738"/>
                  <a:gd name="connsiteY3" fmla="*/ 45328 h 46277"/>
                  <a:gd name="connsiteX4" fmla="*/ 740 w 24738"/>
                  <a:gd name="connsiteY4" fmla="*/ 46068 h 46277"/>
                  <a:gd name="connsiteX5" fmla="*/ 6355 w 24738"/>
                  <a:gd name="connsiteY5" fmla="*/ 39898 h 46277"/>
                  <a:gd name="connsiteX6" fmla="*/ 14500 w 24738"/>
                  <a:gd name="connsiteY6" fmla="*/ 37553 h 46277"/>
                  <a:gd name="connsiteX7" fmla="*/ 24558 w 24738"/>
                  <a:gd name="connsiteY7" fmla="*/ 16204 h 46277"/>
                  <a:gd name="connsiteX8" fmla="*/ 10490 w 24738"/>
                  <a:gd name="connsiteY8" fmla="*/ 2690 h 46277"/>
                  <a:gd name="connsiteX9" fmla="*/ 12464 w 24738"/>
                  <a:gd name="connsiteY9" fmla="*/ 34530 h 46277"/>
                  <a:gd name="connsiteX10" fmla="*/ 3147 w 24738"/>
                  <a:gd name="connsiteY10" fmla="*/ 25521 h 46277"/>
                  <a:gd name="connsiteX11" fmla="*/ 12464 w 24738"/>
                  <a:gd name="connsiteY11" fmla="*/ 5776 h 46277"/>
                  <a:gd name="connsiteX12" fmla="*/ 21843 w 24738"/>
                  <a:gd name="connsiteY12" fmla="*/ 14784 h 46277"/>
                  <a:gd name="connsiteX13" fmla="*/ 12464 w 24738"/>
                  <a:gd name="connsiteY13" fmla="*/ 34530 h 4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38" h="46277">
                    <a:moveTo>
                      <a:pt x="10490" y="2690"/>
                    </a:moveTo>
                    <a:cubicBezTo>
                      <a:pt x="4671" y="8336"/>
                      <a:pt x="1098" y="15901"/>
                      <a:pt x="432" y="23978"/>
                    </a:cubicBezTo>
                    <a:cubicBezTo>
                      <a:pt x="-123" y="27921"/>
                      <a:pt x="364" y="31944"/>
                      <a:pt x="1851" y="35640"/>
                    </a:cubicBezTo>
                    <a:lnTo>
                      <a:pt x="0" y="45328"/>
                    </a:lnTo>
                    <a:cubicBezTo>
                      <a:pt x="0" y="46130"/>
                      <a:pt x="0" y="46562"/>
                      <a:pt x="740" y="46068"/>
                    </a:cubicBezTo>
                    <a:lnTo>
                      <a:pt x="6355" y="39898"/>
                    </a:lnTo>
                    <a:cubicBezTo>
                      <a:pt x="9293" y="40583"/>
                      <a:pt x="12378" y="39694"/>
                      <a:pt x="14500" y="37553"/>
                    </a:cubicBezTo>
                    <a:cubicBezTo>
                      <a:pt x="20307" y="31870"/>
                      <a:pt x="23873" y="24293"/>
                      <a:pt x="24558" y="16204"/>
                    </a:cubicBezTo>
                    <a:cubicBezTo>
                      <a:pt x="25977" y="2690"/>
                      <a:pt x="18820" y="-4159"/>
                      <a:pt x="10490" y="2690"/>
                    </a:cubicBezTo>
                    <a:close/>
                    <a:moveTo>
                      <a:pt x="12464" y="34530"/>
                    </a:moveTo>
                    <a:cubicBezTo>
                      <a:pt x="7343" y="37492"/>
                      <a:pt x="3147" y="33481"/>
                      <a:pt x="3147" y="25521"/>
                    </a:cubicBezTo>
                    <a:cubicBezTo>
                      <a:pt x="3017" y="17851"/>
                      <a:pt x="6460" y="10552"/>
                      <a:pt x="12464" y="5776"/>
                    </a:cubicBezTo>
                    <a:cubicBezTo>
                      <a:pt x="17647" y="2814"/>
                      <a:pt x="21843" y="6825"/>
                      <a:pt x="21843" y="14784"/>
                    </a:cubicBezTo>
                    <a:cubicBezTo>
                      <a:pt x="21960" y="22467"/>
                      <a:pt x="18493" y="29766"/>
                      <a:pt x="12464" y="34530"/>
                    </a:cubicBezTo>
                    <a:close/>
                  </a:path>
                </a:pathLst>
              </a:custGeom>
              <a:solidFill>
                <a:srgbClr val="455A64"/>
              </a:solidFill>
              <a:ln w="6153" cap="flat">
                <a:noFill/>
                <a:prstDash val="solid"/>
                <a:miter/>
              </a:ln>
            </p:spPr>
            <p:txBody>
              <a:bodyPr rtlCol="0" anchor="ctr"/>
              <a:lstStyle/>
              <a:p>
                <a:endParaRPr lang="en-US"/>
              </a:p>
            </p:txBody>
          </p:sp>
          <p:sp>
            <p:nvSpPr>
              <p:cNvPr id="1276" name="Freeform: Shape 5306">
                <a:extLst>
                  <a:ext uri="{FF2B5EF4-FFF2-40B4-BE49-F238E27FC236}">
                    <a16:creationId xmlns:a16="http://schemas.microsoft.com/office/drawing/2014/main" id="{B6962596-3258-881B-38CE-C9036A6E2EDA}"/>
                  </a:ext>
                </a:extLst>
              </p:cNvPr>
              <p:cNvSpPr/>
              <p:nvPr/>
            </p:nvSpPr>
            <p:spPr>
              <a:xfrm>
                <a:off x="1830554" y="2800228"/>
                <a:ext cx="9876" cy="16216"/>
              </a:xfrm>
              <a:custGeom>
                <a:avLst/>
                <a:gdLst>
                  <a:gd name="connsiteX0" fmla="*/ 9874 w 9876"/>
                  <a:gd name="connsiteY0" fmla="*/ 5257 h 16216"/>
                  <a:gd name="connsiteX1" fmla="*/ 4937 w 9876"/>
                  <a:gd name="connsiteY1" fmla="*/ 15685 h 16216"/>
                  <a:gd name="connsiteX2" fmla="*/ 1 w 9876"/>
                  <a:gd name="connsiteY2" fmla="*/ 10934 h 16216"/>
                  <a:gd name="connsiteX3" fmla="*/ 4937 w 9876"/>
                  <a:gd name="connsiteY3" fmla="*/ 506 h 16216"/>
                  <a:gd name="connsiteX4" fmla="*/ 9874 w 9876"/>
                  <a:gd name="connsiteY4" fmla="*/ 5257 h 16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6" h="16216">
                    <a:moveTo>
                      <a:pt x="9874" y="5257"/>
                    </a:moveTo>
                    <a:cubicBezTo>
                      <a:pt x="9954" y="9317"/>
                      <a:pt x="8127" y="13174"/>
                      <a:pt x="4937" y="15685"/>
                    </a:cubicBezTo>
                    <a:cubicBezTo>
                      <a:pt x="2222" y="17289"/>
                      <a:pt x="1" y="15130"/>
                      <a:pt x="1" y="10934"/>
                    </a:cubicBezTo>
                    <a:cubicBezTo>
                      <a:pt x="-48" y="6880"/>
                      <a:pt x="1772" y="3036"/>
                      <a:pt x="4937" y="506"/>
                    </a:cubicBezTo>
                    <a:cubicBezTo>
                      <a:pt x="7652" y="-1037"/>
                      <a:pt x="9874" y="1061"/>
                      <a:pt x="9874" y="5257"/>
                    </a:cubicBezTo>
                    <a:close/>
                  </a:path>
                </a:pathLst>
              </a:custGeom>
              <a:solidFill>
                <a:srgbClr val="455A64"/>
              </a:solidFill>
              <a:ln w="6153" cap="flat">
                <a:noFill/>
                <a:prstDash val="solid"/>
                <a:miter/>
              </a:ln>
            </p:spPr>
            <p:txBody>
              <a:bodyPr rtlCol="0" anchor="ctr"/>
              <a:lstStyle/>
              <a:p>
                <a:endParaRPr lang="en-US"/>
              </a:p>
            </p:txBody>
          </p:sp>
          <p:sp>
            <p:nvSpPr>
              <p:cNvPr id="1277" name="Freeform: Shape 5307">
                <a:extLst>
                  <a:ext uri="{FF2B5EF4-FFF2-40B4-BE49-F238E27FC236}">
                    <a16:creationId xmlns:a16="http://schemas.microsoft.com/office/drawing/2014/main" id="{53B37680-02F8-0494-2E7A-303A43F2D37D}"/>
                  </a:ext>
                </a:extLst>
              </p:cNvPr>
              <p:cNvSpPr/>
              <p:nvPr/>
            </p:nvSpPr>
            <p:spPr>
              <a:xfrm>
                <a:off x="1842278" y="2803474"/>
                <a:ext cx="6605" cy="10811"/>
              </a:xfrm>
              <a:custGeom>
                <a:avLst/>
                <a:gdLst>
                  <a:gd name="connsiteX0" fmla="*/ 6604 w 6605"/>
                  <a:gd name="connsiteY0" fmla="*/ 3493 h 10811"/>
                  <a:gd name="connsiteX1" fmla="*/ 3333 w 6605"/>
                  <a:gd name="connsiteY1" fmla="*/ 10465 h 10811"/>
                  <a:gd name="connsiteX2" fmla="*/ 1 w 6605"/>
                  <a:gd name="connsiteY2" fmla="*/ 7318 h 10811"/>
                  <a:gd name="connsiteX3" fmla="*/ 3333 w 6605"/>
                  <a:gd name="connsiteY3" fmla="*/ 346 h 10811"/>
                  <a:gd name="connsiteX4" fmla="*/ 6604 w 6605"/>
                  <a:gd name="connsiteY4" fmla="*/ 3493 h 1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 h="10811">
                    <a:moveTo>
                      <a:pt x="6604" y="3493"/>
                    </a:moveTo>
                    <a:cubicBezTo>
                      <a:pt x="6659" y="6202"/>
                      <a:pt x="5450" y="8775"/>
                      <a:pt x="3333" y="10465"/>
                    </a:cubicBezTo>
                    <a:cubicBezTo>
                      <a:pt x="1482" y="11514"/>
                      <a:pt x="1" y="10095"/>
                      <a:pt x="1" y="7318"/>
                    </a:cubicBezTo>
                    <a:cubicBezTo>
                      <a:pt x="-48" y="4597"/>
                      <a:pt x="1186" y="2018"/>
                      <a:pt x="3333" y="346"/>
                    </a:cubicBezTo>
                    <a:cubicBezTo>
                      <a:pt x="5123" y="-703"/>
                      <a:pt x="6604" y="716"/>
                      <a:pt x="6604" y="3493"/>
                    </a:cubicBezTo>
                    <a:close/>
                  </a:path>
                </a:pathLst>
              </a:custGeom>
              <a:solidFill>
                <a:srgbClr val="455A64"/>
              </a:solidFill>
              <a:ln w="6153" cap="flat">
                <a:noFill/>
                <a:prstDash val="solid"/>
                <a:miter/>
              </a:ln>
            </p:spPr>
            <p:txBody>
              <a:bodyPr rtlCol="0" anchor="ctr"/>
              <a:lstStyle/>
              <a:p>
                <a:endParaRPr lang="en-US"/>
              </a:p>
            </p:txBody>
          </p:sp>
          <p:sp>
            <p:nvSpPr>
              <p:cNvPr id="1278" name="Freeform: Shape 5308">
                <a:extLst>
                  <a:ext uri="{FF2B5EF4-FFF2-40B4-BE49-F238E27FC236}">
                    <a16:creationId xmlns:a16="http://schemas.microsoft.com/office/drawing/2014/main" id="{84EA0544-5142-1F69-371C-D89DA20EE8F3}"/>
                  </a:ext>
                </a:extLst>
              </p:cNvPr>
              <p:cNvSpPr/>
              <p:nvPr/>
            </p:nvSpPr>
            <p:spPr>
              <a:xfrm>
                <a:off x="1829506" y="2816712"/>
                <a:ext cx="11785" cy="25363"/>
              </a:xfrm>
              <a:custGeom>
                <a:avLst/>
                <a:gdLst>
                  <a:gd name="connsiteX0" fmla="*/ 11785 w 11785"/>
                  <a:gd name="connsiteY0" fmla="*/ 18700 h 25363"/>
                  <a:gd name="connsiteX1" fmla="*/ 0 w 11785"/>
                  <a:gd name="connsiteY1" fmla="*/ 25364 h 25363"/>
                  <a:gd name="connsiteX2" fmla="*/ 0 w 11785"/>
                  <a:gd name="connsiteY2" fmla="*/ 10431 h 25363"/>
                  <a:gd name="connsiteX3" fmla="*/ 4258 w 11785"/>
                  <a:gd name="connsiteY3" fmla="*/ 2348 h 25363"/>
                  <a:gd name="connsiteX4" fmla="*/ 7466 w 11785"/>
                  <a:gd name="connsiteY4" fmla="*/ 497 h 25363"/>
                  <a:gd name="connsiteX5" fmla="*/ 11662 w 11785"/>
                  <a:gd name="connsiteY5" fmla="*/ 3706 h 2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85" h="25363">
                    <a:moveTo>
                      <a:pt x="11785" y="18700"/>
                    </a:moveTo>
                    <a:lnTo>
                      <a:pt x="0" y="25364"/>
                    </a:lnTo>
                    <a:lnTo>
                      <a:pt x="0" y="10431"/>
                    </a:lnTo>
                    <a:cubicBezTo>
                      <a:pt x="62" y="7217"/>
                      <a:pt x="1641" y="4218"/>
                      <a:pt x="4258" y="2348"/>
                    </a:cubicBezTo>
                    <a:lnTo>
                      <a:pt x="7466" y="497"/>
                    </a:lnTo>
                    <a:cubicBezTo>
                      <a:pt x="9749" y="-799"/>
                      <a:pt x="11662" y="497"/>
                      <a:pt x="11662" y="3706"/>
                    </a:cubicBezTo>
                    <a:close/>
                  </a:path>
                </a:pathLst>
              </a:custGeom>
              <a:solidFill>
                <a:srgbClr val="455A64"/>
              </a:solidFill>
              <a:ln w="6153" cap="flat">
                <a:noFill/>
                <a:prstDash val="solid"/>
                <a:miter/>
              </a:ln>
            </p:spPr>
            <p:txBody>
              <a:bodyPr rtlCol="0" anchor="ctr"/>
              <a:lstStyle/>
              <a:p>
                <a:endParaRPr lang="en-US"/>
              </a:p>
            </p:txBody>
          </p:sp>
          <p:sp>
            <p:nvSpPr>
              <p:cNvPr id="1279" name="Freeform: Shape 5309">
                <a:extLst>
                  <a:ext uri="{FF2B5EF4-FFF2-40B4-BE49-F238E27FC236}">
                    <a16:creationId xmlns:a16="http://schemas.microsoft.com/office/drawing/2014/main" id="{941ADB88-1B7F-BDDB-7DA8-AF57ED83175F}"/>
                  </a:ext>
                </a:extLst>
              </p:cNvPr>
              <p:cNvSpPr/>
              <p:nvPr/>
            </p:nvSpPr>
            <p:spPr>
              <a:xfrm>
                <a:off x="1842896" y="2815335"/>
                <a:ext cx="6170" cy="19151"/>
              </a:xfrm>
              <a:custGeom>
                <a:avLst/>
                <a:gdLst>
                  <a:gd name="connsiteX0" fmla="*/ 3209 w 6170"/>
                  <a:gd name="connsiteY0" fmla="*/ 332 h 19151"/>
                  <a:gd name="connsiteX1" fmla="*/ 0 w 6170"/>
                  <a:gd name="connsiteY1" fmla="*/ 2183 h 19151"/>
                  <a:gd name="connsiteX2" fmla="*/ 0 w 6170"/>
                  <a:gd name="connsiteY2" fmla="*/ 19152 h 19151"/>
                  <a:gd name="connsiteX3" fmla="*/ 6170 w 6170"/>
                  <a:gd name="connsiteY3" fmla="*/ 15635 h 19151"/>
                  <a:gd name="connsiteX4" fmla="*/ 6170 w 6170"/>
                  <a:gd name="connsiteY4" fmla="*/ 2430 h 19151"/>
                  <a:gd name="connsiteX5" fmla="*/ 3209 w 6170"/>
                  <a:gd name="connsiteY5" fmla="*/ 332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0" h="19151">
                    <a:moveTo>
                      <a:pt x="3209" y="332"/>
                    </a:moveTo>
                    <a:lnTo>
                      <a:pt x="0" y="2183"/>
                    </a:lnTo>
                    <a:lnTo>
                      <a:pt x="0" y="19152"/>
                    </a:lnTo>
                    <a:lnTo>
                      <a:pt x="6170" y="15635"/>
                    </a:lnTo>
                    <a:lnTo>
                      <a:pt x="6170" y="2430"/>
                    </a:lnTo>
                    <a:cubicBezTo>
                      <a:pt x="6047" y="332"/>
                      <a:pt x="4751" y="-532"/>
                      <a:pt x="3209" y="332"/>
                    </a:cubicBezTo>
                    <a:close/>
                  </a:path>
                </a:pathLst>
              </a:custGeom>
              <a:solidFill>
                <a:srgbClr val="455A64"/>
              </a:solidFill>
              <a:ln w="6153" cap="flat">
                <a:noFill/>
                <a:prstDash val="solid"/>
                <a:miter/>
              </a:ln>
            </p:spPr>
            <p:txBody>
              <a:bodyPr rtlCol="0" anchor="ctr"/>
              <a:lstStyle/>
              <a:p>
                <a:endParaRPr lang="en-US"/>
              </a:p>
            </p:txBody>
          </p:sp>
          <p:sp>
            <p:nvSpPr>
              <p:cNvPr id="1280" name="Freeform: Shape 5310">
                <a:extLst>
                  <a:ext uri="{FF2B5EF4-FFF2-40B4-BE49-F238E27FC236}">
                    <a16:creationId xmlns:a16="http://schemas.microsoft.com/office/drawing/2014/main" id="{D967C50B-4123-FA15-2D51-7CB5A49D1DDE}"/>
                  </a:ext>
                </a:extLst>
              </p:cNvPr>
              <p:cNvSpPr/>
              <p:nvPr/>
            </p:nvSpPr>
            <p:spPr>
              <a:xfrm>
                <a:off x="1822101" y="2815136"/>
                <a:ext cx="6542" cy="10810"/>
              </a:xfrm>
              <a:custGeom>
                <a:avLst/>
                <a:gdLst>
                  <a:gd name="connsiteX0" fmla="*/ 1 w 6542"/>
                  <a:gd name="connsiteY0" fmla="*/ 7318 h 10810"/>
                  <a:gd name="connsiteX1" fmla="*/ 3271 w 6542"/>
                  <a:gd name="connsiteY1" fmla="*/ 10465 h 10810"/>
                  <a:gd name="connsiteX2" fmla="*/ 6541 w 6542"/>
                  <a:gd name="connsiteY2" fmla="*/ 3554 h 10810"/>
                  <a:gd name="connsiteX3" fmla="*/ 3271 w 6542"/>
                  <a:gd name="connsiteY3" fmla="*/ 345 h 10810"/>
                  <a:gd name="connsiteX4" fmla="*/ 1 w 6542"/>
                  <a:gd name="connsiteY4" fmla="*/ 7318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2" h="10810">
                    <a:moveTo>
                      <a:pt x="1" y="7318"/>
                    </a:moveTo>
                    <a:cubicBezTo>
                      <a:pt x="1" y="10094"/>
                      <a:pt x="1482" y="11514"/>
                      <a:pt x="3271" y="10465"/>
                    </a:cubicBezTo>
                    <a:cubicBezTo>
                      <a:pt x="5375" y="8792"/>
                      <a:pt x="6585" y="6238"/>
                      <a:pt x="6541" y="3554"/>
                    </a:cubicBezTo>
                    <a:cubicBezTo>
                      <a:pt x="6541" y="716"/>
                      <a:pt x="5061" y="-704"/>
                      <a:pt x="3271" y="345"/>
                    </a:cubicBezTo>
                    <a:cubicBezTo>
                      <a:pt x="1173" y="2048"/>
                      <a:pt x="-36" y="4615"/>
                      <a:pt x="1" y="7318"/>
                    </a:cubicBezTo>
                    <a:close/>
                  </a:path>
                </a:pathLst>
              </a:custGeom>
              <a:solidFill>
                <a:srgbClr val="455A64"/>
              </a:solidFill>
              <a:ln w="6153" cap="flat">
                <a:noFill/>
                <a:prstDash val="solid"/>
                <a:miter/>
              </a:ln>
            </p:spPr>
            <p:txBody>
              <a:bodyPr rtlCol="0" anchor="ctr"/>
              <a:lstStyle/>
              <a:p>
                <a:endParaRPr lang="en-US"/>
              </a:p>
            </p:txBody>
          </p:sp>
          <p:sp>
            <p:nvSpPr>
              <p:cNvPr id="1281" name="Freeform: Shape 5311">
                <a:extLst>
                  <a:ext uri="{FF2B5EF4-FFF2-40B4-BE49-F238E27FC236}">
                    <a16:creationId xmlns:a16="http://schemas.microsoft.com/office/drawing/2014/main" id="{57F90DC0-AACF-E0FA-A2CC-F7C34B9C7E90}"/>
                  </a:ext>
                </a:extLst>
              </p:cNvPr>
              <p:cNvSpPr/>
              <p:nvPr/>
            </p:nvSpPr>
            <p:spPr>
              <a:xfrm>
                <a:off x="1821855" y="2826033"/>
                <a:ext cx="6170" cy="20485"/>
              </a:xfrm>
              <a:custGeom>
                <a:avLst/>
                <a:gdLst>
                  <a:gd name="connsiteX0" fmla="*/ 3023 w 6170"/>
                  <a:gd name="connsiteY0" fmla="*/ 1851 h 20485"/>
                  <a:gd name="connsiteX1" fmla="*/ 6170 w 6170"/>
                  <a:gd name="connsiteY1" fmla="*/ 0 h 20485"/>
                  <a:gd name="connsiteX2" fmla="*/ 6170 w 6170"/>
                  <a:gd name="connsiteY2" fmla="*/ 17030 h 20485"/>
                  <a:gd name="connsiteX3" fmla="*/ 0 w 6170"/>
                  <a:gd name="connsiteY3" fmla="*/ 20486 h 20485"/>
                  <a:gd name="connsiteX4" fmla="*/ 0 w 6170"/>
                  <a:gd name="connsiteY4" fmla="*/ 7281 h 20485"/>
                  <a:gd name="connsiteX5" fmla="*/ 3023 w 6170"/>
                  <a:gd name="connsiteY5" fmla="*/ 1851 h 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0" h="20485">
                    <a:moveTo>
                      <a:pt x="3023" y="1851"/>
                    </a:moveTo>
                    <a:lnTo>
                      <a:pt x="6170" y="0"/>
                    </a:lnTo>
                    <a:lnTo>
                      <a:pt x="6170" y="17030"/>
                    </a:lnTo>
                    <a:lnTo>
                      <a:pt x="0" y="20486"/>
                    </a:lnTo>
                    <a:lnTo>
                      <a:pt x="0" y="7281"/>
                    </a:lnTo>
                    <a:cubicBezTo>
                      <a:pt x="62" y="5084"/>
                      <a:pt x="1191" y="3061"/>
                      <a:pt x="3023" y="1851"/>
                    </a:cubicBezTo>
                    <a:close/>
                  </a:path>
                </a:pathLst>
              </a:custGeom>
              <a:solidFill>
                <a:srgbClr val="455A64"/>
              </a:solidFill>
              <a:ln w="6153" cap="flat">
                <a:noFill/>
                <a:prstDash val="solid"/>
                <a:miter/>
              </a:ln>
            </p:spPr>
            <p:txBody>
              <a:bodyPr rtlCol="0" anchor="ctr"/>
              <a:lstStyle/>
              <a:p>
                <a:endParaRPr lang="en-US"/>
              </a:p>
            </p:txBody>
          </p:sp>
          <p:sp>
            <p:nvSpPr>
              <p:cNvPr id="1282" name="Freeform: Shape 5312">
                <a:extLst>
                  <a:ext uri="{FF2B5EF4-FFF2-40B4-BE49-F238E27FC236}">
                    <a16:creationId xmlns:a16="http://schemas.microsoft.com/office/drawing/2014/main" id="{CBF79C9C-1308-156A-4340-9AF7726556B2}"/>
                  </a:ext>
                </a:extLst>
              </p:cNvPr>
              <p:cNvSpPr/>
              <p:nvPr/>
            </p:nvSpPr>
            <p:spPr>
              <a:xfrm>
                <a:off x="1872205" y="2455942"/>
                <a:ext cx="150434" cy="95780"/>
              </a:xfrm>
              <a:custGeom>
                <a:avLst/>
                <a:gdLst>
                  <a:gd name="connsiteX0" fmla="*/ 6664 w 150434"/>
                  <a:gd name="connsiteY0" fmla="*/ 80329 h 95780"/>
                  <a:gd name="connsiteX1" fmla="*/ 143770 w 150434"/>
                  <a:gd name="connsiteY1" fmla="*/ 978 h 95780"/>
                  <a:gd name="connsiteX2" fmla="*/ 150434 w 150434"/>
                  <a:gd name="connsiteY2" fmla="*/ 4372 h 95780"/>
                  <a:gd name="connsiteX3" fmla="*/ 143770 w 150434"/>
                  <a:gd name="connsiteY3" fmla="*/ 15478 h 95780"/>
                  <a:gd name="connsiteX4" fmla="*/ 6664 w 150434"/>
                  <a:gd name="connsiteY4" fmla="*/ 94830 h 95780"/>
                  <a:gd name="connsiteX5" fmla="*/ 0 w 150434"/>
                  <a:gd name="connsiteY5" fmla="*/ 91436 h 95780"/>
                  <a:gd name="connsiteX6" fmla="*/ 6664 w 150434"/>
                  <a:gd name="connsiteY6" fmla="*/ 80329 h 9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34" h="95780">
                    <a:moveTo>
                      <a:pt x="6664" y="80329"/>
                    </a:moveTo>
                    <a:lnTo>
                      <a:pt x="143770" y="978"/>
                    </a:lnTo>
                    <a:cubicBezTo>
                      <a:pt x="147472" y="-1182"/>
                      <a:pt x="150434" y="361"/>
                      <a:pt x="150434" y="4372"/>
                    </a:cubicBezTo>
                    <a:cubicBezTo>
                      <a:pt x="150113" y="8925"/>
                      <a:pt x="147633" y="13047"/>
                      <a:pt x="143770" y="15478"/>
                    </a:cubicBezTo>
                    <a:lnTo>
                      <a:pt x="6664" y="94830"/>
                    </a:lnTo>
                    <a:cubicBezTo>
                      <a:pt x="2962" y="96928"/>
                      <a:pt x="0" y="95447"/>
                      <a:pt x="0" y="91436"/>
                    </a:cubicBezTo>
                    <a:cubicBezTo>
                      <a:pt x="321" y="86882"/>
                      <a:pt x="2801" y="82760"/>
                      <a:pt x="6664" y="80329"/>
                    </a:cubicBezTo>
                    <a:close/>
                  </a:path>
                </a:pathLst>
              </a:custGeom>
              <a:solidFill>
                <a:srgbClr val="E0E0E0"/>
              </a:solidFill>
              <a:ln w="6153" cap="flat">
                <a:noFill/>
                <a:prstDash val="solid"/>
                <a:miter/>
              </a:ln>
            </p:spPr>
            <p:txBody>
              <a:bodyPr rtlCol="0" anchor="ctr"/>
              <a:lstStyle/>
              <a:p>
                <a:endParaRPr lang="en-US"/>
              </a:p>
            </p:txBody>
          </p:sp>
          <p:sp>
            <p:nvSpPr>
              <p:cNvPr id="1283" name="Freeform: Shape 5313">
                <a:extLst>
                  <a:ext uri="{FF2B5EF4-FFF2-40B4-BE49-F238E27FC236}">
                    <a16:creationId xmlns:a16="http://schemas.microsoft.com/office/drawing/2014/main" id="{81CF43FD-6339-A124-6CA2-1F964BD437FD}"/>
                  </a:ext>
                </a:extLst>
              </p:cNvPr>
              <p:cNvSpPr/>
              <p:nvPr/>
            </p:nvSpPr>
            <p:spPr>
              <a:xfrm>
                <a:off x="1872205" y="2520697"/>
                <a:ext cx="150372" cy="95506"/>
              </a:xfrm>
              <a:custGeom>
                <a:avLst/>
                <a:gdLst>
                  <a:gd name="connsiteX0" fmla="*/ 6664 w 150372"/>
                  <a:gd name="connsiteY0" fmla="*/ 80055 h 95506"/>
                  <a:gd name="connsiteX1" fmla="*/ 143708 w 150372"/>
                  <a:gd name="connsiteY1" fmla="*/ 951 h 95506"/>
                  <a:gd name="connsiteX2" fmla="*/ 150372 w 150372"/>
                  <a:gd name="connsiteY2" fmla="*/ 4344 h 95506"/>
                  <a:gd name="connsiteX3" fmla="*/ 143708 w 150372"/>
                  <a:gd name="connsiteY3" fmla="*/ 15451 h 95506"/>
                  <a:gd name="connsiteX4" fmla="*/ 6664 w 150372"/>
                  <a:gd name="connsiteY4" fmla="*/ 94556 h 95506"/>
                  <a:gd name="connsiteX5" fmla="*/ 0 w 150372"/>
                  <a:gd name="connsiteY5" fmla="*/ 91162 h 95506"/>
                  <a:gd name="connsiteX6" fmla="*/ 6664 w 150372"/>
                  <a:gd name="connsiteY6" fmla="*/ 80055 h 9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6">
                    <a:moveTo>
                      <a:pt x="6664" y="80055"/>
                    </a:moveTo>
                    <a:lnTo>
                      <a:pt x="143708" y="951"/>
                    </a:lnTo>
                    <a:cubicBezTo>
                      <a:pt x="147411" y="-1147"/>
                      <a:pt x="150372" y="334"/>
                      <a:pt x="150372" y="4344"/>
                    </a:cubicBezTo>
                    <a:cubicBezTo>
                      <a:pt x="150052" y="8898"/>
                      <a:pt x="147571" y="13020"/>
                      <a:pt x="143708" y="15451"/>
                    </a:cubicBezTo>
                    <a:lnTo>
                      <a:pt x="6664" y="94556"/>
                    </a:lnTo>
                    <a:cubicBezTo>
                      <a:pt x="2962" y="96653"/>
                      <a:pt x="0" y="95173"/>
                      <a:pt x="0" y="91162"/>
                    </a:cubicBezTo>
                    <a:cubicBezTo>
                      <a:pt x="321" y="86608"/>
                      <a:pt x="2801" y="82486"/>
                      <a:pt x="6664" y="80055"/>
                    </a:cubicBezTo>
                    <a:close/>
                  </a:path>
                </a:pathLst>
              </a:custGeom>
              <a:solidFill>
                <a:srgbClr val="E0E0E0"/>
              </a:solidFill>
              <a:ln w="6153" cap="flat">
                <a:noFill/>
                <a:prstDash val="solid"/>
                <a:miter/>
              </a:ln>
            </p:spPr>
            <p:txBody>
              <a:bodyPr rtlCol="0" anchor="ctr"/>
              <a:lstStyle/>
              <a:p>
                <a:endParaRPr lang="en-US"/>
              </a:p>
            </p:txBody>
          </p:sp>
          <p:sp>
            <p:nvSpPr>
              <p:cNvPr id="1284" name="Freeform: Shape 5314">
                <a:extLst>
                  <a:ext uri="{FF2B5EF4-FFF2-40B4-BE49-F238E27FC236}">
                    <a16:creationId xmlns:a16="http://schemas.microsoft.com/office/drawing/2014/main" id="{3DAC0186-C5AF-69FE-B096-C712454C11FB}"/>
                  </a:ext>
                </a:extLst>
              </p:cNvPr>
              <p:cNvSpPr/>
              <p:nvPr/>
            </p:nvSpPr>
            <p:spPr>
              <a:xfrm>
                <a:off x="1872205" y="2585519"/>
                <a:ext cx="150434" cy="95192"/>
              </a:xfrm>
              <a:custGeom>
                <a:avLst/>
                <a:gdLst>
                  <a:gd name="connsiteX0" fmla="*/ 6664 w 150434"/>
                  <a:gd name="connsiteY0" fmla="*/ 79776 h 95192"/>
                  <a:gd name="connsiteX1" fmla="*/ 143770 w 150434"/>
                  <a:gd name="connsiteY1" fmla="*/ 980 h 95192"/>
                  <a:gd name="connsiteX2" fmla="*/ 150434 w 150434"/>
                  <a:gd name="connsiteY2" fmla="*/ 4312 h 95192"/>
                  <a:gd name="connsiteX3" fmla="*/ 143770 w 150434"/>
                  <a:gd name="connsiteY3" fmla="*/ 15418 h 95192"/>
                  <a:gd name="connsiteX4" fmla="*/ 6664 w 150434"/>
                  <a:gd name="connsiteY4" fmla="*/ 94214 h 95192"/>
                  <a:gd name="connsiteX5" fmla="*/ 0 w 150434"/>
                  <a:gd name="connsiteY5" fmla="*/ 90821 h 95192"/>
                  <a:gd name="connsiteX6" fmla="*/ 6664 w 150434"/>
                  <a:gd name="connsiteY6" fmla="*/ 79776 h 9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34" h="95192">
                    <a:moveTo>
                      <a:pt x="6664" y="79776"/>
                    </a:moveTo>
                    <a:lnTo>
                      <a:pt x="143770" y="980"/>
                    </a:lnTo>
                    <a:cubicBezTo>
                      <a:pt x="147472" y="-1180"/>
                      <a:pt x="150434" y="363"/>
                      <a:pt x="150434" y="4312"/>
                    </a:cubicBezTo>
                    <a:cubicBezTo>
                      <a:pt x="150119" y="8866"/>
                      <a:pt x="147645" y="13000"/>
                      <a:pt x="143770" y="15418"/>
                    </a:cubicBezTo>
                    <a:lnTo>
                      <a:pt x="6664" y="94214"/>
                    </a:lnTo>
                    <a:cubicBezTo>
                      <a:pt x="2962" y="96374"/>
                      <a:pt x="0" y="94831"/>
                      <a:pt x="0" y="90821"/>
                    </a:cubicBezTo>
                    <a:cubicBezTo>
                      <a:pt x="321" y="86285"/>
                      <a:pt x="2801" y="82176"/>
                      <a:pt x="6664" y="79776"/>
                    </a:cubicBezTo>
                    <a:close/>
                  </a:path>
                </a:pathLst>
              </a:custGeom>
              <a:solidFill>
                <a:srgbClr val="E0E0E0"/>
              </a:solidFill>
              <a:ln w="6153" cap="flat">
                <a:noFill/>
                <a:prstDash val="solid"/>
                <a:miter/>
              </a:ln>
            </p:spPr>
            <p:txBody>
              <a:bodyPr rtlCol="0" anchor="ctr"/>
              <a:lstStyle/>
              <a:p>
                <a:endParaRPr lang="en-US"/>
              </a:p>
            </p:txBody>
          </p:sp>
          <p:sp>
            <p:nvSpPr>
              <p:cNvPr id="1285" name="Freeform: Shape 5315">
                <a:extLst>
                  <a:ext uri="{FF2B5EF4-FFF2-40B4-BE49-F238E27FC236}">
                    <a16:creationId xmlns:a16="http://schemas.microsoft.com/office/drawing/2014/main" id="{55BB9AB4-07A5-1048-95DD-BE36ED00B047}"/>
                  </a:ext>
                </a:extLst>
              </p:cNvPr>
              <p:cNvSpPr/>
              <p:nvPr/>
            </p:nvSpPr>
            <p:spPr>
              <a:xfrm>
                <a:off x="1872205" y="2649693"/>
                <a:ext cx="150372" cy="95533"/>
              </a:xfrm>
              <a:custGeom>
                <a:avLst/>
                <a:gdLst>
                  <a:gd name="connsiteX0" fmla="*/ 6664 w 150372"/>
                  <a:gd name="connsiteY0" fmla="*/ 80082 h 95533"/>
                  <a:gd name="connsiteX1" fmla="*/ 143708 w 150372"/>
                  <a:gd name="connsiteY1" fmla="*/ 978 h 95533"/>
                  <a:gd name="connsiteX2" fmla="*/ 150372 w 150372"/>
                  <a:gd name="connsiteY2" fmla="*/ 4372 h 95533"/>
                  <a:gd name="connsiteX3" fmla="*/ 143708 w 150372"/>
                  <a:gd name="connsiteY3" fmla="*/ 15417 h 95533"/>
                  <a:gd name="connsiteX4" fmla="*/ 6664 w 150372"/>
                  <a:gd name="connsiteY4" fmla="*/ 94583 h 95533"/>
                  <a:gd name="connsiteX5" fmla="*/ 0 w 150372"/>
                  <a:gd name="connsiteY5" fmla="*/ 91189 h 95533"/>
                  <a:gd name="connsiteX6" fmla="*/ 6664 w 150372"/>
                  <a:gd name="connsiteY6" fmla="*/ 80082 h 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33">
                    <a:moveTo>
                      <a:pt x="6664" y="80082"/>
                    </a:moveTo>
                    <a:lnTo>
                      <a:pt x="143708" y="978"/>
                    </a:lnTo>
                    <a:cubicBezTo>
                      <a:pt x="147411" y="-1182"/>
                      <a:pt x="150372" y="361"/>
                      <a:pt x="150372" y="4372"/>
                    </a:cubicBezTo>
                    <a:cubicBezTo>
                      <a:pt x="150052" y="8907"/>
                      <a:pt x="147571" y="13016"/>
                      <a:pt x="143708" y="15417"/>
                    </a:cubicBezTo>
                    <a:lnTo>
                      <a:pt x="6664" y="94583"/>
                    </a:lnTo>
                    <a:cubicBezTo>
                      <a:pt x="2962" y="96681"/>
                      <a:pt x="0" y="95200"/>
                      <a:pt x="0" y="91189"/>
                    </a:cubicBezTo>
                    <a:cubicBezTo>
                      <a:pt x="315" y="86635"/>
                      <a:pt x="2789" y="82501"/>
                      <a:pt x="6664" y="80082"/>
                    </a:cubicBezTo>
                    <a:close/>
                  </a:path>
                </a:pathLst>
              </a:custGeom>
              <a:solidFill>
                <a:srgbClr val="E0E0E0"/>
              </a:solidFill>
              <a:ln w="6153" cap="flat">
                <a:noFill/>
                <a:prstDash val="solid"/>
                <a:miter/>
              </a:ln>
            </p:spPr>
            <p:txBody>
              <a:bodyPr rtlCol="0" anchor="ctr"/>
              <a:lstStyle/>
              <a:p>
                <a:endParaRPr lang="en-US"/>
              </a:p>
            </p:txBody>
          </p:sp>
          <p:sp>
            <p:nvSpPr>
              <p:cNvPr id="1286" name="Freeform: Shape 5316">
                <a:extLst>
                  <a:ext uri="{FF2B5EF4-FFF2-40B4-BE49-F238E27FC236}">
                    <a16:creationId xmlns:a16="http://schemas.microsoft.com/office/drawing/2014/main" id="{9DEA8FD2-4756-CD1C-2B47-D658867CD236}"/>
                  </a:ext>
                </a:extLst>
              </p:cNvPr>
              <p:cNvSpPr/>
              <p:nvPr/>
            </p:nvSpPr>
            <p:spPr>
              <a:xfrm>
                <a:off x="1872205" y="2714200"/>
                <a:ext cx="150372" cy="95382"/>
              </a:xfrm>
              <a:custGeom>
                <a:avLst/>
                <a:gdLst>
                  <a:gd name="connsiteX0" fmla="*/ 6664 w 150372"/>
                  <a:gd name="connsiteY0" fmla="*/ 80055 h 95382"/>
                  <a:gd name="connsiteX1" fmla="*/ 143708 w 150372"/>
                  <a:gd name="connsiteY1" fmla="*/ 951 h 95382"/>
                  <a:gd name="connsiteX2" fmla="*/ 150372 w 150372"/>
                  <a:gd name="connsiteY2" fmla="*/ 4344 h 95382"/>
                  <a:gd name="connsiteX3" fmla="*/ 143708 w 150372"/>
                  <a:gd name="connsiteY3" fmla="*/ 15451 h 95382"/>
                  <a:gd name="connsiteX4" fmla="*/ 6664 w 150372"/>
                  <a:gd name="connsiteY4" fmla="*/ 94432 h 95382"/>
                  <a:gd name="connsiteX5" fmla="*/ 0 w 150372"/>
                  <a:gd name="connsiteY5" fmla="*/ 91038 h 95382"/>
                  <a:gd name="connsiteX6" fmla="*/ 6664 w 150372"/>
                  <a:gd name="connsiteY6" fmla="*/ 80055 h 9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382">
                    <a:moveTo>
                      <a:pt x="6664" y="80055"/>
                    </a:moveTo>
                    <a:lnTo>
                      <a:pt x="143708" y="951"/>
                    </a:lnTo>
                    <a:cubicBezTo>
                      <a:pt x="147411" y="-1147"/>
                      <a:pt x="150372" y="334"/>
                      <a:pt x="150372" y="4344"/>
                    </a:cubicBezTo>
                    <a:cubicBezTo>
                      <a:pt x="150052" y="8898"/>
                      <a:pt x="147571" y="13020"/>
                      <a:pt x="143708" y="15451"/>
                    </a:cubicBezTo>
                    <a:lnTo>
                      <a:pt x="6664" y="94432"/>
                    </a:lnTo>
                    <a:cubicBezTo>
                      <a:pt x="2962" y="96530"/>
                      <a:pt x="0" y="95049"/>
                      <a:pt x="0" y="91038"/>
                    </a:cubicBezTo>
                    <a:cubicBezTo>
                      <a:pt x="364" y="86528"/>
                      <a:pt x="2832" y="82455"/>
                      <a:pt x="6664" y="80055"/>
                    </a:cubicBezTo>
                    <a:close/>
                  </a:path>
                </a:pathLst>
              </a:custGeom>
              <a:solidFill>
                <a:srgbClr val="E0E0E0"/>
              </a:solidFill>
              <a:ln w="6153" cap="flat">
                <a:noFill/>
                <a:prstDash val="solid"/>
                <a:miter/>
              </a:ln>
            </p:spPr>
            <p:txBody>
              <a:bodyPr rtlCol="0" anchor="ctr"/>
              <a:lstStyle/>
              <a:p>
                <a:endParaRPr lang="en-US"/>
              </a:p>
            </p:txBody>
          </p:sp>
          <p:sp>
            <p:nvSpPr>
              <p:cNvPr id="1287" name="Freeform: Shape 5317">
                <a:extLst>
                  <a:ext uri="{FF2B5EF4-FFF2-40B4-BE49-F238E27FC236}">
                    <a16:creationId xmlns:a16="http://schemas.microsoft.com/office/drawing/2014/main" id="{C48CD028-5517-3921-F882-56E5E9588E58}"/>
                  </a:ext>
                </a:extLst>
              </p:cNvPr>
              <p:cNvSpPr/>
              <p:nvPr/>
            </p:nvSpPr>
            <p:spPr>
              <a:xfrm>
                <a:off x="1897319" y="2766867"/>
                <a:ext cx="150372" cy="95502"/>
              </a:xfrm>
              <a:custGeom>
                <a:avLst/>
                <a:gdLst>
                  <a:gd name="connsiteX0" fmla="*/ 6664 w 150372"/>
                  <a:gd name="connsiteY0" fmla="*/ 80084 h 95502"/>
                  <a:gd name="connsiteX1" fmla="*/ 143708 w 150372"/>
                  <a:gd name="connsiteY1" fmla="*/ 980 h 95502"/>
                  <a:gd name="connsiteX2" fmla="*/ 150372 w 150372"/>
                  <a:gd name="connsiteY2" fmla="*/ 4312 h 95502"/>
                  <a:gd name="connsiteX3" fmla="*/ 143708 w 150372"/>
                  <a:gd name="connsiteY3" fmla="*/ 15418 h 95502"/>
                  <a:gd name="connsiteX4" fmla="*/ 6664 w 150372"/>
                  <a:gd name="connsiteY4" fmla="*/ 94523 h 95502"/>
                  <a:gd name="connsiteX5" fmla="*/ 0 w 150372"/>
                  <a:gd name="connsiteY5" fmla="*/ 91191 h 95502"/>
                  <a:gd name="connsiteX6" fmla="*/ 6664 w 150372"/>
                  <a:gd name="connsiteY6" fmla="*/ 80084 h 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2">
                    <a:moveTo>
                      <a:pt x="6664" y="80084"/>
                    </a:moveTo>
                    <a:lnTo>
                      <a:pt x="143708" y="980"/>
                    </a:lnTo>
                    <a:cubicBezTo>
                      <a:pt x="147411" y="-1180"/>
                      <a:pt x="150372" y="363"/>
                      <a:pt x="150372" y="4312"/>
                    </a:cubicBezTo>
                    <a:cubicBezTo>
                      <a:pt x="150058" y="8865"/>
                      <a:pt x="147583" y="13000"/>
                      <a:pt x="143708" y="15418"/>
                    </a:cubicBezTo>
                    <a:lnTo>
                      <a:pt x="6664" y="94523"/>
                    </a:lnTo>
                    <a:cubicBezTo>
                      <a:pt x="2962" y="96682"/>
                      <a:pt x="0" y="95140"/>
                      <a:pt x="0" y="91191"/>
                    </a:cubicBezTo>
                    <a:cubicBezTo>
                      <a:pt x="315" y="86637"/>
                      <a:pt x="2789" y="82503"/>
                      <a:pt x="6664" y="80084"/>
                    </a:cubicBezTo>
                    <a:close/>
                  </a:path>
                </a:pathLst>
              </a:custGeom>
              <a:solidFill>
                <a:srgbClr val="455A64"/>
              </a:solidFill>
              <a:ln w="6153" cap="flat">
                <a:noFill/>
                <a:prstDash val="solid"/>
                <a:miter/>
              </a:ln>
            </p:spPr>
            <p:txBody>
              <a:bodyPr rtlCol="0" anchor="ctr"/>
              <a:lstStyle/>
              <a:p>
                <a:endParaRPr lang="en-US"/>
              </a:p>
            </p:txBody>
          </p:sp>
          <p:sp>
            <p:nvSpPr>
              <p:cNvPr id="1288" name="Freeform: Shape 5318">
                <a:extLst>
                  <a:ext uri="{FF2B5EF4-FFF2-40B4-BE49-F238E27FC236}">
                    <a16:creationId xmlns:a16="http://schemas.microsoft.com/office/drawing/2014/main" id="{252101A5-AFA7-EEFB-4CDB-D5DAB6DACEC1}"/>
                  </a:ext>
                </a:extLst>
              </p:cNvPr>
              <p:cNvSpPr/>
              <p:nvPr/>
            </p:nvSpPr>
            <p:spPr>
              <a:xfrm>
                <a:off x="1897319" y="2810431"/>
                <a:ext cx="150372" cy="95500"/>
              </a:xfrm>
              <a:custGeom>
                <a:avLst/>
                <a:gdLst>
                  <a:gd name="connsiteX0" fmla="*/ 6664 w 150372"/>
                  <a:gd name="connsiteY0" fmla="*/ 80082 h 95500"/>
                  <a:gd name="connsiteX1" fmla="*/ 143708 w 150372"/>
                  <a:gd name="connsiteY1" fmla="*/ 978 h 95500"/>
                  <a:gd name="connsiteX2" fmla="*/ 150372 w 150372"/>
                  <a:gd name="connsiteY2" fmla="*/ 4372 h 95500"/>
                  <a:gd name="connsiteX3" fmla="*/ 143708 w 150372"/>
                  <a:gd name="connsiteY3" fmla="*/ 15417 h 95500"/>
                  <a:gd name="connsiteX4" fmla="*/ 6664 w 150372"/>
                  <a:gd name="connsiteY4" fmla="*/ 94521 h 95500"/>
                  <a:gd name="connsiteX5" fmla="*/ 0 w 150372"/>
                  <a:gd name="connsiteY5" fmla="*/ 91189 h 95500"/>
                  <a:gd name="connsiteX6" fmla="*/ 6664 w 150372"/>
                  <a:gd name="connsiteY6" fmla="*/ 80082 h 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0">
                    <a:moveTo>
                      <a:pt x="6664" y="80082"/>
                    </a:moveTo>
                    <a:lnTo>
                      <a:pt x="143708" y="978"/>
                    </a:lnTo>
                    <a:cubicBezTo>
                      <a:pt x="147411" y="-1182"/>
                      <a:pt x="150372" y="361"/>
                      <a:pt x="150372" y="4372"/>
                    </a:cubicBezTo>
                    <a:cubicBezTo>
                      <a:pt x="150052" y="8907"/>
                      <a:pt x="147571" y="13016"/>
                      <a:pt x="143708" y="15417"/>
                    </a:cubicBezTo>
                    <a:lnTo>
                      <a:pt x="6664" y="94521"/>
                    </a:lnTo>
                    <a:cubicBezTo>
                      <a:pt x="2962" y="96681"/>
                      <a:pt x="0" y="95138"/>
                      <a:pt x="0" y="91189"/>
                    </a:cubicBezTo>
                    <a:cubicBezTo>
                      <a:pt x="315" y="86635"/>
                      <a:pt x="2789" y="82501"/>
                      <a:pt x="6664" y="80082"/>
                    </a:cubicBezTo>
                    <a:close/>
                  </a:path>
                </a:pathLst>
              </a:custGeom>
              <a:solidFill>
                <a:srgbClr val="E0E0E0"/>
              </a:solidFill>
              <a:ln w="6153" cap="flat">
                <a:noFill/>
                <a:prstDash val="solid"/>
                <a:miter/>
              </a:ln>
            </p:spPr>
            <p:txBody>
              <a:bodyPr rtlCol="0" anchor="ctr"/>
              <a:lstStyle/>
              <a:p>
                <a:endParaRPr lang="en-US"/>
              </a:p>
            </p:txBody>
          </p:sp>
          <p:sp>
            <p:nvSpPr>
              <p:cNvPr id="1289" name="Freeform: Shape 5319">
                <a:extLst>
                  <a:ext uri="{FF2B5EF4-FFF2-40B4-BE49-F238E27FC236}">
                    <a16:creationId xmlns:a16="http://schemas.microsoft.com/office/drawing/2014/main" id="{1D938285-A3E3-8207-42DC-DB0BFD0AAAA6}"/>
                  </a:ext>
                </a:extLst>
              </p:cNvPr>
              <p:cNvSpPr/>
              <p:nvPr/>
            </p:nvSpPr>
            <p:spPr>
              <a:xfrm>
                <a:off x="1897319" y="2853994"/>
                <a:ext cx="150372" cy="95533"/>
              </a:xfrm>
              <a:custGeom>
                <a:avLst/>
                <a:gdLst>
                  <a:gd name="connsiteX0" fmla="*/ 6664 w 150372"/>
                  <a:gd name="connsiteY0" fmla="*/ 80082 h 95533"/>
                  <a:gd name="connsiteX1" fmla="*/ 143708 w 150372"/>
                  <a:gd name="connsiteY1" fmla="*/ 978 h 95533"/>
                  <a:gd name="connsiteX2" fmla="*/ 150372 w 150372"/>
                  <a:gd name="connsiteY2" fmla="*/ 4372 h 95533"/>
                  <a:gd name="connsiteX3" fmla="*/ 143708 w 150372"/>
                  <a:gd name="connsiteY3" fmla="*/ 15417 h 95533"/>
                  <a:gd name="connsiteX4" fmla="*/ 6664 w 150372"/>
                  <a:gd name="connsiteY4" fmla="*/ 94583 h 95533"/>
                  <a:gd name="connsiteX5" fmla="*/ 0 w 150372"/>
                  <a:gd name="connsiteY5" fmla="*/ 91189 h 95533"/>
                  <a:gd name="connsiteX6" fmla="*/ 6664 w 150372"/>
                  <a:gd name="connsiteY6" fmla="*/ 80082 h 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33">
                    <a:moveTo>
                      <a:pt x="6664" y="80082"/>
                    </a:moveTo>
                    <a:lnTo>
                      <a:pt x="143708" y="978"/>
                    </a:lnTo>
                    <a:cubicBezTo>
                      <a:pt x="147411" y="-1182"/>
                      <a:pt x="150372" y="361"/>
                      <a:pt x="150372" y="4372"/>
                    </a:cubicBezTo>
                    <a:cubicBezTo>
                      <a:pt x="150052" y="8907"/>
                      <a:pt x="147571" y="13016"/>
                      <a:pt x="143708" y="15417"/>
                    </a:cubicBezTo>
                    <a:lnTo>
                      <a:pt x="6664" y="94583"/>
                    </a:lnTo>
                    <a:cubicBezTo>
                      <a:pt x="2962" y="96681"/>
                      <a:pt x="0" y="95200"/>
                      <a:pt x="0" y="91189"/>
                    </a:cubicBezTo>
                    <a:cubicBezTo>
                      <a:pt x="321" y="86635"/>
                      <a:pt x="2801" y="82513"/>
                      <a:pt x="6664" y="80082"/>
                    </a:cubicBezTo>
                    <a:close/>
                  </a:path>
                </a:pathLst>
              </a:custGeom>
              <a:solidFill>
                <a:srgbClr val="E0E0E0"/>
              </a:solidFill>
              <a:ln w="6153" cap="flat">
                <a:noFill/>
                <a:prstDash val="solid"/>
                <a:miter/>
              </a:ln>
            </p:spPr>
            <p:txBody>
              <a:bodyPr rtlCol="0" anchor="ctr"/>
              <a:lstStyle/>
              <a:p>
                <a:endParaRPr lang="en-US"/>
              </a:p>
            </p:txBody>
          </p:sp>
          <p:sp>
            <p:nvSpPr>
              <p:cNvPr id="1290" name="Freeform: Shape 5320">
                <a:extLst>
                  <a:ext uri="{FF2B5EF4-FFF2-40B4-BE49-F238E27FC236}">
                    <a16:creationId xmlns:a16="http://schemas.microsoft.com/office/drawing/2014/main" id="{0F08091A-10B3-2A87-0D13-FEC58B5ADE3E}"/>
                  </a:ext>
                </a:extLst>
              </p:cNvPr>
              <p:cNvSpPr/>
              <p:nvPr/>
            </p:nvSpPr>
            <p:spPr>
              <a:xfrm>
                <a:off x="1923975" y="2881697"/>
                <a:ext cx="150372" cy="95502"/>
              </a:xfrm>
              <a:custGeom>
                <a:avLst/>
                <a:gdLst>
                  <a:gd name="connsiteX0" fmla="*/ 6664 w 150372"/>
                  <a:gd name="connsiteY0" fmla="*/ 80084 h 95502"/>
                  <a:gd name="connsiteX1" fmla="*/ 143708 w 150372"/>
                  <a:gd name="connsiteY1" fmla="*/ 980 h 95502"/>
                  <a:gd name="connsiteX2" fmla="*/ 150372 w 150372"/>
                  <a:gd name="connsiteY2" fmla="*/ 4312 h 95502"/>
                  <a:gd name="connsiteX3" fmla="*/ 143708 w 150372"/>
                  <a:gd name="connsiteY3" fmla="*/ 15418 h 95502"/>
                  <a:gd name="connsiteX4" fmla="*/ 6664 w 150372"/>
                  <a:gd name="connsiteY4" fmla="*/ 94523 h 95502"/>
                  <a:gd name="connsiteX5" fmla="*/ 0 w 150372"/>
                  <a:gd name="connsiteY5" fmla="*/ 91191 h 95502"/>
                  <a:gd name="connsiteX6" fmla="*/ 6664 w 150372"/>
                  <a:gd name="connsiteY6" fmla="*/ 80084 h 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2">
                    <a:moveTo>
                      <a:pt x="6664" y="80084"/>
                    </a:moveTo>
                    <a:lnTo>
                      <a:pt x="143708" y="980"/>
                    </a:lnTo>
                    <a:cubicBezTo>
                      <a:pt x="147411" y="-1180"/>
                      <a:pt x="150372" y="363"/>
                      <a:pt x="150372" y="4312"/>
                    </a:cubicBezTo>
                    <a:cubicBezTo>
                      <a:pt x="150058" y="8866"/>
                      <a:pt x="147583" y="13000"/>
                      <a:pt x="143708" y="15418"/>
                    </a:cubicBezTo>
                    <a:lnTo>
                      <a:pt x="6664" y="94523"/>
                    </a:lnTo>
                    <a:cubicBezTo>
                      <a:pt x="3024" y="96683"/>
                      <a:pt x="0" y="95140"/>
                      <a:pt x="0" y="91191"/>
                    </a:cubicBezTo>
                    <a:cubicBezTo>
                      <a:pt x="333" y="86643"/>
                      <a:pt x="2808" y="82521"/>
                      <a:pt x="6664" y="80084"/>
                    </a:cubicBezTo>
                    <a:close/>
                  </a:path>
                </a:pathLst>
              </a:custGeom>
              <a:solidFill>
                <a:srgbClr val="E0E0E0"/>
              </a:solidFill>
              <a:ln w="6153" cap="flat">
                <a:noFill/>
                <a:prstDash val="solid"/>
                <a:miter/>
              </a:ln>
            </p:spPr>
            <p:txBody>
              <a:bodyPr rtlCol="0" anchor="ctr"/>
              <a:lstStyle/>
              <a:p>
                <a:endParaRPr lang="en-US"/>
              </a:p>
            </p:txBody>
          </p:sp>
          <p:sp>
            <p:nvSpPr>
              <p:cNvPr id="1291" name="Freeform: Shape 5321">
                <a:extLst>
                  <a:ext uri="{FF2B5EF4-FFF2-40B4-BE49-F238E27FC236}">
                    <a16:creationId xmlns:a16="http://schemas.microsoft.com/office/drawing/2014/main" id="{43553461-483F-7399-98FB-29AFA6E38A9C}"/>
                  </a:ext>
                </a:extLst>
              </p:cNvPr>
              <p:cNvSpPr/>
              <p:nvPr/>
            </p:nvSpPr>
            <p:spPr>
              <a:xfrm>
                <a:off x="1897319" y="2970795"/>
                <a:ext cx="12788" cy="29049"/>
              </a:xfrm>
              <a:custGeom>
                <a:avLst/>
                <a:gdLst>
                  <a:gd name="connsiteX0" fmla="*/ 1296 w 12788"/>
                  <a:gd name="connsiteY0" fmla="*/ 28441 h 29049"/>
                  <a:gd name="connsiteX1" fmla="*/ 12464 w 12788"/>
                  <a:gd name="connsiteY1" fmla="*/ 8819 h 29049"/>
                  <a:gd name="connsiteX2" fmla="*/ 12464 w 12788"/>
                  <a:gd name="connsiteY2" fmla="*/ 6845 h 29049"/>
                  <a:gd name="connsiteX3" fmla="*/ 1296 w 12788"/>
                  <a:gd name="connsiteY3" fmla="*/ 57 h 29049"/>
                  <a:gd name="connsiteX4" fmla="*/ 0 w 12788"/>
                  <a:gd name="connsiteY4" fmla="*/ 1785 h 29049"/>
                  <a:gd name="connsiteX5" fmla="*/ 0 w 12788"/>
                  <a:gd name="connsiteY5" fmla="*/ 28194 h 29049"/>
                  <a:gd name="connsiteX6" fmla="*/ 1296 w 12788"/>
                  <a:gd name="connsiteY6" fmla="*/ 28441 h 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049">
                    <a:moveTo>
                      <a:pt x="1296" y="28441"/>
                    </a:moveTo>
                    <a:lnTo>
                      <a:pt x="12464" y="8819"/>
                    </a:lnTo>
                    <a:cubicBezTo>
                      <a:pt x="12896" y="8079"/>
                      <a:pt x="12896" y="7092"/>
                      <a:pt x="12464" y="6845"/>
                    </a:cubicBezTo>
                    <a:lnTo>
                      <a:pt x="1296" y="57"/>
                    </a:lnTo>
                    <a:cubicBezTo>
                      <a:pt x="802" y="-251"/>
                      <a:pt x="0" y="736"/>
                      <a:pt x="0" y="1785"/>
                    </a:cubicBezTo>
                    <a:lnTo>
                      <a:pt x="0" y="28194"/>
                    </a:lnTo>
                    <a:cubicBezTo>
                      <a:pt x="62" y="29120"/>
                      <a:pt x="802" y="29428"/>
                      <a:pt x="1296" y="28441"/>
                    </a:cubicBezTo>
                    <a:close/>
                  </a:path>
                </a:pathLst>
              </a:custGeom>
              <a:solidFill>
                <a:srgbClr val="455A64"/>
              </a:solidFill>
              <a:ln w="6153" cap="flat">
                <a:noFill/>
                <a:prstDash val="solid"/>
                <a:miter/>
              </a:ln>
            </p:spPr>
            <p:txBody>
              <a:bodyPr rtlCol="0" anchor="ctr"/>
              <a:lstStyle/>
              <a:p>
                <a:endParaRPr lang="en-US"/>
              </a:p>
            </p:txBody>
          </p:sp>
          <p:sp>
            <p:nvSpPr>
              <p:cNvPr id="1292" name="Freeform: Shape 5322">
                <a:extLst>
                  <a:ext uri="{FF2B5EF4-FFF2-40B4-BE49-F238E27FC236}">
                    <a16:creationId xmlns:a16="http://schemas.microsoft.com/office/drawing/2014/main" id="{E9A06E54-5636-C63A-1BCF-1E8875470198}"/>
                  </a:ext>
                </a:extLst>
              </p:cNvPr>
              <p:cNvSpPr/>
              <p:nvPr/>
            </p:nvSpPr>
            <p:spPr>
              <a:xfrm>
                <a:off x="1923975" y="2924919"/>
                <a:ext cx="150372" cy="95718"/>
              </a:xfrm>
              <a:custGeom>
                <a:avLst/>
                <a:gdLst>
                  <a:gd name="connsiteX0" fmla="*/ 6664 w 150372"/>
                  <a:gd name="connsiteY0" fmla="*/ 80240 h 95718"/>
                  <a:gd name="connsiteX1" fmla="*/ 143708 w 150372"/>
                  <a:gd name="connsiteY1" fmla="*/ 951 h 95718"/>
                  <a:gd name="connsiteX2" fmla="*/ 150372 w 150372"/>
                  <a:gd name="connsiteY2" fmla="*/ 4344 h 95718"/>
                  <a:gd name="connsiteX3" fmla="*/ 143708 w 150372"/>
                  <a:gd name="connsiteY3" fmla="*/ 15451 h 95718"/>
                  <a:gd name="connsiteX4" fmla="*/ 6664 w 150372"/>
                  <a:gd name="connsiteY4" fmla="*/ 94741 h 95718"/>
                  <a:gd name="connsiteX5" fmla="*/ 0 w 150372"/>
                  <a:gd name="connsiteY5" fmla="*/ 91347 h 95718"/>
                  <a:gd name="connsiteX6" fmla="*/ 6664 w 150372"/>
                  <a:gd name="connsiteY6" fmla="*/ 80240 h 9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718">
                    <a:moveTo>
                      <a:pt x="6664" y="80240"/>
                    </a:moveTo>
                    <a:lnTo>
                      <a:pt x="143708" y="951"/>
                    </a:lnTo>
                    <a:cubicBezTo>
                      <a:pt x="147411" y="-1147"/>
                      <a:pt x="150372" y="334"/>
                      <a:pt x="150372" y="4344"/>
                    </a:cubicBezTo>
                    <a:cubicBezTo>
                      <a:pt x="150052" y="8898"/>
                      <a:pt x="147571" y="13020"/>
                      <a:pt x="143708" y="15451"/>
                    </a:cubicBezTo>
                    <a:lnTo>
                      <a:pt x="6664" y="94741"/>
                    </a:lnTo>
                    <a:cubicBezTo>
                      <a:pt x="3024" y="96900"/>
                      <a:pt x="0" y="95358"/>
                      <a:pt x="0" y="91347"/>
                    </a:cubicBezTo>
                    <a:cubicBezTo>
                      <a:pt x="352" y="86805"/>
                      <a:pt x="2820" y="82690"/>
                      <a:pt x="6664" y="80240"/>
                    </a:cubicBezTo>
                    <a:close/>
                  </a:path>
                </a:pathLst>
              </a:custGeom>
              <a:solidFill>
                <a:srgbClr val="E0E0E0"/>
              </a:solidFill>
              <a:ln w="6153" cap="flat">
                <a:noFill/>
                <a:prstDash val="solid"/>
                <a:miter/>
              </a:ln>
            </p:spPr>
            <p:txBody>
              <a:bodyPr rtlCol="0" anchor="ctr"/>
              <a:lstStyle/>
              <a:p>
                <a:endParaRPr lang="en-US"/>
              </a:p>
            </p:txBody>
          </p:sp>
          <p:sp>
            <p:nvSpPr>
              <p:cNvPr id="1293" name="Freeform: Shape 5323">
                <a:extLst>
                  <a:ext uri="{FF2B5EF4-FFF2-40B4-BE49-F238E27FC236}">
                    <a16:creationId xmlns:a16="http://schemas.microsoft.com/office/drawing/2014/main" id="{A4A84EE1-0046-E488-CC7C-7B138D337FB0}"/>
                  </a:ext>
                </a:extLst>
              </p:cNvPr>
              <p:cNvSpPr/>
              <p:nvPr/>
            </p:nvSpPr>
            <p:spPr>
              <a:xfrm>
                <a:off x="1897319" y="3014175"/>
                <a:ext cx="12788" cy="29123"/>
              </a:xfrm>
              <a:custGeom>
                <a:avLst/>
                <a:gdLst>
                  <a:gd name="connsiteX0" fmla="*/ 1296 w 12788"/>
                  <a:gd name="connsiteY0" fmla="*/ 28500 h 29123"/>
                  <a:gd name="connsiteX1" fmla="*/ 12464 w 12788"/>
                  <a:gd name="connsiteY1" fmla="*/ 8878 h 29123"/>
                  <a:gd name="connsiteX2" fmla="*/ 12464 w 12788"/>
                  <a:gd name="connsiteY2" fmla="*/ 6842 h 29123"/>
                  <a:gd name="connsiteX3" fmla="*/ 1296 w 12788"/>
                  <a:gd name="connsiteY3" fmla="*/ 55 h 29123"/>
                  <a:gd name="connsiteX4" fmla="*/ 0 w 12788"/>
                  <a:gd name="connsiteY4" fmla="*/ 1844 h 29123"/>
                  <a:gd name="connsiteX5" fmla="*/ 0 w 12788"/>
                  <a:gd name="connsiteY5" fmla="*/ 28254 h 29123"/>
                  <a:gd name="connsiteX6" fmla="*/ 1296 w 12788"/>
                  <a:gd name="connsiteY6" fmla="*/ 28500 h 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123">
                    <a:moveTo>
                      <a:pt x="1296" y="28500"/>
                    </a:moveTo>
                    <a:lnTo>
                      <a:pt x="12464" y="8878"/>
                    </a:lnTo>
                    <a:cubicBezTo>
                      <a:pt x="12896" y="8138"/>
                      <a:pt x="12896" y="7151"/>
                      <a:pt x="12464" y="6842"/>
                    </a:cubicBezTo>
                    <a:lnTo>
                      <a:pt x="1296" y="55"/>
                    </a:lnTo>
                    <a:cubicBezTo>
                      <a:pt x="802" y="-254"/>
                      <a:pt x="0" y="795"/>
                      <a:pt x="0" y="1844"/>
                    </a:cubicBezTo>
                    <a:lnTo>
                      <a:pt x="0" y="28254"/>
                    </a:lnTo>
                    <a:cubicBezTo>
                      <a:pt x="62" y="29302"/>
                      <a:pt x="802" y="29426"/>
                      <a:pt x="1296" y="28500"/>
                    </a:cubicBezTo>
                    <a:close/>
                  </a:path>
                </a:pathLst>
              </a:custGeom>
              <a:solidFill>
                <a:srgbClr val="455A64"/>
              </a:solidFill>
              <a:ln w="6153" cap="flat">
                <a:noFill/>
                <a:prstDash val="solid"/>
                <a:miter/>
              </a:ln>
            </p:spPr>
            <p:txBody>
              <a:bodyPr rtlCol="0" anchor="ctr"/>
              <a:lstStyle/>
              <a:p>
                <a:endParaRPr lang="en-US"/>
              </a:p>
            </p:txBody>
          </p:sp>
          <p:sp>
            <p:nvSpPr>
              <p:cNvPr id="1294" name="Freeform: Shape 5324">
                <a:extLst>
                  <a:ext uri="{FF2B5EF4-FFF2-40B4-BE49-F238E27FC236}">
                    <a16:creationId xmlns:a16="http://schemas.microsoft.com/office/drawing/2014/main" id="{37E0381C-DD78-E4B9-356C-4F3B6AEA5268}"/>
                  </a:ext>
                </a:extLst>
              </p:cNvPr>
              <p:cNvSpPr/>
              <p:nvPr/>
            </p:nvSpPr>
            <p:spPr>
              <a:xfrm>
                <a:off x="1923975" y="2968517"/>
                <a:ext cx="150372" cy="95533"/>
              </a:xfrm>
              <a:custGeom>
                <a:avLst/>
                <a:gdLst>
                  <a:gd name="connsiteX0" fmla="*/ 6664 w 150372"/>
                  <a:gd name="connsiteY0" fmla="*/ 80082 h 95533"/>
                  <a:gd name="connsiteX1" fmla="*/ 143708 w 150372"/>
                  <a:gd name="connsiteY1" fmla="*/ 978 h 95533"/>
                  <a:gd name="connsiteX2" fmla="*/ 150372 w 150372"/>
                  <a:gd name="connsiteY2" fmla="*/ 4372 h 95533"/>
                  <a:gd name="connsiteX3" fmla="*/ 143708 w 150372"/>
                  <a:gd name="connsiteY3" fmla="*/ 15478 h 95533"/>
                  <a:gd name="connsiteX4" fmla="*/ 6664 w 150372"/>
                  <a:gd name="connsiteY4" fmla="*/ 94583 h 95533"/>
                  <a:gd name="connsiteX5" fmla="*/ 0 w 150372"/>
                  <a:gd name="connsiteY5" fmla="*/ 91189 h 95533"/>
                  <a:gd name="connsiteX6" fmla="*/ 6664 w 150372"/>
                  <a:gd name="connsiteY6" fmla="*/ 80082 h 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33">
                    <a:moveTo>
                      <a:pt x="6664" y="80082"/>
                    </a:moveTo>
                    <a:lnTo>
                      <a:pt x="143708" y="978"/>
                    </a:lnTo>
                    <a:cubicBezTo>
                      <a:pt x="147411" y="-1182"/>
                      <a:pt x="150372" y="361"/>
                      <a:pt x="150372" y="4372"/>
                    </a:cubicBezTo>
                    <a:cubicBezTo>
                      <a:pt x="150052" y="8925"/>
                      <a:pt x="147571" y="13047"/>
                      <a:pt x="143708" y="15478"/>
                    </a:cubicBezTo>
                    <a:lnTo>
                      <a:pt x="6664" y="94583"/>
                    </a:lnTo>
                    <a:cubicBezTo>
                      <a:pt x="3024" y="96681"/>
                      <a:pt x="0" y="95200"/>
                      <a:pt x="0" y="91189"/>
                    </a:cubicBezTo>
                    <a:cubicBezTo>
                      <a:pt x="352" y="86648"/>
                      <a:pt x="2820" y="82532"/>
                      <a:pt x="6664" y="80082"/>
                    </a:cubicBezTo>
                    <a:close/>
                  </a:path>
                </a:pathLst>
              </a:custGeom>
              <a:solidFill>
                <a:srgbClr val="E0E0E0"/>
              </a:solidFill>
              <a:ln w="6153" cap="flat">
                <a:noFill/>
                <a:prstDash val="solid"/>
                <a:miter/>
              </a:ln>
            </p:spPr>
            <p:txBody>
              <a:bodyPr rtlCol="0" anchor="ctr"/>
              <a:lstStyle/>
              <a:p>
                <a:endParaRPr lang="en-US"/>
              </a:p>
            </p:txBody>
          </p:sp>
          <p:sp>
            <p:nvSpPr>
              <p:cNvPr id="1295" name="Freeform: Shape 5325">
                <a:extLst>
                  <a:ext uri="{FF2B5EF4-FFF2-40B4-BE49-F238E27FC236}">
                    <a16:creationId xmlns:a16="http://schemas.microsoft.com/office/drawing/2014/main" id="{8F0CF1B6-C0F2-1BB9-1016-730C6448D527}"/>
                  </a:ext>
                </a:extLst>
              </p:cNvPr>
              <p:cNvSpPr/>
              <p:nvPr/>
            </p:nvSpPr>
            <p:spPr>
              <a:xfrm>
                <a:off x="1897319" y="3057800"/>
                <a:ext cx="12788" cy="28986"/>
              </a:xfrm>
              <a:custGeom>
                <a:avLst/>
                <a:gdLst>
                  <a:gd name="connsiteX0" fmla="*/ 1296 w 12788"/>
                  <a:gd name="connsiteY0" fmla="*/ 28500 h 28986"/>
                  <a:gd name="connsiteX1" fmla="*/ 12464 w 12788"/>
                  <a:gd name="connsiteY1" fmla="*/ 8817 h 28986"/>
                  <a:gd name="connsiteX2" fmla="*/ 12464 w 12788"/>
                  <a:gd name="connsiteY2" fmla="*/ 6842 h 28986"/>
                  <a:gd name="connsiteX3" fmla="*/ 1296 w 12788"/>
                  <a:gd name="connsiteY3" fmla="*/ 55 h 28986"/>
                  <a:gd name="connsiteX4" fmla="*/ 0 w 12788"/>
                  <a:gd name="connsiteY4" fmla="*/ 1844 h 28986"/>
                  <a:gd name="connsiteX5" fmla="*/ 0 w 12788"/>
                  <a:gd name="connsiteY5" fmla="*/ 28253 h 28986"/>
                  <a:gd name="connsiteX6" fmla="*/ 1296 w 12788"/>
                  <a:gd name="connsiteY6" fmla="*/ 28500 h 2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8986">
                    <a:moveTo>
                      <a:pt x="1296" y="28500"/>
                    </a:moveTo>
                    <a:lnTo>
                      <a:pt x="12464" y="8817"/>
                    </a:lnTo>
                    <a:cubicBezTo>
                      <a:pt x="12896" y="8076"/>
                      <a:pt x="12896" y="7089"/>
                      <a:pt x="12464" y="6842"/>
                    </a:cubicBezTo>
                    <a:lnTo>
                      <a:pt x="1296" y="55"/>
                    </a:lnTo>
                    <a:cubicBezTo>
                      <a:pt x="802" y="-254"/>
                      <a:pt x="0" y="795"/>
                      <a:pt x="0" y="1844"/>
                    </a:cubicBezTo>
                    <a:lnTo>
                      <a:pt x="0" y="28253"/>
                    </a:lnTo>
                    <a:cubicBezTo>
                      <a:pt x="62" y="29117"/>
                      <a:pt x="802" y="29241"/>
                      <a:pt x="1296" y="28500"/>
                    </a:cubicBezTo>
                    <a:close/>
                  </a:path>
                </a:pathLst>
              </a:custGeom>
              <a:solidFill>
                <a:srgbClr val="455A64"/>
              </a:solidFill>
              <a:ln w="6153" cap="flat">
                <a:noFill/>
                <a:prstDash val="solid"/>
                <a:miter/>
              </a:ln>
            </p:spPr>
            <p:txBody>
              <a:bodyPr rtlCol="0" anchor="ctr"/>
              <a:lstStyle/>
              <a:p>
                <a:endParaRPr lang="en-US"/>
              </a:p>
            </p:txBody>
          </p:sp>
          <p:sp>
            <p:nvSpPr>
              <p:cNvPr id="1296" name="Freeform: Shape 5326">
                <a:extLst>
                  <a:ext uri="{FF2B5EF4-FFF2-40B4-BE49-F238E27FC236}">
                    <a16:creationId xmlns:a16="http://schemas.microsoft.com/office/drawing/2014/main" id="{4E7CDF5D-FDBF-847B-A22D-6A98C3BF5CC9}"/>
                  </a:ext>
                </a:extLst>
              </p:cNvPr>
              <p:cNvSpPr/>
              <p:nvPr/>
            </p:nvSpPr>
            <p:spPr>
              <a:xfrm>
                <a:off x="1923975" y="3011954"/>
                <a:ext cx="150372" cy="95502"/>
              </a:xfrm>
              <a:custGeom>
                <a:avLst/>
                <a:gdLst>
                  <a:gd name="connsiteX0" fmla="*/ 6664 w 150372"/>
                  <a:gd name="connsiteY0" fmla="*/ 80084 h 95502"/>
                  <a:gd name="connsiteX1" fmla="*/ 143708 w 150372"/>
                  <a:gd name="connsiteY1" fmla="*/ 980 h 95502"/>
                  <a:gd name="connsiteX2" fmla="*/ 150372 w 150372"/>
                  <a:gd name="connsiteY2" fmla="*/ 4312 h 95502"/>
                  <a:gd name="connsiteX3" fmla="*/ 143708 w 150372"/>
                  <a:gd name="connsiteY3" fmla="*/ 15419 h 95502"/>
                  <a:gd name="connsiteX4" fmla="*/ 6664 w 150372"/>
                  <a:gd name="connsiteY4" fmla="*/ 94523 h 95502"/>
                  <a:gd name="connsiteX5" fmla="*/ 0 w 150372"/>
                  <a:gd name="connsiteY5" fmla="*/ 91191 h 95502"/>
                  <a:gd name="connsiteX6" fmla="*/ 6664 w 150372"/>
                  <a:gd name="connsiteY6" fmla="*/ 80084 h 9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2">
                    <a:moveTo>
                      <a:pt x="6664" y="80084"/>
                    </a:moveTo>
                    <a:lnTo>
                      <a:pt x="143708" y="980"/>
                    </a:lnTo>
                    <a:cubicBezTo>
                      <a:pt x="147411" y="-1180"/>
                      <a:pt x="150372" y="363"/>
                      <a:pt x="150372" y="4312"/>
                    </a:cubicBezTo>
                    <a:cubicBezTo>
                      <a:pt x="150058" y="8865"/>
                      <a:pt x="147583" y="13000"/>
                      <a:pt x="143708" y="15419"/>
                    </a:cubicBezTo>
                    <a:lnTo>
                      <a:pt x="6664" y="94523"/>
                    </a:lnTo>
                    <a:cubicBezTo>
                      <a:pt x="3024" y="96682"/>
                      <a:pt x="0" y="95140"/>
                      <a:pt x="0" y="91191"/>
                    </a:cubicBezTo>
                    <a:cubicBezTo>
                      <a:pt x="333" y="86643"/>
                      <a:pt x="2808" y="82522"/>
                      <a:pt x="6664" y="80084"/>
                    </a:cubicBezTo>
                    <a:close/>
                  </a:path>
                </a:pathLst>
              </a:custGeom>
              <a:solidFill>
                <a:srgbClr val="E0E0E0"/>
              </a:solidFill>
              <a:ln w="6153" cap="flat">
                <a:noFill/>
                <a:prstDash val="solid"/>
                <a:miter/>
              </a:ln>
            </p:spPr>
            <p:txBody>
              <a:bodyPr rtlCol="0" anchor="ctr"/>
              <a:lstStyle/>
              <a:p>
                <a:endParaRPr lang="en-US"/>
              </a:p>
            </p:txBody>
          </p:sp>
          <p:sp>
            <p:nvSpPr>
              <p:cNvPr id="1297" name="Freeform: Shape 5327">
                <a:extLst>
                  <a:ext uri="{FF2B5EF4-FFF2-40B4-BE49-F238E27FC236}">
                    <a16:creationId xmlns:a16="http://schemas.microsoft.com/office/drawing/2014/main" id="{5931C722-DED9-AA50-F9AE-F1F3C11E922E}"/>
                  </a:ext>
                </a:extLst>
              </p:cNvPr>
              <p:cNvSpPr/>
              <p:nvPr/>
            </p:nvSpPr>
            <p:spPr>
              <a:xfrm>
                <a:off x="1897319" y="3101033"/>
                <a:ext cx="12788" cy="29132"/>
              </a:xfrm>
              <a:custGeom>
                <a:avLst/>
                <a:gdLst>
                  <a:gd name="connsiteX0" fmla="*/ 1296 w 12788"/>
                  <a:gd name="connsiteY0" fmla="*/ 28460 h 29132"/>
                  <a:gd name="connsiteX1" fmla="*/ 12464 w 12788"/>
                  <a:gd name="connsiteY1" fmla="*/ 8838 h 29132"/>
                  <a:gd name="connsiteX2" fmla="*/ 12464 w 12788"/>
                  <a:gd name="connsiteY2" fmla="*/ 6863 h 29132"/>
                  <a:gd name="connsiteX3" fmla="*/ 1296 w 12788"/>
                  <a:gd name="connsiteY3" fmla="*/ 76 h 29132"/>
                  <a:gd name="connsiteX4" fmla="*/ 0 w 12788"/>
                  <a:gd name="connsiteY4" fmla="*/ 1804 h 29132"/>
                  <a:gd name="connsiteX5" fmla="*/ 0 w 12788"/>
                  <a:gd name="connsiteY5" fmla="*/ 28460 h 29132"/>
                  <a:gd name="connsiteX6" fmla="*/ 1296 w 12788"/>
                  <a:gd name="connsiteY6" fmla="*/ 28460 h 2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132">
                    <a:moveTo>
                      <a:pt x="1296" y="28460"/>
                    </a:moveTo>
                    <a:lnTo>
                      <a:pt x="12464" y="8838"/>
                    </a:lnTo>
                    <a:cubicBezTo>
                      <a:pt x="12896" y="8098"/>
                      <a:pt x="12896" y="7110"/>
                      <a:pt x="12464" y="6863"/>
                    </a:cubicBezTo>
                    <a:lnTo>
                      <a:pt x="1296" y="76"/>
                    </a:lnTo>
                    <a:cubicBezTo>
                      <a:pt x="802" y="-294"/>
                      <a:pt x="0" y="755"/>
                      <a:pt x="0" y="1804"/>
                    </a:cubicBezTo>
                    <a:lnTo>
                      <a:pt x="0" y="28460"/>
                    </a:lnTo>
                    <a:cubicBezTo>
                      <a:pt x="62" y="29262"/>
                      <a:pt x="802" y="29447"/>
                      <a:pt x="1296" y="28460"/>
                    </a:cubicBezTo>
                    <a:close/>
                  </a:path>
                </a:pathLst>
              </a:custGeom>
              <a:solidFill>
                <a:srgbClr val="455A64"/>
              </a:solidFill>
              <a:ln w="6153" cap="flat">
                <a:noFill/>
                <a:prstDash val="solid"/>
                <a:miter/>
              </a:ln>
            </p:spPr>
            <p:txBody>
              <a:bodyPr rtlCol="0" anchor="ctr"/>
              <a:lstStyle/>
              <a:p>
                <a:endParaRPr lang="en-US"/>
              </a:p>
            </p:txBody>
          </p:sp>
          <p:sp>
            <p:nvSpPr>
              <p:cNvPr id="1298" name="Freeform: Shape 5328">
                <a:extLst>
                  <a:ext uri="{FF2B5EF4-FFF2-40B4-BE49-F238E27FC236}">
                    <a16:creationId xmlns:a16="http://schemas.microsoft.com/office/drawing/2014/main" id="{350908E3-5C1E-528C-49ED-4983FF1D243E}"/>
                  </a:ext>
                </a:extLst>
              </p:cNvPr>
              <p:cNvSpPr/>
              <p:nvPr/>
            </p:nvSpPr>
            <p:spPr>
              <a:xfrm>
                <a:off x="1923975" y="3055608"/>
                <a:ext cx="150372" cy="95506"/>
              </a:xfrm>
              <a:custGeom>
                <a:avLst/>
                <a:gdLst>
                  <a:gd name="connsiteX0" fmla="*/ 6664 w 150372"/>
                  <a:gd name="connsiteY0" fmla="*/ 80055 h 95506"/>
                  <a:gd name="connsiteX1" fmla="*/ 143708 w 150372"/>
                  <a:gd name="connsiteY1" fmla="*/ 951 h 95506"/>
                  <a:gd name="connsiteX2" fmla="*/ 150372 w 150372"/>
                  <a:gd name="connsiteY2" fmla="*/ 4344 h 95506"/>
                  <a:gd name="connsiteX3" fmla="*/ 143708 w 150372"/>
                  <a:gd name="connsiteY3" fmla="*/ 15451 h 95506"/>
                  <a:gd name="connsiteX4" fmla="*/ 6664 w 150372"/>
                  <a:gd name="connsiteY4" fmla="*/ 94556 h 95506"/>
                  <a:gd name="connsiteX5" fmla="*/ 0 w 150372"/>
                  <a:gd name="connsiteY5" fmla="*/ 91162 h 95506"/>
                  <a:gd name="connsiteX6" fmla="*/ 6664 w 150372"/>
                  <a:gd name="connsiteY6" fmla="*/ 80055 h 9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6">
                    <a:moveTo>
                      <a:pt x="6664" y="80055"/>
                    </a:moveTo>
                    <a:lnTo>
                      <a:pt x="143708" y="951"/>
                    </a:lnTo>
                    <a:cubicBezTo>
                      <a:pt x="147411" y="-1147"/>
                      <a:pt x="150372" y="334"/>
                      <a:pt x="150372" y="4344"/>
                    </a:cubicBezTo>
                    <a:cubicBezTo>
                      <a:pt x="150052" y="8898"/>
                      <a:pt x="147571" y="13026"/>
                      <a:pt x="143708" y="15451"/>
                    </a:cubicBezTo>
                    <a:lnTo>
                      <a:pt x="6664" y="94556"/>
                    </a:lnTo>
                    <a:cubicBezTo>
                      <a:pt x="3024" y="96653"/>
                      <a:pt x="0" y="95173"/>
                      <a:pt x="0" y="91162"/>
                    </a:cubicBezTo>
                    <a:cubicBezTo>
                      <a:pt x="352" y="86620"/>
                      <a:pt x="2820" y="82505"/>
                      <a:pt x="6664" y="80055"/>
                    </a:cubicBezTo>
                    <a:close/>
                  </a:path>
                </a:pathLst>
              </a:custGeom>
              <a:solidFill>
                <a:srgbClr val="E0E0E0"/>
              </a:solidFill>
              <a:ln w="6153" cap="flat">
                <a:noFill/>
                <a:prstDash val="solid"/>
                <a:miter/>
              </a:ln>
            </p:spPr>
            <p:txBody>
              <a:bodyPr rtlCol="0" anchor="ctr"/>
              <a:lstStyle/>
              <a:p>
                <a:endParaRPr lang="en-US"/>
              </a:p>
            </p:txBody>
          </p:sp>
          <p:sp>
            <p:nvSpPr>
              <p:cNvPr id="1299" name="Freeform: Shape 5329">
                <a:extLst>
                  <a:ext uri="{FF2B5EF4-FFF2-40B4-BE49-F238E27FC236}">
                    <a16:creationId xmlns:a16="http://schemas.microsoft.com/office/drawing/2014/main" id="{43E23776-92FA-A3D3-252D-A235FA71960F}"/>
                  </a:ext>
                </a:extLst>
              </p:cNvPr>
              <p:cNvSpPr/>
              <p:nvPr/>
            </p:nvSpPr>
            <p:spPr>
              <a:xfrm>
                <a:off x="1897319" y="3144185"/>
                <a:ext cx="12788" cy="29333"/>
              </a:xfrm>
              <a:custGeom>
                <a:avLst/>
                <a:gdLst>
                  <a:gd name="connsiteX0" fmla="*/ 1296 w 12788"/>
                  <a:gd name="connsiteY0" fmla="*/ 28500 h 29333"/>
                  <a:gd name="connsiteX1" fmla="*/ 12464 w 12788"/>
                  <a:gd name="connsiteY1" fmla="*/ 8878 h 29333"/>
                  <a:gd name="connsiteX2" fmla="*/ 12464 w 12788"/>
                  <a:gd name="connsiteY2" fmla="*/ 6842 h 29333"/>
                  <a:gd name="connsiteX3" fmla="*/ 1296 w 12788"/>
                  <a:gd name="connsiteY3" fmla="*/ 55 h 29333"/>
                  <a:gd name="connsiteX4" fmla="*/ 0 w 12788"/>
                  <a:gd name="connsiteY4" fmla="*/ 1844 h 29333"/>
                  <a:gd name="connsiteX5" fmla="*/ 0 w 12788"/>
                  <a:gd name="connsiteY5" fmla="*/ 28500 h 29333"/>
                  <a:gd name="connsiteX6" fmla="*/ 1296 w 12788"/>
                  <a:gd name="connsiteY6" fmla="*/ 28500 h 2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333">
                    <a:moveTo>
                      <a:pt x="1296" y="28500"/>
                    </a:moveTo>
                    <a:lnTo>
                      <a:pt x="12464" y="8878"/>
                    </a:lnTo>
                    <a:cubicBezTo>
                      <a:pt x="12896" y="8138"/>
                      <a:pt x="12896" y="7151"/>
                      <a:pt x="12464" y="6842"/>
                    </a:cubicBezTo>
                    <a:lnTo>
                      <a:pt x="1296" y="55"/>
                    </a:lnTo>
                    <a:cubicBezTo>
                      <a:pt x="802" y="-254"/>
                      <a:pt x="0" y="795"/>
                      <a:pt x="0" y="1844"/>
                    </a:cubicBezTo>
                    <a:lnTo>
                      <a:pt x="0" y="28500"/>
                    </a:lnTo>
                    <a:cubicBezTo>
                      <a:pt x="62" y="29549"/>
                      <a:pt x="802" y="29673"/>
                      <a:pt x="1296" y="28500"/>
                    </a:cubicBezTo>
                    <a:close/>
                  </a:path>
                </a:pathLst>
              </a:custGeom>
              <a:solidFill>
                <a:srgbClr val="455A64"/>
              </a:solidFill>
              <a:ln w="6153" cap="flat">
                <a:noFill/>
                <a:prstDash val="solid"/>
                <a:miter/>
              </a:ln>
            </p:spPr>
            <p:txBody>
              <a:bodyPr rtlCol="0" anchor="ctr"/>
              <a:lstStyle/>
              <a:p>
                <a:endParaRPr lang="en-US"/>
              </a:p>
            </p:txBody>
          </p:sp>
          <p:sp>
            <p:nvSpPr>
              <p:cNvPr id="1300" name="Freeform: Shape 5330">
                <a:extLst>
                  <a:ext uri="{FF2B5EF4-FFF2-40B4-BE49-F238E27FC236}">
                    <a16:creationId xmlns:a16="http://schemas.microsoft.com/office/drawing/2014/main" id="{A7EDFB78-2928-354C-4943-9DE3CE3F6BB7}"/>
                  </a:ext>
                </a:extLst>
              </p:cNvPr>
              <p:cNvSpPr/>
              <p:nvPr/>
            </p:nvSpPr>
            <p:spPr>
              <a:xfrm>
                <a:off x="1923975" y="3098774"/>
                <a:ext cx="150372" cy="95533"/>
              </a:xfrm>
              <a:custGeom>
                <a:avLst/>
                <a:gdLst>
                  <a:gd name="connsiteX0" fmla="*/ 6664 w 150372"/>
                  <a:gd name="connsiteY0" fmla="*/ 80082 h 95533"/>
                  <a:gd name="connsiteX1" fmla="*/ 143708 w 150372"/>
                  <a:gd name="connsiteY1" fmla="*/ 978 h 95533"/>
                  <a:gd name="connsiteX2" fmla="*/ 150372 w 150372"/>
                  <a:gd name="connsiteY2" fmla="*/ 4372 h 95533"/>
                  <a:gd name="connsiteX3" fmla="*/ 143708 w 150372"/>
                  <a:gd name="connsiteY3" fmla="*/ 15417 h 95533"/>
                  <a:gd name="connsiteX4" fmla="*/ 6664 w 150372"/>
                  <a:gd name="connsiteY4" fmla="*/ 94583 h 95533"/>
                  <a:gd name="connsiteX5" fmla="*/ 0 w 150372"/>
                  <a:gd name="connsiteY5" fmla="*/ 91189 h 95533"/>
                  <a:gd name="connsiteX6" fmla="*/ 6664 w 150372"/>
                  <a:gd name="connsiteY6" fmla="*/ 80082 h 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33">
                    <a:moveTo>
                      <a:pt x="6664" y="80082"/>
                    </a:moveTo>
                    <a:lnTo>
                      <a:pt x="143708" y="978"/>
                    </a:lnTo>
                    <a:cubicBezTo>
                      <a:pt x="147411" y="-1182"/>
                      <a:pt x="150372" y="361"/>
                      <a:pt x="150372" y="4372"/>
                    </a:cubicBezTo>
                    <a:cubicBezTo>
                      <a:pt x="150052" y="8907"/>
                      <a:pt x="147571" y="13017"/>
                      <a:pt x="143708" y="15417"/>
                    </a:cubicBezTo>
                    <a:lnTo>
                      <a:pt x="6664" y="94583"/>
                    </a:lnTo>
                    <a:cubicBezTo>
                      <a:pt x="3024" y="96681"/>
                      <a:pt x="0" y="95200"/>
                      <a:pt x="0" y="91189"/>
                    </a:cubicBezTo>
                    <a:cubicBezTo>
                      <a:pt x="352" y="86648"/>
                      <a:pt x="2820" y="82532"/>
                      <a:pt x="6664" y="80082"/>
                    </a:cubicBezTo>
                    <a:close/>
                  </a:path>
                </a:pathLst>
              </a:custGeom>
              <a:solidFill>
                <a:srgbClr val="E0E0E0"/>
              </a:solidFill>
              <a:ln w="6153" cap="flat">
                <a:noFill/>
                <a:prstDash val="solid"/>
                <a:miter/>
              </a:ln>
            </p:spPr>
            <p:txBody>
              <a:bodyPr rtlCol="0" anchor="ctr"/>
              <a:lstStyle/>
              <a:p>
                <a:endParaRPr lang="en-US"/>
              </a:p>
            </p:txBody>
          </p:sp>
          <p:sp>
            <p:nvSpPr>
              <p:cNvPr id="1301" name="Freeform: Shape 5331">
                <a:extLst>
                  <a:ext uri="{FF2B5EF4-FFF2-40B4-BE49-F238E27FC236}">
                    <a16:creationId xmlns:a16="http://schemas.microsoft.com/office/drawing/2014/main" id="{CFCF7110-43F9-0923-615B-69163C7D3AB5}"/>
                  </a:ext>
                </a:extLst>
              </p:cNvPr>
              <p:cNvSpPr/>
              <p:nvPr/>
            </p:nvSpPr>
            <p:spPr>
              <a:xfrm>
                <a:off x="1897319" y="3187872"/>
                <a:ext cx="12788" cy="29102"/>
              </a:xfrm>
              <a:custGeom>
                <a:avLst/>
                <a:gdLst>
                  <a:gd name="connsiteX0" fmla="*/ 1296 w 12788"/>
                  <a:gd name="connsiteY0" fmla="*/ 28500 h 29102"/>
                  <a:gd name="connsiteX1" fmla="*/ 12464 w 12788"/>
                  <a:gd name="connsiteY1" fmla="*/ 8817 h 29102"/>
                  <a:gd name="connsiteX2" fmla="*/ 12464 w 12788"/>
                  <a:gd name="connsiteY2" fmla="*/ 6842 h 29102"/>
                  <a:gd name="connsiteX3" fmla="*/ 1296 w 12788"/>
                  <a:gd name="connsiteY3" fmla="*/ 55 h 29102"/>
                  <a:gd name="connsiteX4" fmla="*/ 0 w 12788"/>
                  <a:gd name="connsiteY4" fmla="*/ 1844 h 29102"/>
                  <a:gd name="connsiteX5" fmla="*/ 0 w 12788"/>
                  <a:gd name="connsiteY5" fmla="*/ 28007 h 29102"/>
                  <a:gd name="connsiteX6" fmla="*/ 1296 w 12788"/>
                  <a:gd name="connsiteY6" fmla="*/ 28500 h 2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102">
                    <a:moveTo>
                      <a:pt x="1296" y="28500"/>
                    </a:moveTo>
                    <a:lnTo>
                      <a:pt x="12464" y="8817"/>
                    </a:lnTo>
                    <a:cubicBezTo>
                      <a:pt x="12896" y="8076"/>
                      <a:pt x="12896" y="7089"/>
                      <a:pt x="12464" y="6842"/>
                    </a:cubicBezTo>
                    <a:lnTo>
                      <a:pt x="1296" y="55"/>
                    </a:lnTo>
                    <a:cubicBezTo>
                      <a:pt x="802" y="-254"/>
                      <a:pt x="0" y="795"/>
                      <a:pt x="0" y="1844"/>
                    </a:cubicBezTo>
                    <a:lnTo>
                      <a:pt x="0" y="28007"/>
                    </a:lnTo>
                    <a:cubicBezTo>
                      <a:pt x="62" y="29302"/>
                      <a:pt x="802" y="29426"/>
                      <a:pt x="1296" y="28500"/>
                    </a:cubicBezTo>
                    <a:close/>
                  </a:path>
                </a:pathLst>
              </a:custGeom>
              <a:solidFill>
                <a:srgbClr val="455A64"/>
              </a:solidFill>
              <a:ln w="6153" cap="flat">
                <a:noFill/>
                <a:prstDash val="solid"/>
                <a:miter/>
              </a:ln>
            </p:spPr>
            <p:txBody>
              <a:bodyPr rtlCol="0" anchor="ctr"/>
              <a:lstStyle/>
              <a:p>
                <a:endParaRPr lang="en-US"/>
              </a:p>
            </p:txBody>
          </p:sp>
          <p:sp>
            <p:nvSpPr>
              <p:cNvPr id="1302" name="Freeform: Shape 5332">
                <a:extLst>
                  <a:ext uri="{FF2B5EF4-FFF2-40B4-BE49-F238E27FC236}">
                    <a16:creationId xmlns:a16="http://schemas.microsoft.com/office/drawing/2014/main" id="{2ADCB8DD-D2A9-7A1F-9760-FEFBE3E94735}"/>
                  </a:ext>
                </a:extLst>
              </p:cNvPr>
              <p:cNvSpPr/>
              <p:nvPr/>
            </p:nvSpPr>
            <p:spPr>
              <a:xfrm>
                <a:off x="1923975" y="3141965"/>
                <a:ext cx="150372" cy="95500"/>
              </a:xfrm>
              <a:custGeom>
                <a:avLst/>
                <a:gdLst>
                  <a:gd name="connsiteX0" fmla="*/ 6664 w 150372"/>
                  <a:gd name="connsiteY0" fmla="*/ 80084 h 95500"/>
                  <a:gd name="connsiteX1" fmla="*/ 143708 w 150372"/>
                  <a:gd name="connsiteY1" fmla="*/ 980 h 95500"/>
                  <a:gd name="connsiteX2" fmla="*/ 150372 w 150372"/>
                  <a:gd name="connsiteY2" fmla="*/ 4312 h 95500"/>
                  <a:gd name="connsiteX3" fmla="*/ 143708 w 150372"/>
                  <a:gd name="connsiteY3" fmla="*/ 15418 h 95500"/>
                  <a:gd name="connsiteX4" fmla="*/ 6664 w 150372"/>
                  <a:gd name="connsiteY4" fmla="*/ 94523 h 95500"/>
                  <a:gd name="connsiteX5" fmla="*/ 0 w 150372"/>
                  <a:gd name="connsiteY5" fmla="*/ 91129 h 95500"/>
                  <a:gd name="connsiteX6" fmla="*/ 6664 w 150372"/>
                  <a:gd name="connsiteY6" fmla="*/ 80084 h 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0">
                    <a:moveTo>
                      <a:pt x="6664" y="80084"/>
                    </a:moveTo>
                    <a:lnTo>
                      <a:pt x="143708" y="980"/>
                    </a:lnTo>
                    <a:cubicBezTo>
                      <a:pt x="147411" y="-1180"/>
                      <a:pt x="150372" y="363"/>
                      <a:pt x="150372" y="4312"/>
                    </a:cubicBezTo>
                    <a:cubicBezTo>
                      <a:pt x="150058" y="8866"/>
                      <a:pt x="147583" y="13000"/>
                      <a:pt x="143708" y="15418"/>
                    </a:cubicBezTo>
                    <a:lnTo>
                      <a:pt x="6664" y="94523"/>
                    </a:lnTo>
                    <a:cubicBezTo>
                      <a:pt x="3024" y="96683"/>
                      <a:pt x="0" y="95140"/>
                      <a:pt x="0" y="91129"/>
                    </a:cubicBezTo>
                    <a:cubicBezTo>
                      <a:pt x="352" y="86600"/>
                      <a:pt x="2826" y="82509"/>
                      <a:pt x="6664" y="80084"/>
                    </a:cubicBezTo>
                    <a:close/>
                  </a:path>
                </a:pathLst>
              </a:custGeom>
              <a:solidFill>
                <a:srgbClr val="E0E0E0"/>
              </a:solidFill>
              <a:ln w="6153" cap="flat">
                <a:noFill/>
                <a:prstDash val="solid"/>
                <a:miter/>
              </a:ln>
            </p:spPr>
            <p:txBody>
              <a:bodyPr rtlCol="0" anchor="ctr"/>
              <a:lstStyle/>
              <a:p>
                <a:endParaRPr lang="en-US"/>
              </a:p>
            </p:txBody>
          </p:sp>
          <p:sp>
            <p:nvSpPr>
              <p:cNvPr id="1303" name="Freeform: Shape 5333">
                <a:extLst>
                  <a:ext uri="{FF2B5EF4-FFF2-40B4-BE49-F238E27FC236}">
                    <a16:creationId xmlns:a16="http://schemas.microsoft.com/office/drawing/2014/main" id="{976F9604-4145-90E9-78D0-EDCC54D48A17}"/>
                  </a:ext>
                </a:extLst>
              </p:cNvPr>
              <p:cNvSpPr/>
              <p:nvPr/>
            </p:nvSpPr>
            <p:spPr>
              <a:xfrm>
                <a:off x="1897319" y="3231290"/>
                <a:ext cx="12788" cy="29108"/>
              </a:xfrm>
              <a:custGeom>
                <a:avLst/>
                <a:gdLst>
                  <a:gd name="connsiteX0" fmla="*/ 1296 w 12788"/>
                  <a:gd name="connsiteY0" fmla="*/ 28460 h 29108"/>
                  <a:gd name="connsiteX1" fmla="*/ 12464 w 12788"/>
                  <a:gd name="connsiteY1" fmla="*/ 8838 h 29108"/>
                  <a:gd name="connsiteX2" fmla="*/ 12464 w 12788"/>
                  <a:gd name="connsiteY2" fmla="*/ 6863 h 29108"/>
                  <a:gd name="connsiteX3" fmla="*/ 1296 w 12788"/>
                  <a:gd name="connsiteY3" fmla="*/ 76 h 29108"/>
                  <a:gd name="connsiteX4" fmla="*/ 0 w 12788"/>
                  <a:gd name="connsiteY4" fmla="*/ 1804 h 29108"/>
                  <a:gd name="connsiteX5" fmla="*/ 0 w 12788"/>
                  <a:gd name="connsiteY5" fmla="*/ 28213 h 29108"/>
                  <a:gd name="connsiteX6" fmla="*/ 1296 w 12788"/>
                  <a:gd name="connsiteY6" fmla="*/ 28460 h 2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9108">
                    <a:moveTo>
                      <a:pt x="1296" y="28460"/>
                    </a:moveTo>
                    <a:lnTo>
                      <a:pt x="12464" y="8838"/>
                    </a:lnTo>
                    <a:cubicBezTo>
                      <a:pt x="12896" y="8097"/>
                      <a:pt x="12896" y="7110"/>
                      <a:pt x="12464" y="6863"/>
                    </a:cubicBezTo>
                    <a:lnTo>
                      <a:pt x="1296" y="76"/>
                    </a:lnTo>
                    <a:cubicBezTo>
                      <a:pt x="802" y="-294"/>
                      <a:pt x="0" y="755"/>
                      <a:pt x="0" y="1804"/>
                    </a:cubicBezTo>
                    <a:lnTo>
                      <a:pt x="0" y="28213"/>
                    </a:lnTo>
                    <a:cubicBezTo>
                      <a:pt x="62" y="29262"/>
                      <a:pt x="802" y="29447"/>
                      <a:pt x="1296" y="28460"/>
                    </a:cubicBezTo>
                    <a:close/>
                  </a:path>
                </a:pathLst>
              </a:custGeom>
              <a:solidFill>
                <a:srgbClr val="455A64"/>
              </a:solidFill>
              <a:ln w="6153" cap="flat">
                <a:noFill/>
                <a:prstDash val="solid"/>
                <a:miter/>
              </a:ln>
            </p:spPr>
            <p:txBody>
              <a:bodyPr rtlCol="0" anchor="ctr"/>
              <a:lstStyle/>
              <a:p>
                <a:endParaRPr lang="en-US"/>
              </a:p>
            </p:txBody>
          </p:sp>
          <p:sp>
            <p:nvSpPr>
              <p:cNvPr id="1304" name="Freeform: Shape 5334">
                <a:extLst>
                  <a:ext uri="{FF2B5EF4-FFF2-40B4-BE49-F238E27FC236}">
                    <a16:creationId xmlns:a16="http://schemas.microsoft.com/office/drawing/2014/main" id="{E1B57A29-48B4-D43B-950A-4B956FDCEE4B}"/>
                  </a:ext>
                </a:extLst>
              </p:cNvPr>
              <p:cNvSpPr/>
              <p:nvPr/>
            </p:nvSpPr>
            <p:spPr>
              <a:xfrm>
                <a:off x="1923975" y="3185618"/>
                <a:ext cx="150372" cy="95506"/>
              </a:xfrm>
              <a:custGeom>
                <a:avLst/>
                <a:gdLst>
                  <a:gd name="connsiteX0" fmla="*/ 6664 w 150372"/>
                  <a:gd name="connsiteY0" fmla="*/ 80055 h 95506"/>
                  <a:gd name="connsiteX1" fmla="*/ 143708 w 150372"/>
                  <a:gd name="connsiteY1" fmla="*/ 951 h 95506"/>
                  <a:gd name="connsiteX2" fmla="*/ 150372 w 150372"/>
                  <a:gd name="connsiteY2" fmla="*/ 4344 h 95506"/>
                  <a:gd name="connsiteX3" fmla="*/ 143708 w 150372"/>
                  <a:gd name="connsiteY3" fmla="*/ 15451 h 95506"/>
                  <a:gd name="connsiteX4" fmla="*/ 6664 w 150372"/>
                  <a:gd name="connsiteY4" fmla="*/ 94556 h 95506"/>
                  <a:gd name="connsiteX5" fmla="*/ 0 w 150372"/>
                  <a:gd name="connsiteY5" fmla="*/ 91162 h 95506"/>
                  <a:gd name="connsiteX6" fmla="*/ 6664 w 150372"/>
                  <a:gd name="connsiteY6" fmla="*/ 80055 h 9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06">
                    <a:moveTo>
                      <a:pt x="6664" y="80055"/>
                    </a:moveTo>
                    <a:lnTo>
                      <a:pt x="143708" y="951"/>
                    </a:lnTo>
                    <a:cubicBezTo>
                      <a:pt x="147411" y="-1147"/>
                      <a:pt x="150372" y="334"/>
                      <a:pt x="150372" y="4344"/>
                    </a:cubicBezTo>
                    <a:cubicBezTo>
                      <a:pt x="150052" y="8898"/>
                      <a:pt x="147571" y="13020"/>
                      <a:pt x="143708" y="15451"/>
                    </a:cubicBezTo>
                    <a:lnTo>
                      <a:pt x="6664" y="94556"/>
                    </a:lnTo>
                    <a:cubicBezTo>
                      <a:pt x="3024" y="96653"/>
                      <a:pt x="0" y="95172"/>
                      <a:pt x="0" y="91162"/>
                    </a:cubicBezTo>
                    <a:cubicBezTo>
                      <a:pt x="352" y="86620"/>
                      <a:pt x="2820" y="82505"/>
                      <a:pt x="6664" y="80055"/>
                    </a:cubicBezTo>
                    <a:close/>
                  </a:path>
                </a:pathLst>
              </a:custGeom>
              <a:solidFill>
                <a:srgbClr val="E0E0E0"/>
              </a:solidFill>
              <a:ln w="6153" cap="flat">
                <a:noFill/>
                <a:prstDash val="solid"/>
                <a:miter/>
              </a:ln>
            </p:spPr>
            <p:txBody>
              <a:bodyPr rtlCol="0" anchor="ctr"/>
              <a:lstStyle/>
              <a:p>
                <a:endParaRPr lang="en-US"/>
              </a:p>
            </p:txBody>
          </p:sp>
          <p:sp>
            <p:nvSpPr>
              <p:cNvPr id="1305" name="Freeform: Shape 5335">
                <a:extLst>
                  <a:ext uri="{FF2B5EF4-FFF2-40B4-BE49-F238E27FC236}">
                    <a16:creationId xmlns:a16="http://schemas.microsoft.com/office/drawing/2014/main" id="{FEFB3802-C12D-733C-9DAA-F3B8780F8D37}"/>
                  </a:ext>
                </a:extLst>
              </p:cNvPr>
              <p:cNvSpPr/>
              <p:nvPr/>
            </p:nvSpPr>
            <p:spPr>
              <a:xfrm>
                <a:off x="1897257" y="3274874"/>
                <a:ext cx="12788" cy="28957"/>
              </a:xfrm>
              <a:custGeom>
                <a:avLst/>
                <a:gdLst>
                  <a:gd name="connsiteX0" fmla="*/ 1357 w 12788"/>
                  <a:gd name="connsiteY0" fmla="*/ 28315 h 28957"/>
                  <a:gd name="connsiteX1" fmla="*/ 12464 w 12788"/>
                  <a:gd name="connsiteY1" fmla="*/ 8878 h 28957"/>
                  <a:gd name="connsiteX2" fmla="*/ 12464 w 12788"/>
                  <a:gd name="connsiteY2" fmla="*/ 6842 h 28957"/>
                  <a:gd name="connsiteX3" fmla="*/ 1296 w 12788"/>
                  <a:gd name="connsiteY3" fmla="*/ 55 h 28957"/>
                  <a:gd name="connsiteX4" fmla="*/ 0 w 12788"/>
                  <a:gd name="connsiteY4" fmla="*/ 1844 h 28957"/>
                  <a:gd name="connsiteX5" fmla="*/ 0 w 12788"/>
                  <a:gd name="connsiteY5" fmla="*/ 28254 h 28957"/>
                  <a:gd name="connsiteX6" fmla="*/ 1357 w 12788"/>
                  <a:gd name="connsiteY6" fmla="*/ 28315 h 2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8" h="28957">
                    <a:moveTo>
                      <a:pt x="1357" y="28315"/>
                    </a:moveTo>
                    <a:lnTo>
                      <a:pt x="12464" y="8878"/>
                    </a:lnTo>
                    <a:cubicBezTo>
                      <a:pt x="12896" y="8138"/>
                      <a:pt x="12896" y="7151"/>
                      <a:pt x="12464" y="6842"/>
                    </a:cubicBezTo>
                    <a:lnTo>
                      <a:pt x="1296" y="55"/>
                    </a:lnTo>
                    <a:cubicBezTo>
                      <a:pt x="802" y="-254"/>
                      <a:pt x="0" y="795"/>
                      <a:pt x="0" y="1844"/>
                    </a:cubicBezTo>
                    <a:lnTo>
                      <a:pt x="0" y="28254"/>
                    </a:lnTo>
                    <a:cubicBezTo>
                      <a:pt x="123" y="29117"/>
                      <a:pt x="864" y="29241"/>
                      <a:pt x="1357" y="28315"/>
                    </a:cubicBezTo>
                    <a:close/>
                  </a:path>
                </a:pathLst>
              </a:custGeom>
              <a:solidFill>
                <a:srgbClr val="455A64"/>
              </a:solidFill>
              <a:ln w="6153" cap="flat">
                <a:noFill/>
                <a:prstDash val="solid"/>
                <a:miter/>
              </a:ln>
            </p:spPr>
            <p:txBody>
              <a:bodyPr rtlCol="0" anchor="ctr"/>
              <a:lstStyle/>
              <a:p>
                <a:endParaRPr lang="en-US"/>
              </a:p>
            </p:txBody>
          </p:sp>
          <p:sp>
            <p:nvSpPr>
              <p:cNvPr id="1306" name="Freeform: Shape 5336">
                <a:extLst>
                  <a:ext uri="{FF2B5EF4-FFF2-40B4-BE49-F238E27FC236}">
                    <a16:creationId xmlns:a16="http://schemas.microsoft.com/office/drawing/2014/main" id="{57D32131-A872-150C-FA7F-985A34E90BEA}"/>
                  </a:ext>
                </a:extLst>
              </p:cNvPr>
              <p:cNvSpPr/>
              <p:nvPr/>
            </p:nvSpPr>
            <p:spPr>
              <a:xfrm>
                <a:off x="2198064" y="1963757"/>
                <a:ext cx="463828" cy="392159"/>
              </a:xfrm>
              <a:custGeom>
                <a:avLst/>
                <a:gdLst>
                  <a:gd name="connsiteX0" fmla="*/ 6726 w 463828"/>
                  <a:gd name="connsiteY0" fmla="*/ 391228 h 392159"/>
                  <a:gd name="connsiteX1" fmla="*/ 457164 w 463828"/>
                  <a:gd name="connsiteY1" fmla="*/ 131208 h 392159"/>
                  <a:gd name="connsiteX2" fmla="*/ 463828 w 463828"/>
                  <a:gd name="connsiteY2" fmla="*/ 119669 h 392159"/>
                  <a:gd name="connsiteX3" fmla="*/ 463828 w 463828"/>
                  <a:gd name="connsiteY3" fmla="*/ 4838 h 392159"/>
                  <a:gd name="connsiteX4" fmla="*/ 457164 w 463828"/>
                  <a:gd name="connsiteY4" fmla="*/ 1013 h 392159"/>
                  <a:gd name="connsiteX5" fmla="*/ 6726 w 463828"/>
                  <a:gd name="connsiteY5" fmla="*/ 260971 h 392159"/>
                  <a:gd name="connsiteX6" fmla="*/ 0 w 463828"/>
                  <a:gd name="connsiteY6" fmla="*/ 272510 h 392159"/>
                  <a:gd name="connsiteX7" fmla="*/ 0 w 463828"/>
                  <a:gd name="connsiteY7" fmla="*/ 387403 h 392159"/>
                  <a:gd name="connsiteX8" fmla="*/ 6726 w 463828"/>
                  <a:gd name="connsiteY8" fmla="*/ 391228 h 3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828" h="392159">
                    <a:moveTo>
                      <a:pt x="6726" y="391228"/>
                    </a:moveTo>
                    <a:lnTo>
                      <a:pt x="457164" y="131208"/>
                    </a:lnTo>
                    <a:cubicBezTo>
                      <a:pt x="461095" y="128641"/>
                      <a:pt x="463569" y="124359"/>
                      <a:pt x="463828" y="119669"/>
                    </a:cubicBezTo>
                    <a:lnTo>
                      <a:pt x="463828" y="4838"/>
                    </a:lnTo>
                    <a:cubicBezTo>
                      <a:pt x="463828" y="581"/>
                      <a:pt x="460805" y="-1332"/>
                      <a:pt x="457164" y="1013"/>
                    </a:cubicBezTo>
                    <a:lnTo>
                      <a:pt x="6726" y="260971"/>
                    </a:lnTo>
                    <a:cubicBezTo>
                      <a:pt x="2764" y="263520"/>
                      <a:pt x="259" y="267808"/>
                      <a:pt x="0" y="272510"/>
                    </a:cubicBezTo>
                    <a:lnTo>
                      <a:pt x="0" y="387403"/>
                    </a:lnTo>
                    <a:cubicBezTo>
                      <a:pt x="0" y="391660"/>
                      <a:pt x="3024" y="393388"/>
                      <a:pt x="6726" y="391228"/>
                    </a:cubicBezTo>
                    <a:close/>
                  </a:path>
                </a:pathLst>
              </a:custGeom>
              <a:solidFill>
                <a:srgbClr val="F0F0F0"/>
              </a:solidFill>
              <a:ln w="6153" cap="flat">
                <a:noFill/>
                <a:prstDash val="solid"/>
                <a:miter/>
              </a:ln>
            </p:spPr>
            <p:txBody>
              <a:bodyPr rtlCol="0" anchor="ctr"/>
              <a:lstStyle/>
              <a:p>
                <a:endParaRPr lang="en-US"/>
              </a:p>
            </p:txBody>
          </p:sp>
          <p:sp>
            <p:nvSpPr>
              <p:cNvPr id="1307" name="Freeform: Shape 5337">
                <a:extLst>
                  <a:ext uri="{FF2B5EF4-FFF2-40B4-BE49-F238E27FC236}">
                    <a16:creationId xmlns:a16="http://schemas.microsoft.com/office/drawing/2014/main" id="{4FE17260-8B87-06EB-3FCB-80A1956175B7}"/>
                  </a:ext>
                </a:extLst>
              </p:cNvPr>
              <p:cNvSpPr/>
              <p:nvPr/>
            </p:nvSpPr>
            <p:spPr>
              <a:xfrm>
                <a:off x="2242899" y="2256814"/>
                <a:ext cx="6591" cy="17708"/>
              </a:xfrm>
              <a:custGeom>
                <a:avLst/>
                <a:gdLst>
                  <a:gd name="connsiteX0" fmla="*/ 1134 w 6591"/>
                  <a:gd name="connsiteY0" fmla="*/ 17154 h 17708"/>
                  <a:gd name="connsiteX1" fmla="*/ 4096 w 6591"/>
                  <a:gd name="connsiteY1" fmla="*/ 4813 h 17708"/>
                  <a:gd name="connsiteX2" fmla="*/ 23 w 6591"/>
                  <a:gd name="connsiteY2" fmla="*/ 7158 h 17708"/>
                  <a:gd name="connsiteX3" fmla="*/ 23 w 6591"/>
                  <a:gd name="connsiteY3" fmla="*/ 7158 h 17708"/>
                  <a:gd name="connsiteX4" fmla="*/ 23 w 6591"/>
                  <a:gd name="connsiteY4" fmla="*/ 6787 h 17708"/>
                  <a:gd name="connsiteX5" fmla="*/ 23 w 6591"/>
                  <a:gd name="connsiteY5" fmla="*/ 4566 h 17708"/>
                  <a:gd name="connsiteX6" fmla="*/ 23 w 6591"/>
                  <a:gd name="connsiteY6" fmla="*/ 4134 h 17708"/>
                  <a:gd name="connsiteX7" fmla="*/ 23 w 6591"/>
                  <a:gd name="connsiteY7" fmla="*/ 3764 h 17708"/>
                  <a:gd name="connsiteX8" fmla="*/ 6564 w 6591"/>
                  <a:gd name="connsiteY8" fmla="*/ 0 h 17708"/>
                  <a:gd name="connsiteX9" fmla="*/ 6564 w 6591"/>
                  <a:gd name="connsiteY9" fmla="*/ 0 h 17708"/>
                  <a:gd name="connsiteX10" fmla="*/ 6564 w 6591"/>
                  <a:gd name="connsiteY10" fmla="*/ 370 h 17708"/>
                  <a:gd name="connsiteX11" fmla="*/ 6564 w 6591"/>
                  <a:gd name="connsiteY11" fmla="*/ 2345 h 17708"/>
                  <a:gd name="connsiteX12" fmla="*/ 6564 w 6591"/>
                  <a:gd name="connsiteY12" fmla="*/ 3517 h 17708"/>
                  <a:gd name="connsiteX13" fmla="*/ 3602 w 6591"/>
                  <a:gd name="connsiteY13" fmla="*/ 15858 h 17708"/>
                  <a:gd name="connsiteX14" fmla="*/ 3602 w 6591"/>
                  <a:gd name="connsiteY14" fmla="*/ 16290 h 17708"/>
                  <a:gd name="connsiteX15" fmla="*/ 3602 w 6591"/>
                  <a:gd name="connsiteY15" fmla="*/ 16598 h 17708"/>
                  <a:gd name="connsiteX16" fmla="*/ 1627 w 6591"/>
                  <a:gd name="connsiteY16" fmla="*/ 17709 h 17708"/>
                  <a:gd name="connsiteX17" fmla="*/ 1627 w 6591"/>
                  <a:gd name="connsiteY17" fmla="*/ 17709 h 17708"/>
                  <a:gd name="connsiteX18" fmla="*/ 1128 w 6591"/>
                  <a:gd name="connsiteY18" fmla="*/ 17221 h 17708"/>
                  <a:gd name="connsiteX19" fmla="*/ 1134 w 6591"/>
                  <a:gd name="connsiteY19" fmla="*/ 17154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1" h="17708">
                    <a:moveTo>
                      <a:pt x="1134" y="17154"/>
                    </a:moveTo>
                    <a:lnTo>
                      <a:pt x="4096" y="4813"/>
                    </a:lnTo>
                    <a:lnTo>
                      <a:pt x="23" y="7158"/>
                    </a:lnTo>
                    <a:lnTo>
                      <a:pt x="23" y="7158"/>
                    </a:lnTo>
                    <a:cubicBezTo>
                      <a:pt x="23" y="7158"/>
                      <a:pt x="23" y="7158"/>
                      <a:pt x="23" y="6787"/>
                    </a:cubicBezTo>
                    <a:lnTo>
                      <a:pt x="23" y="4566"/>
                    </a:lnTo>
                    <a:cubicBezTo>
                      <a:pt x="-8" y="4424"/>
                      <a:pt x="-8" y="4276"/>
                      <a:pt x="23" y="4134"/>
                    </a:cubicBezTo>
                    <a:cubicBezTo>
                      <a:pt x="23" y="4134"/>
                      <a:pt x="23" y="4134"/>
                      <a:pt x="23" y="3764"/>
                    </a:cubicBezTo>
                    <a:lnTo>
                      <a:pt x="6564" y="0"/>
                    </a:lnTo>
                    <a:lnTo>
                      <a:pt x="6564" y="0"/>
                    </a:lnTo>
                    <a:cubicBezTo>
                      <a:pt x="6601" y="123"/>
                      <a:pt x="6601" y="247"/>
                      <a:pt x="6564" y="370"/>
                    </a:cubicBezTo>
                    <a:lnTo>
                      <a:pt x="6564" y="2345"/>
                    </a:lnTo>
                    <a:cubicBezTo>
                      <a:pt x="6588" y="2733"/>
                      <a:pt x="6588" y="3128"/>
                      <a:pt x="6564" y="3517"/>
                    </a:cubicBezTo>
                    <a:lnTo>
                      <a:pt x="3602" y="15858"/>
                    </a:lnTo>
                    <a:cubicBezTo>
                      <a:pt x="3608" y="16000"/>
                      <a:pt x="3608" y="16148"/>
                      <a:pt x="3602" y="16290"/>
                    </a:cubicBezTo>
                    <a:cubicBezTo>
                      <a:pt x="3627" y="16389"/>
                      <a:pt x="3627" y="16500"/>
                      <a:pt x="3602" y="16598"/>
                    </a:cubicBezTo>
                    <a:lnTo>
                      <a:pt x="1627" y="17709"/>
                    </a:lnTo>
                    <a:lnTo>
                      <a:pt x="1627" y="17709"/>
                    </a:lnTo>
                    <a:cubicBezTo>
                      <a:pt x="1356" y="17709"/>
                      <a:pt x="1134" y="17493"/>
                      <a:pt x="1128" y="17221"/>
                    </a:cubicBezTo>
                    <a:cubicBezTo>
                      <a:pt x="1128" y="17197"/>
                      <a:pt x="1134" y="17178"/>
                      <a:pt x="1134" y="17154"/>
                    </a:cubicBezTo>
                    <a:close/>
                  </a:path>
                </a:pathLst>
              </a:custGeom>
              <a:solidFill>
                <a:srgbClr val="455A64"/>
              </a:solidFill>
              <a:ln w="6153" cap="flat">
                <a:noFill/>
                <a:prstDash val="solid"/>
                <a:miter/>
              </a:ln>
            </p:spPr>
            <p:txBody>
              <a:bodyPr rtlCol="0" anchor="ctr"/>
              <a:lstStyle/>
              <a:p>
                <a:endParaRPr lang="en-US"/>
              </a:p>
            </p:txBody>
          </p:sp>
          <p:sp>
            <p:nvSpPr>
              <p:cNvPr id="1308" name="Freeform: Shape 5338">
                <a:extLst>
                  <a:ext uri="{FF2B5EF4-FFF2-40B4-BE49-F238E27FC236}">
                    <a16:creationId xmlns:a16="http://schemas.microsoft.com/office/drawing/2014/main" id="{2C4A00D7-5D14-AC3E-DCB2-15535CFB59E5}"/>
                  </a:ext>
                </a:extLst>
              </p:cNvPr>
              <p:cNvSpPr/>
              <p:nvPr/>
            </p:nvSpPr>
            <p:spPr>
              <a:xfrm>
                <a:off x="2251510" y="2252740"/>
                <a:ext cx="7506" cy="16291"/>
              </a:xfrm>
              <a:custGeom>
                <a:avLst/>
                <a:gdLst>
                  <a:gd name="connsiteX0" fmla="*/ 3753 w 7506"/>
                  <a:gd name="connsiteY0" fmla="*/ 557 h 16291"/>
                  <a:gd name="connsiteX1" fmla="*/ 5542 w 7506"/>
                  <a:gd name="connsiteY1" fmla="*/ 2 h 16291"/>
                  <a:gd name="connsiteX2" fmla="*/ 6777 w 7506"/>
                  <a:gd name="connsiteY2" fmla="*/ 496 h 16291"/>
                  <a:gd name="connsiteX3" fmla="*/ 7455 w 7506"/>
                  <a:gd name="connsiteY3" fmla="*/ 1915 h 16291"/>
                  <a:gd name="connsiteX4" fmla="*/ 7455 w 7506"/>
                  <a:gd name="connsiteY4" fmla="*/ 3951 h 16291"/>
                  <a:gd name="connsiteX5" fmla="*/ 7455 w 7506"/>
                  <a:gd name="connsiteY5" fmla="*/ 7715 h 16291"/>
                  <a:gd name="connsiteX6" fmla="*/ 7455 w 7506"/>
                  <a:gd name="connsiteY6" fmla="*/ 10060 h 16291"/>
                  <a:gd name="connsiteX7" fmla="*/ 6777 w 7506"/>
                  <a:gd name="connsiteY7" fmla="*/ 12281 h 16291"/>
                  <a:gd name="connsiteX8" fmla="*/ 5542 w 7506"/>
                  <a:gd name="connsiteY8" fmla="*/ 14256 h 16291"/>
                  <a:gd name="connsiteX9" fmla="*/ 3753 w 7506"/>
                  <a:gd name="connsiteY9" fmla="*/ 15737 h 16291"/>
                  <a:gd name="connsiteX10" fmla="*/ 1964 w 7506"/>
                  <a:gd name="connsiteY10" fmla="*/ 16292 h 16291"/>
                  <a:gd name="connsiteX11" fmla="*/ 791 w 7506"/>
                  <a:gd name="connsiteY11" fmla="*/ 15737 h 16291"/>
                  <a:gd name="connsiteX12" fmla="*/ 51 w 7506"/>
                  <a:gd name="connsiteY12" fmla="*/ 14317 h 16291"/>
                  <a:gd name="connsiteX13" fmla="*/ 51 w 7506"/>
                  <a:gd name="connsiteY13" fmla="*/ 12281 h 16291"/>
                  <a:gd name="connsiteX14" fmla="*/ 51 w 7506"/>
                  <a:gd name="connsiteY14" fmla="*/ 8579 h 16291"/>
                  <a:gd name="connsiteX15" fmla="*/ 51 w 7506"/>
                  <a:gd name="connsiteY15" fmla="*/ 6234 h 16291"/>
                  <a:gd name="connsiteX16" fmla="*/ 791 w 7506"/>
                  <a:gd name="connsiteY16" fmla="*/ 3951 h 16291"/>
                  <a:gd name="connsiteX17" fmla="*/ 1964 w 7506"/>
                  <a:gd name="connsiteY17" fmla="*/ 2038 h 16291"/>
                  <a:gd name="connsiteX18" fmla="*/ 3753 w 7506"/>
                  <a:gd name="connsiteY18" fmla="*/ 557 h 16291"/>
                  <a:gd name="connsiteX19" fmla="*/ 5234 w 7506"/>
                  <a:gd name="connsiteY19" fmla="*/ 9073 h 16291"/>
                  <a:gd name="connsiteX20" fmla="*/ 5234 w 7506"/>
                  <a:gd name="connsiteY20" fmla="*/ 5494 h 16291"/>
                  <a:gd name="connsiteX21" fmla="*/ 5234 w 7506"/>
                  <a:gd name="connsiteY21" fmla="*/ 4568 h 16291"/>
                  <a:gd name="connsiteX22" fmla="*/ 5234 w 7506"/>
                  <a:gd name="connsiteY22" fmla="*/ 3951 h 16291"/>
                  <a:gd name="connsiteX23" fmla="*/ 4802 w 7506"/>
                  <a:gd name="connsiteY23" fmla="*/ 3951 h 16291"/>
                  <a:gd name="connsiteX24" fmla="*/ 4123 w 7506"/>
                  <a:gd name="connsiteY24" fmla="*/ 3951 h 16291"/>
                  <a:gd name="connsiteX25" fmla="*/ 3445 w 7506"/>
                  <a:gd name="connsiteY25" fmla="*/ 4568 h 16291"/>
                  <a:gd name="connsiteX26" fmla="*/ 3013 w 7506"/>
                  <a:gd name="connsiteY26" fmla="*/ 5309 h 16291"/>
                  <a:gd name="connsiteX27" fmla="*/ 3013 w 7506"/>
                  <a:gd name="connsiteY27" fmla="*/ 6234 h 16291"/>
                  <a:gd name="connsiteX28" fmla="*/ 3013 w 7506"/>
                  <a:gd name="connsiteY28" fmla="*/ 7283 h 16291"/>
                  <a:gd name="connsiteX29" fmla="*/ 3013 w 7506"/>
                  <a:gd name="connsiteY29" fmla="*/ 10800 h 16291"/>
                  <a:gd name="connsiteX30" fmla="*/ 3013 w 7506"/>
                  <a:gd name="connsiteY30" fmla="*/ 11726 h 16291"/>
                  <a:gd name="connsiteX31" fmla="*/ 3013 w 7506"/>
                  <a:gd name="connsiteY31" fmla="*/ 12343 h 16291"/>
                  <a:gd name="connsiteX32" fmla="*/ 3445 w 7506"/>
                  <a:gd name="connsiteY32" fmla="*/ 12343 h 16291"/>
                  <a:gd name="connsiteX33" fmla="*/ 4123 w 7506"/>
                  <a:gd name="connsiteY33" fmla="*/ 12343 h 16291"/>
                  <a:gd name="connsiteX34" fmla="*/ 4802 w 7506"/>
                  <a:gd name="connsiteY34" fmla="*/ 11726 h 16291"/>
                  <a:gd name="connsiteX35" fmla="*/ 5234 w 7506"/>
                  <a:gd name="connsiteY35" fmla="*/ 10985 h 16291"/>
                  <a:gd name="connsiteX36" fmla="*/ 5234 w 7506"/>
                  <a:gd name="connsiteY36" fmla="*/ 10060 h 16291"/>
                  <a:gd name="connsiteX37" fmla="*/ 4926 w 7506"/>
                  <a:gd name="connsiteY37" fmla="*/ 9011 h 1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506" h="16291">
                    <a:moveTo>
                      <a:pt x="3753" y="557"/>
                    </a:moveTo>
                    <a:cubicBezTo>
                      <a:pt x="4271" y="175"/>
                      <a:pt x="4901" y="-23"/>
                      <a:pt x="5542" y="2"/>
                    </a:cubicBezTo>
                    <a:cubicBezTo>
                      <a:pt x="5999" y="8"/>
                      <a:pt x="6443" y="181"/>
                      <a:pt x="6777" y="496"/>
                    </a:cubicBezTo>
                    <a:cubicBezTo>
                      <a:pt x="7122" y="903"/>
                      <a:pt x="7357" y="1390"/>
                      <a:pt x="7455" y="1915"/>
                    </a:cubicBezTo>
                    <a:cubicBezTo>
                      <a:pt x="7523" y="2594"/>
                      <a:pt x="7523" y="3272"/>
                      <a:pt x="7455" y="3951"/>
                    </a:cubicBezTo>
                    <a:lnTo>
                      <a:pt x="7455" y="7715"/>
                    </a:lnTo>
                    <a:cubicBezTo>
                      <a:pt x="7511" y="8499"/>
                      <a:pt x="7511" y="9276"/>
                      <a:pt x="7455" y="10060"/>
                    </a:cubicBezTo>
                    <a:cubicBezTo>
                      <a:pt x="7313" y="10825"/>
                      <a:pt x="7085" y="11572"/>
                      <a:pt x="6777" y="12281"/>
                    </a:cubicBezTo>
                    <a:cubicBezTo>
                      <a:pt x="6425" y="12972"/>
                      <a:pt x="6011" y="13632"/>
                      <a:pt x="5542" y="14256"/>
                    </a:cubicBezTo>
                    <a:cubicBezTo>
                      <a:pt x="5018" y="14830"/>
                      <a:pt x="4413" y="15329"/>
                      <a:pt x="3753" y="15737"/>
                    </a:cubicBezTo>
                    <a:cubicBezTo>
                      <a:pt x="3216" y="16070"/>
                      <a:pt x="2599" y="16261"/>
                      <a:pt x="1964" y="16292"/>
                    </a:cubicBezTo>
                    <a:cubicBezTo>
                      <a:pt x="1526" y="16236"/>
                      <a:pt x="1112" y="16039"/>
                      <a:pt x="791" y="15737"/>
                    </a:cubicBezTo>
                    <a:cubicBezTo>
                      <a:pt x="403" y="15354"/>
                      <a:pt x="143" y="14854"/>
                      <a:pt x="51" y="14317"/>
                    </a:cubicBezTo>
                    <a:cubicBezTo>
                      <a:pt x="-17" y="13639"/>
                      <a:pt x="-17" y="12960"/>
                      <a:pt x="51" y="12281"/>
                    </a:cubicBezTo>
                    <a:lnTo>
                      <a:pt x="51" y="8579"/>
                    </a:lnTo>
                    <a:cubicBezTo>
                      <a:pt x="-11" y="7801"/>
                      <a:pt x="-11" y="7012"/>
                      <a:pt x="51" y="6234"/>
                    </a:cubicBezTo>
                    <a:cubicBezTo>
                      <a:pt x="174" y="5438"/>
                      <a:pt x="427" y="4667"/>
                      <a:pt x="791" y="3951"/>
                    </a:cubicBezTo>
                    <a:cubicBezTo>
                      <a:pt x="1106" y="3272"/>
                      <a:pt x="1501" y="2631"/>
                      <a:pt x="1964" y="2038"/>
                    </a:cubicBezTo>
                    <a:cubicBezTo>
                      <a:pt x="2470" y="1446"/>
                      <a:pt x="3074" y="946"/>
                      <a:pt x="3753" y="557"/>
                    </a:cubicBezTo>
                    <a:close/>
                    <a:moveTo>
                      <a:pt x="5234" y="9073"/>
                    </a:moveTo>
                    <a:lnTo>
                      <a:pt x="5234" y="5494"/>
                    </a:lnTo>
                    <a:cubicBezTo>
                      <a:pt x="5265" y="5185"/>
                      <a:pt x="5265" y="4877"/>
                      <a:pt x="5234" y="4568"/>
                    </a:cubicBezTo>
                    <a:cubicBezTo>
                      <a:pt x="5271" y="4365"/>
                      <a:pt x="5271" y="4155"/>
                      <a:pt x="5234" y="3951"/>
                    </a:cubicBezTo>
                    <a:cubicBezTo>
                      <a:pt x="5098" y="3883"/>
                      <a:pt x="4938" y="3883"/>
                      <a:pt x="4802" y="3951"/>
                    </a:cubicBezTo>
                    <a:lnTo>
                      <a:pt x="4123" y="3951"/>
                    </a:lnTo>
                    <a:cubicBezTo>
                      <a:pt x="3870" y="4124"/>
                      <a:pt x="3642" y="4334"/>
                      <a:pt x="3445" y="4568"/>
                    </a:cubicBezTo>
                    <a:cubicBezTo>
                      <a:pt x="3266" y="4790"/>
                      <a:pt x="3118" y="5043"/>
                      <a:pt x="3013" y="5309"/>
                    </a:cubicBezTo>
                    <a:cubicBezTo>
                      <a:pt x="2982" y="5617"/>
                      <a:pt x="2982" y="5926"/>
                      <a:pt x="3013" y="6234"/>
                    </a:cubicBezTo>
                    <a:cubicBezTo>
                      <a:pt x="3013" y="6234"/>
                      <a:pt x="3013" y="6913"/>
                      <a:pt x="3013" y="7283"/>
                    </a:cubicBezTo>
                    <a:lnTo>
                      <a:pt x="3013" y="10800"/>
                    </a:lnTo>
                    <a:cubicBezTo>
                      <a:pt x="3013" y="11170"/>
                      <a:pt x="3013" y="11479"/>
                      <a:pt x="3013" y="11726"/>
                    </a:cubicBezTo>
                    <a:cubicBezTo>
                      <a:pt x="2969" y="11929"/>
                      <a:pt x="2969" y="12139"/>
                      <a:pt x="3013" y="12343"/>
                    </a:cubicBezTo>
                    <a:cubicBezTo>
                      <a:pt x="3155" y="12392"/>
                      <a:pt x="3303" y="12392"/>
                      <a:pt x="3445" y="12343"/>
                    </a:cubicBezTo>
                    <a:cubicBezTo>
                      <a:pt x="3667" y="12417"/>
                      <a:pt x="3901" y="12417"/>
                      <a:pt x="4123" y="12343"/>
                    </a:cubicBezTo>
                    <a:cubicBezTo>
                      <a:pt x="4389" y="12189"/>
                      <a:pt x="4623" y="11979"/>
                      <a:pt x="4802" y="11726"/>
                    </a:cubicBezTo>
                    <a:cubicBezTo>
                      <a:pt x="5006" y="11516"/>
                      <a:pt x="5154" y="11263"/>
                      <a:pt x="5234" y="10985"/>
                    </a:cubicBezTo>
                    <a:cubicBezTo>
                      <a:pt x="5289" y="10677"/>
                      <a:pt x="5289" y="10368"/>
                      <a:pt x="5234" y="10060"/>
                    </a:cubicBezTo>
                    <a:cubicBezTo>
                      <a:pt x="5166" y="9702"/>
                      <a:pt x="5061" y="9350"/>
                      <a:pt x="4926" y="9011"/>
                    </a:cubicBezTo>
                    <a:close/>
                  </a:path>
                </a:pathLst>
              </a:custGeom>
              <a:solidFill>
                <a:srgbClr val="455A64"/>
              </a:solidFill>
              <a:ln w="6153" cap="flat">
                <a:noFill/>
                <a:prstDash val="solid"/>
                <a:miter/>
              </a:ln>
            </p:spPr>
            <p:txBody>
              <a:bodyPr rtlCol="0" anchor="ctr"/>
              <a:lstStyle/>
              <a:p>
                <a:endParaRPr lang="en-US"/>
              </a:p>
            </p:txBody>
          </p:sp>
          <p:sp>
            <p:nvSpPr>
              <p:cNvPr id="1309" name="Freeform: Shape 5339">
                <a:extLst>
                  <a:ext uri="{FF2B5EF4-FFF2-40B4-BE49-F238E27FC236}">
                    <a16:creationId xmlns:a16="http://schemas.microsoft.com/office/drawing/2014/main" id="{3D206818-E5F0-542E-9EAD-282963D87A7B}"/>
                  </a:ext>
                </a:extLst>
              </p:cNvPr>
              <p:cNvSpPr/>
              <p:nvPr/>
            </p:nvSpPr>
            <p:spPr>
              <a:xfrm>
                <a:off x="2260457" y="2245276"/>
                <a:ext cx="10316" cy="18943"/>
              </a:xfrm>
              <a:custGeom>
                <a:avLst/>
                <a:gdLst>
                  <a:gd name="connsiteX0" fmla="*/ 4000 w 10316"/>
                  <a:gd name="connsiteY0" fmla="*/ 5553 h 18943"/>
                  <a:gd name="connsiteX1" fmla="*/ 4000 w 10316"/>
                  <a:gd name="connsiteY1" fmla="*/ 7158 h 18943"/>
                  <a:gd name="connsiteX2" fmla="*/ 4000 w 10316"/>
                  <a:gd name="connsiteY2" fmla="*/ 8454 h 18943"/>
                  <a:gd name="connsiteX3" fmla="*/ 3630 w 10316"/>
                  <a:gd name="connsiteY3" fmla="*/ 9626 h 18943"/>
                  <a:gd name="connsiteX4" fmla="*/ 2951 w 10316"/>
                  <a:gd name="connsiteY4" fmla="*/ 10613 h 18943"/>
                  <a:gd name="connsiteX5" fmla="*/ 2025 w 10316"/>
                  <a:gd name="connsiteY5" fmla="*/ 11415 h 18943"/>
                  <a:gd name="connsiteX6" fmla="*/ 1100 w 10316"/>
                  <a:gd name="connsiteY6" fmla="*/ 11415 h 18943"/>
                  <a:gd name="connsiteX7" fmla="*/ 421 w 10316"/>
                  <a:gd name="connsiteY7" fmla="*/ 11415 h 18943"/>
                  <a:gd name="connsiteX8" fmla="*/ 51 w 10316"/>
                  <a:gd name="connsiteY8" fmla="*/ 10737 h 18943"/>
                  <a:gd name="connsiteX9" fmla="*/ 51 w 10316"/>
                  <a:gd name="connsiteY9" fmla="*/ 9626 h 18943"/>
                  <a:gd name="connsiteX10" fmla="*/ 51 w 10316"/>
                  <a:gd name="connsiteY10" fmla="*/ 8022 h 18943"/>
                  <a:gd name="connsiteX11" fmla="*/ 51 w 10316"/>
                  <a:gd name="connsiteY11" fmla="*/ 6787 h 18943"/>
                  <a:gd name="connsiteX12" fmla="*/ 421 w 10316"/>
                  <a:gd name="connsiteY12" fmla="*/ 5615 h 18943"/>
                  <a:gd name="connsiteX13" fmla="*/ 1100 w 10316"/>
                  <a:gd name="connsiteY13" fmla="*/ 4566 h 18943"/>
                  <a:gd name="connsiteX14" fmla="*/ 2025 w 10316"/>
                  <a:gd name="connsiteY14" fmla="*/ 3826 h 18943"/>
                  <a:gd name="connsiteX15" fmla="*/ 2951 w 10316"/>
                  <a:gd name="connsiteY15" fmla="*/ 3826 h 18943"/>
                  <a:gd name="connsiteX16" fmla="*/ 3630 w 10316"/>
                  <a:gd name="connsiteY16" fmla="*/ 3826 h 18943"/>
                  <a:gd name="connsiteX17" fmla="*/ 4000 w 10316"/>
                  <a:gd name="connsiteY17" fmla="*/ 4566 h 18943"/>
                  <a:gd name="connsiteX18" fmla="*/ 4000 w 10316"/>
                  <a:gd name="connsiteY18" fmla="*/ 5553 h 18943"/>
                  <a:gd name="connsiteX19" fmla="*/ 7394 w 10316"/>
                  <a:gd name="connsiteY19" fmla="*/ 1111 h 18943"/>
                  <a:gd name="connsiteX20" fmla="*/ 7394 w 10316"/>
                  <a:gd name="connsiteY20" fmla="*/ 679 h 18943"/>
                  <a:gd name="connsiteX21" fmla="*/ 7702 w 10316"/>
                  <a:gd name="connsiteY21" fmla="*/ 679 h 18943"/>
                  <a:gd name="connsiteX22" fmla="*/ 8813 w 10316"/>
                  <a:gd name="connsiteY22" fmla="*/ 0 h 18943"/>
                  <a:gd name="connsiteX23" fmla="*/ 8813 w 10316"/>
                  <a:gd name="connsiteY23" fmla="*/ 0 h 18943"/>
                  <a:gd name="connsiteX24" fmla="*/ 8813 w 10316"/>
                  <a:gd name="connsiteY24" fmla="*/ 0 h 18943"/>
                  <a:gd name="connsiteX25" fmla="*/ 2025 w 10316"/>
                  <a:gd name="connsiteY25" fmla="*/ 17647 h 18943"/>
                  <a:gd name="connsiteX26" fmla="*/ 2025 w 10316"/>
                  <a:gd name="connsiteY26" fmla="*/ 18018 h 18943"/>
                  <a:gd name="connsiteX27" fmla="*/ 1717 w 10316"/>
                  <a:gd name="connsiteY27" fmla="*/ 18326 h 18943"/>
                  <a:gd name="connsiteX28" fmla="*/ 606 w 10316"/>
                  <a:gd name="connsiteY28" fmla="*/ 18943 h 18943"/>
                  <a:gd name="connsiteX29" fmla="*/ 606 w 10316"/>
                  <a:gd name="connsiteY29" fmla="*/ 18943 h 18943"/>
                  <a:gd name="connsiteX30" fmla="*/ 606 w 10316"/>
                  <a:gd name="connsiteY30" fmla="*/ 18943 h 18943"/>
                  <a:gd name="connsiteX31" fmla="*/ 606 w 10316"/>
                  <a:gd name="connsiteY31" fmla="*/ 18943 h 18943"/>
                  <a:gd name="connsiteX32" fmla="*/ 606 w 10316"/>
                  <a:gd name="connsiteY32" fmla="*/ 18943 h 18943"/>
                  <a:gd name="connsiteX33" fmla="*/ 1223 w 10316"/>
                  <a:gd name="connsiteY33" fmla="*/ 8639 h 18943"/>
                  <a:gd name="connsiteX34" fmla="*/ 1223 w 10316"/>
                  <a:gd name="connsiteY34" fmla="*/ 9379 h 18943"/>
                  <a:gd name="connsiteX35" fmla="*/ 1655 w 10316"/>
                  <a:gd name="connsiteY35" fmla="*/ 9379 h 18943"/>
                  <a:gd name="connsiteX36" fmla="*/ 2087 w 10316"/>
                  <a:gd name="connsiteY36" fmla="*/ 8885 h 18943"/>
                  <a:gd name="connsiteX37" fmla="*/ 2087 w 10316"/>
                  <a:gd name="connsiteY37" fmla="*/ 7960 h 18943"/>
                  <a:gd name="connsiteX38" fmla="*/ 2087 w 10316"/>
                  <a:gd name="connsiteY38" fmla="*/ 6602 h 18943"/>
                  <a:gd name="connsiteX39" fmla="*/ 2087 w 10316"/>
                  <a:gd name="connsiteY39" fmla="*/ 5862 h 18943"/>
                  <a:gd name="connsiteX40" fmla="*/ 1655 w 10316"/>
                  <a:gd name="connsiteY40" fmla="*/ 5862 h 18943"/>
                  <a:gd name="connsiteX41" fmla="*/ 1223 w 10316"/>
                  <a:gd name="connsiteY41" fmla="*/ 6417 h 18943"/>
                  <a:gd name="connsiteX42" fmla="*/ 1223 w 10316"/>
                  <a:gd name="connsiteY42" fmla="*/ 7281 h 18943"/>
                  <a:gd name="connsiteX43" fmla="*/ 1285 w 10316"/>
                  <a:gd name="connsiteY43" fmla="*/ 8639 h 18943"/>
                  <a:gd name="connsiteX44" fmla="*/ 10294 w 10316"/>
                  <a:gd name="connsiteY44" fmla="*/ 9256 h 18943"/>
                  <a:gd name="connsiteX45" fmla="*/ 10294 w 10316"/>
                  <a:gd name="connsiteY45" fmla="*/ 10860 h 18943"/>
                  <a:gd name="connsiteX46" fmla="*/ 10294 w 10316"/>
                  <a:gd name="connsiteY46" fmla="*/ 12156 h 18943"/>
                  <a:gd name="connsiteX47" fmla="*/ 9923 w 10316"/>
                  <a:gd name="connsiteY47" fmla="*/ 13328 h 18943"/>
                  <a:gd name="connsiteX48" fmla="*/ 9245 w 10316"/>
                  <a:gd name="connsiteY48" fmla="*/ 14315 h 18943"/>
                  <a:gd name="connsiteX49" fmla="*/ 8319 w 10316"/>
                  <a:gd name="connsiteY49" fmla="*/ 15117 h 18943"/>
                  <a:gd name="connsiteX50" fmla="*/ 7394 w 10316"/>
                  <a:gd name="connsiteY50" fmla="*/ 15117 h 18943"/>
                  <a:gd name="connsiteX51" fmla="*/ 6715 w 10316"/>
                  <a:gd name="connsiteY51" fmla="*/ 15117 h 18943"/>
                  <a:gd name="connsiteX52" fmla="*/ 6345 w 10316"/>
                  <a:gd name="connsiteY52" fmla="*/ 14377 h 18943"/>
                  <a:gd name="connsiteX53" fmla="*/ 6345 w 10316"/>
                  <a:gd name="connsiteY53" fmla="*/ 13266 h 18943"/>
                  <a:gd name="connsiteX54" fmla="*/ 6345 w 10316"/>
                  <a:gd name="connsiteY54" fmla="*/ 11724 h 18943"/>
                  <a:gd name="connsiteX55" fmla="*/ 6345 w 10316"/>
                  <a:gd name="connsiteY55" fmla="*/ 10428 h 18943"/>
                  <a:gd name="connsiteX56" fmla="*/ 6715 w 10316"/>
                  <a:gd name="connsiteY56" fmla="*/ 9256 h 18943"/>
                  <a:gd name="connsiteX57" fmla="*/ 7147 w 10316"/>
                  <a:gd name="connsiteY57" fmla="*/ 8022 h 18943"/>
                  <a:gd name="connsiteX58" fmla="*/ 8072 w 10316"/>
                  <a:gd name="connsiteY58" fmla="*/ 7281 h 18943"/>
                  <a:gd name="connsiteX59" fmla="*/ 8998 w 10316"/>
                  <a:gd name="connsiteY59" fmla="*/ 7281 h 18943"/>
                  <a:gd name="connsiteX60" fmla="*/ 9677 w 10316"/>
                  <a:gd name="connsiteY60" fmla="*/ 7281 h 18943"/>
                  <a:gd name="connsiteX61" fmla="*/ 10047 w 10316"/>
                  <a:gd name="connsiteY61" fmla="*/ 8022 h 18943"/>
                  <a:gd name="connsiteX62" fmla="*/ 7579 w 10316"/>
                  <a:gd name="connsiteY62" fmla="*/ 12341 h 18943"/>
                  <a:gd name="connsiteX63" fmla="*/ 7579 w 10316"/>
                  <a:gd name="connsiteY63" fmla="*/ 13081 h 18943"/>
                  <a:gd name="connsiteX64" fmla="*/ 8011 w 10316"/>
                  <a:gd name="connsiteY64" fmla="*/ 13081 h 18943"/>
                  <a:gd name="connsiteX65" fmla="*/ 8443 w 10316"/>
                  <a:gd name="connsiteY65" fmla="*/ 12588 h 18943"/>
                  <a:gd name="connsiteX66" fmla="*/ 8443 w 10316"/>
                  <a:gd name="connsiteY66" fmla="*/ 11662 h 18943"/>
                  <a:gd name="connsiteX67" fmla="*/ 8443 w 10316"/>
                  <a:gd name="connsiteY67" fmla="*/ 10305 h 18943"/>
                  <a:gd name="connsiteX68" fmla="*/ 8443 w 10316"/>
                  <a:gd name="connsiteY68" fmla="*/ 9564 h 18943"/>
                  <a:gd name="connsiteX69" fmla="*/ 8011 w 10316"/>
                  <a:gd name="connsiteY69" fmla="*/ 9564 h 18943"/>
                  <a:gd name="connsiteX70" fmla="*/ 7579 w 10316"/>
                  <a:gd name="connsiteY70" fmla="*/ 10119 h 18943"/>
                  <a:gd name="connsiteX71" fmla="*/ 7579 w 10316"/>
                  <a:gd name="connsiteY71" fmla="*/ 10983 h 18943"/>
                  <a:gd name="connsiteX72" fmla="*/ 7640 w 10316"/>
                  <a:gd name="connsiteY72" fmla="*/ 12341 h 1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316" h="18943">
                    <a:moveTo>
                      <a:pt x="4000" y="5553"/>
                    </a:moveTo>
                    <a:lnTo>
                      <a:pt x="4000" y="7158"/>
                    </a:lnTo>
                    <a:cubicBezTo>
                      <a:pt x="4031" y="7590"/>
                      <a:pt x="4031" y="8022"/>
                      <a:pt x="4000" y="8454"/>
                    </a:cubicBezTo>
                    <a:cubicBezTo>
                      <a:pt x="3932" y="8861"/>
                      <a:pt x="3809" y="9256"/>
                      <a:pt x="3630" y="9626"/>
                    </a:cubicBezTo>
                    <a:cubicBezTo>
                      <a:pt x="3438" y="9978"/>
                      <a:pt x="3210" y="10311"/>
                      <a:pt x="2951" y="10613"/>
                    </a:cubicBezTo>
                    <a:cubicBezTo>
                      <a:pt x="2686" y="10928"/>
                      <a:pt x="2371" y="11199"/>
                      <a:pt x="2025" y="11415"/>
                    </a:cubicBezTo>
                    <a:cubicBezTo>
                      <a:pt x="1723" y="11477"/>
                      <a:pt x="1402" y="11477"/>
                      <a:pt x="1100" y="11415"/>
                    </a:cubicBezTo>
                    <a:cubicBezTo>
                      <a:pt x="884" y="11508"/>
                      <a:pt x="637" y="11508"/>
                      <a:pt x="421" y="11415"/>
                    </a:cubicBezTo>
                    <a:cubicBezTo>
                      <a:pt x="217" y="11242"/>
                      <a:pt x="82" y="11002"/>
                      <a:pt x="51" y="10737"/>
                    </a:cubicBezTo>
                    <a:cubicBezTo>
                      <a:pt x="-17" y="10372"/>
                      <a:pt x="-17" y="9990"/>
                      <a:pt x="51" y="9626"/>
                    </a:cubicBezTo>
                    <a:lnTo>
                      <a:pt x="51" y="8022"/>
                    </a:lnTo>
                    <a:cubicBezTo>
                      <a:pt x="-11" y="7614"/>
                      <a:pt x="-11" y="7195"/>
                      <a:pt x="51" y="6787"/>
                    </a:cubicBezTo>
                    <a:cubicBezTo>
                      <a:pt x="106" y="6380"/>
                      <a:pt x="236" y="5985"/>
                      <a:pt x="421" y="5615"/>
                    </a:cubicBezTo>
                    <a:cubicBezTo>
                      <a:pt x="588" y="5233"/>
                      <a:pt x="816" y="4875"/>
                      <a:pt x="1100" y="4566"/>
                    </a:cubicBezTo>
                    <a:cubicBezTo>
                      <a:pt x="1353" y="4251"/>
                      <a:pt x="1668" y="3998"/>
                      <a:pt x="2025" y="3826"/>
                    </a:cubicBezTo>
                    <a:cubicBezTo>
                      <a:pt x="2328" y="3733"/>
                      <a:pt x="2649" y="3733"/>
                      <a:pt x="2951" y="3826"/>
                    </a:cubicBezTo>
                    <a:cubicBezTo>
                      <a:pt x="3167" y="3739"/>
                      <a:pt x="3414" y="3739"/>
                      <a:pt x="3630" y="3826"/>
                    </a:cubicBezTo>
                    <a:lnTo>
                      <a:pt x="4000" y="4566"/>
                    </a:lnTo>
                    <a:cubicBezTo>
                      <a:pt x="4037" y="4893"/>
                      <a:pt x="4037" y="5226"/>
                      <a:pt x="4000" y="5553"/>
                    </a:cubicBezTo>
                    <a:close/>
                    <a:moveTo>
                      <a:pt x="7394" y="1111"/>
                    </a:moveTo>
                    <a:lnTo>
                      <a:pt x="7394" y="679"/>
                    </a:lnTo>
                    <a:cubicBezTo>
                      <a:pt x="7492" y="654"/>
                      <a:pt x="7603" y="654"/>
                      <a:pt x="7702" y="679"/>
                    </a:cubicBezTo>
                    <a:lnTo>
                      <a:pt x="8813" y="0"/>
                    </a:lnTo>
                    <a:lnTo>
                      <a:pt x="8813" y="0"/>
                    </a:lnTo>
                    <a:lnTo>
                      <a:pt x="8813" y="0"/>
                    </a:lnTo>
                    <a:lnTo>
                      <a:pt x="2025" y="17647"/>
                    </a:lnTo>
                    <a:lnTo>
                      <a:pt x="2025" y="18018"/>
                    </a:lnTo>
                    <a:cubicBezTo>
                      <a:pt x="1958" y="18147"/>
                      <a:pt x="1846" y="18258"/>
                      <a:pt x="1717" y="18326"/>
                    </a:cubicBezTo>
                    <a:lnTo>
                      <a:pt x="606" y="18943"/>
                    </a:lnTo>
                    <a:lnTo>
                      <a:pt x="606" y="18943"/>
                    </a:lnTo>
                    <a:cubicBezTo>
                      <a:pt x="606" y="18943"/>
                      <a:pt x="606" y="18943"/>
                      <a:pt x="606" y="18943"/>
                    </a:cubicBezTo>
                    <a:lnTo>
                      <a:pt x="606" y="18943"/>
                    </a:lnTo>
                    <a:lnTo>
                      <a:pt x="606" y="18943"/>
                    </a:lnTo>
                    <a:close/>
                    <a:moveTo>
                      <a:pt x="1223" y="8639"/>
                    </a:moveTo>
                    <a:cubicBezTo>
                      <a:pt x="1180" y="8885"/>
                      <a:pt x="1180" y="9132"/>
                      <a:pt x="1223" y="9379"/>
                    </a:cubicBezTo>
                    <a:cubicBezTo>
                      <a:pt x="1223" y="9379"/>
                      <a:pt x="1223" y="9379"/>
                      <a:pt x="1655" y="9379"/>
                    </a:cubicBezTo>
                    <a:cubicBezTo>
                      <a:pt x="1840" y="9262"/>
                      <a:pt x="1995" y="9089"/>
                      <a:pt x="2087" y="8885"/>
                    </a:cubicBezTo>
                    <a:cubicBezTo>
                      <a:pt x="2124" y="8577"/>
                      <a:pt x="2124" y="8268"/>
                      <a:pt x="2087" y="7960"/>
                    </a:cubicBezTo>
                    <a:lnTo>
                      <a:pt x="2087" y="6602"/>
                    </a:lnTo>
                    <a:cubicBezTo>
                      <a:pt x="2136" y="6355"/>
                      <a:pt x="2136" y="6109"/>
                      <a:pt x="2087" y="5862"/>
                    </a:cubicBezTo>
                    <a:lnTo>
                      <a:pt x="1655" y="5862"/>
                    </a:lnTo>
                    <a:cubicBezTo>
                      <a:pt x="1445" y="5985"/>
                      <a:pt x="1291" y="6183"/>
                      <a:pt x="1223" y="6417"/>
                    </a:cubicBezTo>
                    <a:cubicBezTo>
                      <a:pt x="1180" y="6701"/>
                      <a:pt x="1180" y="6997"/>
                      <a:pt x="1223" y="7281"/>
                    </a:cubicBezTo>
                    <a:cubicBezTo>
                      <a:pt x="1186" y="7732"/>
                      <a:pt x="1205" y="8188"/>
                      <a:pt x="1285" y="8639"/>
                    </a:cubicBezTo>
                    <a:close/>
                    <a:moveTo>
                      <a:pt x="10294" y="9256"/>
                    </a:moveTo>
                    <a:lnTo>
                      <a:pt x="10294" y="10860"/>
                    </a:lnTo>
                    <a:cubicBezTo>
                      <a:pt x="10325" y="11292"/>
                      <a:pt x="10325" y="11724"/>
                      <a:pt x="10294" y="12156"/>
                    </a:cubicBezTo>
                    <a:cubicBezTo>
                      <a:pt x="10201" y="12557"/>
                      <a:pt x="10078" y="12946"/>
                      <a:pt x="9923" y="13328"/>
                    </a:cubicBezTo>
                    <a:cubicBezTo>
                      <a:pt x="9732" y="13680"/>
                      <a:pt x="9504" y="14013"/>
                      <a:pt x="9245" y="14315"/>
                    </a:cubicBezTo>
                    <a:cubicBezTo>
                      <a:pt x="8979" y="14630"/>
                      <a:pt x="8665" y="14902"/>
                      <a:pt x="8319" y="15117"/>
                    </a:cubicBezTo>
                    <a:cubicBezTo>
                      <a:pt x="8017" y="15179"/>
                      <a:pt x="7696" y="15179"/>
                      <a:pt x="7394" y="15117"/>
                    </a:cubicBezTo>
                    <a:cubicBezTo>
                      <a:pt x="7171" y="15185"/>
                      <a:pt x="6937" y="15185"/>
                      <a:pt x="6715" y="15117"/>
                    </a:cubicBezTo>
                    <a:cubicBezTo>
                      <a:pt x="6524" y="14914"/>
                      <a:pt x="6394" y="14655"/>
                      <a:pt x="6345" y="14377"/>
                    </a:cubicBezTo>
                    <a:cubicBezTo>
                      <a:pt x="6277" y="14013"/>
                      <a:pt x="6277" y="13630"/>
                      <a:pt x="6345" y="13266"/>
                    </a:cubicBezTo>
                    <a:lnTo>
                      <a:pt x="6345" y="11724"/>
                    </a:lnTo>
                    <a:cubicBezTo>
                      <a:pt x="6283" y="11292"/>
                      <a:pt x="6283" y="10860"/>
                      <a:pt x="6345" y="10428"/>
                    </a:cubicBezTo>
                    <a:cubicBezTo>
                      <a:pt x="6400" y="10021"/>
                      <a:pt x="6530" y="9626"/>
                      <a:pt x="6715" y="9256"/>
                    </a:cubicBezTo>
                    <a:cubicBezTo>
                      <a:pt x="6789" y="8824"/>
                      <a:pt x="6931" y="8404"/>
                      <a:pt x="7147" y="8022"/>
                    </a:cubicBezTo>
                    <a:cubicBezTo>
                      <a:pt x="7400" y="7707"/>
                      <a:pt x="7714" y="7454"/>
                      <a:pt x="8072" y="7281"/>
                    </a:cubicBezTo>
                    <a:cubicBezTo>
                      <a:pt x="8375" y="7219"/>
                      <a:pt x="8696" y="7219"/>
                      <a:pt x="8998" y="7281"/>
                    </a:cubicBezTo>
                    <a:cubicBezTo>
                      <a:pt x="9214" y="7195"/>
                      <a:pt x="9461" y="7195"/>
                      <a:pt x="9677" y="7281"/>
                    </a:cubicBezTo>
                    <a:cubicBezTo>
                      <a:pt x="9849" y="7503"/>
                      <a:pt x="9973" y="7750"/>
                      <a:pt x="10047" y="8022"/>
                    </a:cubicBezTo>
                    <a:close/>
                    <a:moveTo>
                      <a:pt x="7579" y="12341"/>
                    </a:moveTo>
                    <a:cubicBezTo>
                      <a:pt x="7529" y="12588"/>
                      <a:pt x="7529" y="12834"/>
                      <a:pt x="7579" y="13081"/>
                    </a:cubicBezTo>
                    <a:cubicBezTo>
                      <a:pt x="7579" y="13081"/>
                      <a:pt x="7579" y="13081"/>
                      <a:pt x="8011" y="13081"/>
                    </a:cubicBezTo>
                    <a:cubicBezTo>
                      <a:pt x="8443" y="13081"/>
                      <a:pt x="8319" y="13081"/>
                      <a:pt x="8443" y="12588"/>
                    </a:cubicBezTo>
                    <a:cubicBezTo>
                      <a:pt x="8480" y="12279"/>
                      <a:pt x="8480" y="11971"/>
                      <a:pt x="8443" y="11662"/>
                    </a:cubicBezTo>
                    <a:lnTo>
                      <a:pt x="8443" y="10305"/>
                    </a:lnTo>
                    <a:cubicBezTo>
                      <a:pt x="8492" y="10058"/>
                      <a:pt x="8492" y="9811"/>
                      <a:pt x="8443" y="9564"/>
                    </a:cubicBezTo>
                    <a:lnTo>
                      <a:pt x="8011" y="9564"/>
                    </a:lnTo>
                    <a:cubicBezTo>
                      <a:pt x="7801" y="9688"/>
                      <a:pt x="7647" y="9885"/>
                      <a:pt x="7579" y="10119"/>
                    </a:cubicBezTo>
                    <a:cubicBezTo>
                      <a:pt x="7536" y="10403"/>
                      <a:pt x="7536" y="10700"/>
                      <a:pt x="7579" y="10983"/>
                    </a:cubicBezTo>
                    <a:cubicBezTo>
                      <a:pt x="7542" y="11434"/>
                      <a:pt x="7560" y="11890"/>
                      <a:pt x="7640" y="12341"/>
                    </a:cubicBezTo>
                    <a:close/>
                  </a:path>
                </a:pathLst>
              </a:custGeom>
              <a:solidFill>
                <a:srgbClr val="455A64"/>
              </a:solidFill>
              <a:ln w="6153" cap="flat">
                <a:noFill/>
                <a:prstDash val="solid"/>
                <a:miter/>
              </a:ln>
            </p:spPr>
            <p:txBody>
              <a:bodyPr rtlCol="0" anchor="ctr"/>
              <a:lstStyle/>
              <a:p>
                <a:endParaRPr lang="en-US"/>
              </a:p>
            </p:txBody>
          </p:sp>
          <p:sp>
            <p:nvSpPr>
              <p:cNvPr id="1310" name="Freeform: Shape 5340">
                <a:extLst>
                  <a:ext uri="{FF2B5EF4-FFF2-40B4-BE49-F238E27FC236}">
                    <a16:creationId xmlns:a16="http://schemas.microsoft.com/office/drawing/2014/main" id="{A70DF467-83AD-4E4C-AF5E-C5D00999833F}"/>
                  </a:ext>
                </a:extLst>
              </p:cNvPr>
              <p:cNvSpPr/>
              <p:nvPr/>
            </p:nvSpPr>
            <p:spPr>
              <a:xfrm>
                <a:off x="2228792" y="2231639"/>
                <a:ext cx="15179" cy="28815"/>
              </a:xfrm>
              <a:custGeom>
                <a:avLst/>
                <a:gdLst>
                  <a:gd name="connsiteX0" fmla="*/ 15179 w 15179"/>
                  <a:gd name="connsiteY0" fmla="*/ 6972 h 28815"/>
                  <a:gd name="connsiteX1" fmla="*/ 10675 w 15179"/>
                  <a:gd name="connsiteY1" fmla="*/ 0 h 28815"/>
                  <a:gd name="connsiteX2" fmla="*/ 0 w 15179"/>
                  <a:gd name="connsiteY2" fmla="*/ 28816 h 28815"/>
                  <a:gd name="connsiteX3" fmla="*/ 7281 w 15179"/>
                  <a:gd name="connsiteY3" fmla="*/ 28199 h 28815"/>
                  <a:gd name="connsiteX4" fmla="*/ 15179 w 15179"/>
                  <a:gd name="connsiteY4" fmla="*/ 6972 h 28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9" h="28815">
                    <a:moveTo>
                      <a:pt x="15179" y="6972"/>
                    </a:moveTo>
                    <a:lnTo>
                      <a:pt x="10675" y="0"/>
                    </a:lnTo>
                    <a:cubicBezTo>
                      <a:pt x="5473" y="8916"/>
                      <a:pt x="1863" y="18665"/>
                      <a:pt x="0" y="28816"/>
                    </a:cubicBezTo>
                    <a:lnTo>
                      <a:pt x="7281" y="28199"/>
                    </a:lnTo>
                    <a:cubicBezTo>
                      <a:pt x="8700" y="20726"/>
                      <a:pt x="11366" y="13550"/>
                      <a:pt x="15179" y="6972"/>
                    </a:cubicBezTo>
                    <a:close/>
                  </a:path>
                </a:pathLst>
              </a:custGeom>
              <a:solidFill>
                <a:srgbClr val="455A64"/>
              </a:solidFill>
              <a:ln w="6153" cap="flat">
                <a:noFill/>
                <a:prstDash val="solid"/>
                <a:miter/>
              </a:ln>
            </p:spPr>
            <p:txBody>
              <a:bodyPr rtlCol="0" anchor="ctr"/>
              <a:lstStyle/>
              <a:p>
                <a:endParaRPr lang="en-US"/>
              </a:p>
            </p:txBody>
          </p:sp>
          <p:sp>
            <p:nvSpPr>
              <p:cNvPr id="1311" name="Freeform: Shape 5341">
                <a:extLst>
                  <a:ext uri="{FF2B5EF4-FFF2-40B4-BE49-F238E27FC236}">
                    <a16:creationId xmlns:a16="http://schemas.microsoft.com/office/drawing/2014/main" id="{93FEE197-BE15-B0EF-197E-FDE236A68137}"/>
                  </a:ext>
                </a:extLst>
              </p:cNvPr>
              <p:cNvSpPr/>
              <p:nvPr/>
            </p:nvSpPr>
            <p:spPr>
              <a:xfrm>
                <a:off x="2239467" y="2213005"/>
                <a:ext cx="17277" cy="25483"/>
              </a:xfrm>
              <a:custGeom>
                <a:avLst/>
                <a:gdLst>
                  <a:gd name="connsiteX0" fmla="*/ 17277 w 17277"/>
                  <a:gd name="connsiteY0" fmla="*/ 11785 h 25483"/>
                  <a:gd name="connsiteX1" fmla="*/ 17277 w 17277"/>
                  <a:gd name="connsiteY1" fmla="*/ 0 h 25483"/>
                  <a:gd name="connsiteX2" fmla="*/ 0 w 17277"/>
                  <a:gd name="connsiteY2" fmla="*/ 18511 h 25483"/>
                  <a:gd name="connsiteX3" fmla="*/ 4504 w 17277"/>
                  <a:gd name="connsiteY3" fmla="*/ 25484 h 25483"/>
                  <a:gd name="connsiteX4" fmla="*/ 17277 w 17277"/>
                  <a:gd name="connsiteY4" fmla="*/ 11785 h 2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7" h="25483">
                    <a:moveTo>
                      <a:pt x="17277" y="11785"/>
                    </a:moveTo>
                    <a:lnTo>
                      <a:pt x="17277" y="0"/>
                    </a:lnTo>
                    <a:cubicBezTo>
                      <a:pt x="10033" y="4597"/>
                      <a:pt x="4091" y="10971"/>
                      <a:pt x="0" y="18511"/>
                    </a:cubicBezTo>
                    <a:lnTo>
                      <a:pt x="4504" y="25484"/>
                    </a:lnTo>
                    <a:cubicBezTo>
                      <a:pt x="7540" y="19918"/>
                      <a:pt x="11933" y="15204"/>
                      <a:pt x="17277" y="11785"/>
                    </a:cubicBezTo>
                    <a:close/>
                  </a:path>
                </a:pathLst>
              </a:custGeom>
              <a:solidFill>
                <a:srgbClr val="455A64"/>
              </a:solidFill>
              <a:ln w="6153" cap="flat">
                <a:noFill/>
                <a:prstDash val="solid"/>
                <a:miter/>
              </a:ln>
            </p:spPr>
            <p:txBody>
              <a:bodyPr rtlCol="0" anchor="ctr"/>
              <a:lstStyle/>
              <a:p>
                <a:endParaRPr lang="en-US"/>
              </a:p>
            </p:txBody>
          </p:sp>
          <p:sp>
            <p:nvSpPr>
              <p:cNvPr id="1312" name="Freeform: Shape 5342">
                <a:extLst>
                  <a:ext uri="{FF2B5EF4-FFF2-40B4-BE49-F238E27FC236}">
                    <a16:creationId xmlns:a16="http://schemas.microsoft.com/office/drawing/2014/main" id="{E1BF1DAA-94C7-6804-FFE8-104D5177B64D}"/>
                  </a:ext>
                </a:extLst>
              </p:cNvPr>
              <p:cNvSpPr/>
              <p:nvPr/>
            </p:nvSpPr>
            <p:spPr>
              <a:xfrm>
                <a:off x="2227308" y="2259838"/>
                <a:ext cx="8765" cy="28568"/>
              </a:xfrm>
              <a:custGeom>
                <a:avLst/>
                <a:gdLst>
                  <a:gd name="connsiteX0" fmla="*/ 7716 w 8765"/>
                  <a:gd name="connsiteY0" fmla="*/ 10983 h 28568"/>
                  <a:gd name="connsiteX1" fmla="*/ 8765 w 8765"/>
                  <a:gd name="connsiteY1" fmla="*/ 0 h 28568"/>
                  <a:gd name="connsiteX2" fmla="*/ 1484 w 8765"/>
                  <a:gd name="connsiteY2" fmla="*/ 617 h 28568"/>
                  <a:gd name="connsiteX3" fmla="*/ 3 w 8765"/>
                  <a:gd name="connsiteY3" fmla="*/ 15426 h 28568"/>
                  <a:gd name="connsiteX4" fmla="*/ 1484 w 8765"/>
                  <a:gd name="connsiteY4" fmla="*/ 28569 h 28568"/>
                  <a:gd name="connsiteX5" fmla="*/ 8765 w 8765"/>
                  <a:gd name="connsiteY5" fmla="*/ 20671 h 28568"/>
                  <a:gd name="connsiteX6" fmla="*/ 7716 w 8765"/>
                  <a:gd name="connsiteY6" fmla="*/ 10983 h 2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5" h="28568">
                    <a:moveTo>
                      <a:pt x="7716" y="10983"/>
                    </a:moveTo>
                    <a:cubicBezTo>
                      <a:pt x="7735" y="7300"/>
                      <a:pt x="8080" y="3622"/>
                      <a:pt x="8765" y="0"/>
                    </a:cubicBezTo>
                    <a:lnTo>
                      <a:pt x="1484" y="617"/>
                    </a:lnTo>
                    <a:cubicBezTo>
                      <a:pt x="509" y="5492"/>
                      <a:pt x="9" y="10453"/>
                      <a:pt x="3" y="15426"/>
                    </a:cubicBezTo>
                    <a:cubicBezTo>
                      <a:pt x="-46" y="19850"/>
                      <a:pt x="448" y="24268"/>
                      <a:pt x="1484" y="28569"/>
                    </a:cubicBezTo>
                    <a:lnTo>
                      <a:pt x="8765" y="20671"/>
                    </a:lnTo>
                    <a:cubicBezTo>
                      <a:pt x="8043" y="17493"/>
                      <a:pt x="7685" y="14241"/>
                      <a:pt x="7716" y="10983"/>
                    </a:cubicBezTo>
                    <a:close/>
                  </a:path>
                </a:pathLst>
              </a:custGeom>
              <a:solidFill>
                <a:srgbClr val="455A64"/>
              </a:solidFill>
              <a:ln w="6153" cap="flat">
                <a:noFill/>
                <a:prstDash val="solid"/>
                <a:miter/>
              </a:ln>
            </p:spPr>
            <p:txBody>
              <a:bodyPr rtlCol="0" anchor="ctr"/>
              <a:lstStyle/>
              <a:p>
                <a:endParaRPr lang="en-US"/>
              </a:p>
            </p:txBody>
          </p:sp>
          <p:sp>
            <p:nvSpPr>
              <p:cNvPr id="1313" name="Freeform: Shape 5343">
                <a:extLst>
                  <a:ext uri="{FF2B5EF4-FFF2-40B4-BE49-F238E27FC236}">
                    <a16:creationId xmlns:a16="http://schemas.microsoft.com/office/drawing/2014/main" id="{F28E73B5-881F-6D5B-AFD4-F7BF4A6601AA}"/>
                  </a:ext>
                </a:extLst>
              </p:cNvPr>
              <p:cNvSpPr/>
              <p:nvPr/>
            </p:nvSpPr>
            <p:spPr>
              <a:xfrm>
                <a:off x="2228792" y="2209959"/>
                <a:ext cx="57326" cy="96638"/>
              </a:xfrm>
              <a:custGeom>
                <a:avLst/>
                <a:gdLst>
                  <a:gd name="connsiteX0" fmla="*/ 55904 w 57326"/>
                  <a:gd name="connsiteY0" fmla="*/ 18163 h 96638"/>
                  <a:gd name="connsiteX1" fmla="*/ 45229 w 57326"/>
                  <a:gd name="connsiteY1" fmla="*/ 1689 h 96638"/>
                  <a:gd name="connsiteX2" fmla="*/ 27952 w 57326"/>
                  <a:gd name="connsiteY2" fmla="*/ 3046 h 96638"/>
                  <a:gd name="connsiteX3" fmla="*/ 27952 w 57326"/>
                  <a:gd name="connsiteY3" fmla="*/ 14832 h 96638"/>
                  <a:gd name="connsiteX4" fmla="*/ 40725 w 57326"/>
                  <a:gd name="connsiteY4" fmla="*/ 13906 h 96638"/>
                  <a:gd name="connsiteX5" fmla="*/ 48623 w 57326"/>
                  <a:gd name="connsiteY5" fmla="*/ 26247 h 96638"/>
                  <a:gd name="connsiteX6" fmla="*/ 49672 w 57326"/>
                  <a:gd name="connsiteY6" fmla="*/ 35934 h 96638"/>
                  <a:gd name="connsiteX7" fmla="*/ 48623 w 57326"/>
                  <a:gd name="connsiteY7" fmla="*/ 46918 h 96638"/>
                  <a:gd name="connsiteX8" fmla="*/ 40725 w 57326"/>
                  <a:gd name="connsiteY8" fmla="*/ 68144 h 96638"/>
                  <a:gd name="connsiteX9" fmla="*/ 27952 w 57326"/>
                  <a:gd name="connsiteY9" fmla="*/ 81965 h 96638"/>
                  <a:gd name="connsiteX10" fmla="*/ 15179 w 57326"/>
                  <a:gd name="connsiteY10" fmla="*/ 82891 h 96638"/>
                  <a:gd name="connsiteX11" fmla="*/ 7281 w 57326"/>
                  <a:gd name="connsiteY11" fmla="*/ 70550 h 96638"/>
                  <a:gd name="connsiteX12" fmla="*/ 0 w 57326"/>
                  <a:gd name="connsiteY12" fmla="*/ 78448 h 96638"/>
                  <a:gd name="connsiteX13" fmla="*/ 10675 w 57326"/>
                  <a:gd name="connsiteY13" fmla="*/ 94923 h 96638"/>
                  <a:gd name="connsiteX14" fmla="*/ 27952 w 57326"/>
                  <a:gd name="connsiteY14" fmla="*/ 93566 h 96638"/>
                  <a:gd name="connsiteX15" fmla="*/ 45229 w 57326"/>
                  <a:gd name="connsiteY15" fmla="*/ 75055 h 96638"/>
                  <a:gd name="connsiteX16" fmla="*/ 55904 w 57326"/>
                  <a:gd name="connsiteY16" fmla="*/ 46300 h 96638"/>
                  <a:gd name="connsiteX17" fmla="*/ 57323 w 57326"/>
                  <a:gd name="connsiteY17" fmla="*/ 31430 h 96638"/>
                  <a:gd name="connsiteX18" fmla="*/ 55904 w 57326"/>
                  <a:gd name="connsiteY18" fmla="*/ 18163 h 9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326" h="96638">
                    <a:moveTo>
                      <a:pt x="55904" y="18163"/>
                    </a:moveTo>
                    <a:cubicBezTo>
                      <a:pt x="54775" y="11432"/>
                      <a:pt x="50912" y="5471"/>
                      <a:pt x="45229" y="1689"/>
                    </a:cubicBezTo>
                    <a:cubicBezTo>
                      <a:pt x="39639" y="-977"/>
                      <a:pt x="33055" y="-459"/>
                      <a:pt x="27952" y="3046"/>
                    </a:cubicBezTo>
                    <a:lnTo>
                      <a:pt x="27952" y="14832"/>
                    </a:lnTo>
                    <a:cubicBezTo>
                      <a:pt x="31740" y="12271"/>
                      <a:pt x="36609" y="11919"/>
                      <a:pt x="40725" y="13906"/>
                    </a:cubicBezTo>
                    <a:cubicBezTo>
                      <a:pt x="44982" y="16720"/>
                      <a:pt x="47851" y="21205"/>
                      <a:pt x="48623" y="26247"/>
                    </a:cubicBezTo>
                    <a:cubicBezTo>
                      <a:pt x="49345" y="29424"/>
                      <a:pt x="49702" y="32676"/>
                      <a:pt x="49672" y="35934"/>
                    </a:cubicBezTo>
                    <a:cubicBezTo>
                      <a:pt x="49659" y="39618"/>
                      <a:pt x="49308" y="43295"/>
                      <a:pt x="48623" y="46918"/>
                    </a:cubicBezTo>
                    <a:cubicBezTo>
                      <a:pt x="47179" y="54378"/>
                      <a:pt x="44507" y="61554"/>
                      <a:pt x="40725" y="68144"/>
                    </a:cubicBezTo>
                    <a:cubicBezTo>
                      <a:pt x="37670" y="73728"/>
                      <a:pt x="33283" y="78479"/>
                      <a:pt x="27952" y="81965"/>
                    </a:cubicBezTo>
                    <a:cubicBezTo>
                      <a:pt x="24169" y="84551"/>
                      <a:pt x="19295" y="84909"/>
                      <a:pt x="15179" y="82891"/>
                    </a:cubicBezTo>
                    <a:cubicBezTo>
                      <a:pt x="10903" y="80096"/>
                      <a:pt x="8034" y="75604"/>
                      <a:pt x="7281" y="70550"/>
                    </a:cubicBezTo>
                    <a:lnTo>
                      <a:pt x="0" y="78448"/>
                    </a:lnTo>
                    <a:cubicBezTo>
                      <a:pt x="1061" y="85205"/>
                      <a:pt x="4942" y="91190"/>
                      <a:pt x="10675" y="94923"/>
                    </a:cubicBezTo>
                    <a:cubicBezTo>
                      <a:pt x="16253" y="97626"/>
                      <a:pt x="22861" y="97108"/>
                      <a:pt x="27952" y="93566"/>
                    </a:cubicBezTo>
                    <a:cubicBezTo>
                      <a:pt x="35165" y="88932"/>
                      <a:pt x="41101" y="82570"/>
                      <a:pt x="45229" y="75055"/>
                    </a:cubicBezTo>
                    <a:cubicBezTo>
                      <a:pt x="50400" y="66151"/>
                      <a:pt x="54016" y="56426"/>
                      <a:pt x="55904" y="46300"/>
                    </a:cubicBezTo>
                    <a:cubicBezTo>
                      <a:pt x="56835" y="41395"/>
                      <a:pt x="57311" y="36422"/>
                      <a:pt x="57323" y="31430"/>
                    </a:cubicBezTo>
                    <a:cubicBezTo>
                      <a:pt x="57372" y="26969"/>
                      <a:pt x="56897" y="22514"/>
                      <a:pt x="55904" y="18163"/>
                    </a:cubicBezTo>
                    <a:close/>
                  </a:path>
                </a:pathLst>
              </a:custGeom>
              <a:solidFill>
                <a:srgbClr val="44535B"/>
              </a:solidFill>
              <a:ln w="6153" cap="flat">
                <a:noFill/>
                <a:prstDash val="solid"/>
                <a:miter/>
              </a:ln>
            </p:spPr>
            <p:txBody>
              <a:bodyPr rtlCol="0" anchor="ctr"/>
              <a:lstStyle/>
              <a:p>
                <a:endParaRPr lang="en-US"/>
              </a:p>
            </p:txBody>
          </p:sp>
          <p:sp>
            <p:nvSpPr>
              <p:cNvPr id="1314" name="Freeform: Shape 5344">
                <a:extLst>
                  <a:ext uri="{FF2B5EF4-FFF2-40B4-BE49-F238E27FC236}">
                    <a16:creationId xmlns:a16="http://schemas.microsoft.com/office/drawing/2014/main" id="{4E434639-1966-DE1C-6674-8B9EA672CD87}"/>
                  </a:ext>
                </a:extLst>
              </p:cNvPr>
              <p:cNvSpPr/>
              <p:nvPr/>
            </p:nvSpPr>
            <p:spPr>
              <a:xfrm>
                <a:off x="2323384" y="2115705"/>
                <a:ext cx="150434" cy="95379"/>
              </a:xfrm>
              <a:custGeom>
                <a:avLst/>
                <a:gdLst>
                  <a:gd name="connsiteX0" fmla="*/ 6726 w 150434"/>
                  <a:gd name="connsiteY0" fmla="*/ 80084 h 95379"/>
                  <a:gd name="connsiteX1" fmla="*/ 143708 w 150434"/>
                  <a:gd name="connsiteY1" fmla="*/ 980 h 95379"/>
                  <a:gd name="connsiteX2" fmla="*/ 150434 w 150434"/>
                  <a:gd name="connsiteY2" fmla="*/ 4312 h 95379"/>
                  <a:gd name="connsiteX3" fmla="*/ 143708 w 150434"/>
                  <a:gd name="connsiteY3" fmla="*/ 15418 h 95379"/>
                  <a:gd name="connsiteX4" fmla="*/ 6726 w 150434"/>
                  <a:gd name="connsiteY4" fmla="*/ 94399 h 95379"/>
                  <a:gd name="connsiteX5" fmla="*/ 0 w 150434"/>
                  <a:gd name="connsiteY5" fmla="*/ 91068 h 95379"/>
                  <a:gd name="connsiteX6" fmla="*/ 6726 w 150434"/>
                  <a:gd name="connsiteY6" fmla="*/ 80084 h 9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34" h="95379">
                    <a:moveTo>
                      <a:pt x="6726" y="80084"/>
                    </a:moveTo>
                    <a:lnTo>
                      <a:pt x="143708" y="980"/>
                    </a:lnTo>
                    <a:cubicBezTo>
                      <a:pt x="147411" y="-1180"/>
                      <a:pt x="150434" y="363"/>
                      <a:pt x="150434" y="4312"/>
                    </a:cubicBezTo>
                    <a:cubicBezTo>
                      <a:pt x="150095" y="8878"/>
                      <a:pt x="147596" y="13006"/>
                      <a:pt x="143708" y="15418"/>
                    </a:cubicBezTo>
                    <a:lnTo>
                      <a:pt x="6726" y="94399"/>
                    </a:lnTo>
                    <a:cubicBezTo>
                      <a:pt x="3024" y="96559"/>
                      <a:pt x="0" y="95017"/>
                      <a:pt x="0" y="91068"/>
                    </a:cubicBezTo>
                    <a:cubicBezTo>
                      <a:pt x="376" y="86551"/>
                      <a:pt x="2869" y="82472"/>
                      <a:pt x="6726" y="80084"/>
                    </a:cubicBezTo>
                    <a:close/>
                  </a:path>
                </a:pathLst>
              </a:custGeom>
              <a:solidFill>
                <a:srgbClr val="455A64"/>
              </a:solidFill>
              <a:ln w="6153" cap="flat">
                <a:noFill/>
                <a:prstDash val="solid"/>
                <a:miter/>
              </a:ln>
            </p:spPr>
            <p:txBody>
              <a:bodyPr rtlCol="0" anchor="ctr"/>
              <a:lstStyle/>
              <a:p>
                <a:endParaRPr lang="en-US"/>
              </a:p>
            </p:txBody>
          </p:sp>
          <p:sp>
            <p:nvSpPr>
              <p:cNvPr id="1315" name="Freeform: Shape 5345">
                <a:extLst>
                  <a:ext uri="{FF2B5EF4-FFF2-40B4-BE49-F238E27FC236}">
                    <a16:creationId xmlns:a16="http://schemas.microsoft.com/office/drawing/2014/main" id="{1A59A03E-42B0-5D41-39AA-DD5701C8D4FD}"/>
                  </a:ext>
                </a:extLst>
              </p:cNvPr>
              <p:cNvSpPr/>
              <p:nvPr/>
            </p:nvSpPr>
            <p:spPr>
              <a:xfrm>
                <a:off x="2323384" y="2087015"/>
                <a:ext cx="250641" cy="153377"/>
              </a:xfrm>
              <a:custGeom>
                <a:avLst/>
                <a:gdLst>
                  <a:gd name="connsiteX0" fmla="*/ 6726 w 250641"/>
                  <a:gd name="connsiteY0" fmla="*/ 137961 h 153377"/>
                  <a:gd name="connsiteX1" fmla="*/ 243977 w 250641"/>
                  <a:gd name="connsiteY1" fmla="*/ 978 h 153377"/>
                  <a:gd name="connsiteX2" fmla="*/ 250641 w 250641"/>
                  <a:gd name="connsiteY2" fmla="*/ 4372 h 153377"/>
                  <a:gd name="connsiteX3" fmla="*/ 243977 w 250641"/>
                  <a:gd name="connsiteY3" fmla="*/ 15417 h 153377"/>
                  <a:gd name="connsiteX4" fmla="*/ 6726 w 250641"/>
                  <a:gd name="connsiteY4" fmla="*/ 152399 h 153377"/>
                  <a:gd name="connsiteX5" fmla="*/ 0 w 250641"/>
                  <a:gd name="connsiteY5" fmla="*/ 149006 h 153377"/>
                  <a:gd name="connsiteX6" fmla="*/ 6726 w 250641"/>
                  <a:gd name="connsiteY6" fmla="*/ 137961 h 15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41" h="153377">
                    <a:moveTo>
                      <a:pt x="6726" y="137961"/>
                    </a:moveTo>
                    <a:lnTo>
                      <a:pt x="243977" y="978"/>
                    </a:lnTo>
                    <a:cubicBezTo>
                      <a:pt x="247680" y="-1182"/>
                      <a:pt x="250641" y="361"/>
                      <a:pt x="250641" y="4372"/>
                    </a:cubicBezTo>
                    <a:cubicBezTo>
                      <a:pt x="250321" y="8907"/>
                      <a:pt x="247840" y="13016"/>
                      <a:pt x="243977" y="15417"/>
                    </a:cubicBezTo>
                    <a:lnTo>
                      <a:pt x="6726" y="152399"/>
                    </a:lnTo>
                    <a:cubicBezTo>
                      <a:pt x="3024" y="154559"/>
                      <a:pt x="0" y="153016"/>
                      <a:pt x="0" y="149006"/>
                    </a:cubicBezTo>
                    <a:cubicBezTo>
                      <a:pt x="346" y="144458"/>
                      <a:pt x="2845" y="140355"/>
                      <a:pt x="6726" y="137961"/>
                    </a:cubicBezTo>
                    <a:close/>
                  </a:path>
                </a:pathLst>
              </a:custGeom>
              <a:solidFill>
                <a:srgbClr val="E0E0E0"/>
              </a:solidFill>
              <a:ln w="6153" cap="flat">
                <a:noFill/>
                <a:prstDash val="solid"/>
                <a:miter/>
              </a:ln>
            </p:spPr>
            <p:txBody>
              <a:bodyPr rtlCol="0" anchor="ctr"/>
              <a:lstStyle/>
              <a:p>
                <a:endParaRPr lang="en-US"/>
              </a:p>
            </p:txBody>
          </p:sp>
          <p:sp>
            <p:nvSpPr>
              <p:cNvPr id="1316" name="Freeform: Shape 5346">
                <a:extLst>
                  <a:ext uri="{FF2B5EF4-FFF2-40B4-BE49-F238E27FC236}">
                    <a16:creationId xmlns:a16="http://schemas.microsoft.com/office/drawing/2014/main" id="{547247E1-AA49-D080-1847-B61FEB29FC4B}"/>
                  </a:ext>
                </a:extLst>
              </p:cNvPr>
              <p:cNvSpPr/>
              <p:nvPr/>
            </p:nvSpPr>
            <p:spPr>
              <a:xfrm>
                <a:off x="2686697" y="1681523"/>
                <a:ext cx="463766" cy="392181"/>
              </a:xfrm>
              <a:custGeom>
                <a:avLst/>
                <a:gdLst>
                  <a:gd name="connsiteX0" fmla="*/ 6664 w 463766"/>
                  <a:gd name="connsiteY0" fmla="*/ 391290 h 392181"/>
                  <a:gd name="connsiteX1" fmla="*/ 457103 w 463766"/>
                  <a:gd name="connsiteY1" fmla="*/ 131270 h 392181"/>
                  <a:gd name="connsiteX2" fmla="*/ 463767 w 463766"/>
                  <a:gd name="connsiteY2" fmla="*/ 119669 h 392181"/>
                  <a:gd name="connsiteX3" fmla="*/ 463767 w 463766"/>
                  <a:gd name="connsiteY3" fmla="*/ 4838 h 392181"/>
                  <a:gd name="connsiteX4" fmla="*/ 457103 w 463766"/>
                  <a:gd name="connsiteY4" fmla="*/ 1013 h 392181"/>
                  <a:gd name="connsiteX5" fmla="*/ 6664 w 463766"/>
                  <a:gd name="connsiteY5" fmla="*/ 260971 h 392181"/>
                  <a:gd name="connsiteX6" fmla="*/ 0 w 463766"/>
                  <a:gd name="connsiteY6" fmla="*/ 272572 h 392181"/>
                  <a:gd name="connsiteX7" fmla="*/ 0 w 463766"/>
                  <a:gd name="connsiteY7" fmla="*/ 387403 h 392181"/>
                  <a:gd name="connsiteX8" fmla="*/ 6664 w 463766"/>
                  <a:gd name="connsiteY8" fmla="*/ 391290 h 39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766" h="392181">
                    <a:moveTo>
                      <a:pt x="6664" y="391290"/>
                    </a:moveTo>
                    <a:lnTo>
                      <a:pt x="457103" y="131270"/>
                    </a:lnTo>
                    <a:cubicBezTo>
                      <a:pt x="461045" y="128684"/>
                      <a:pt x="463520" y="124377"/>
                      <a:pt x="463767" y="119669"/>
                    </a:cubicBezTo>
                    <a:lnTo>
                      <a:pt x="463767" y="4838"/>
                    </a:lnTo>
                    <a:cubicBezTo>
                      <a:pt x="463767" y="581"/>
                      <a:pt x="460805" y="-1332"/>
                      <a:pt x="457103" y="1013"/>
                    </a:cubicBezTo>
                    <a:lnTo>
                      <a:pt x="6664" y="260971"/>
                    </a:lnTo>
                    <a:cubicBezTo>
                      <a:pt x="2721" y="263557"/>
                      <a:pt x="247" y="267864"/>
                      <a:pt x="0" y="272572"/>
                    </a:cubicBezTo>
                    <a:lnTo>
                      <a:pt x="0" y="387403"/>
                    </a:lnTo>
                    <a:cubicBezTo>
                      <a:pt x="123" y="391660"/>
                      <a:pt x="3085" y="393388"/>
                      <a:pt x="6664" y="391290"/>
                    </a:cubicBezTo>
                    <a:close/>
                  </a:path>
                </a:pathLst>
              </a:custGeom>
              <a:solidFill>
                <a:srgbClr val="F0F0F0"/>
              </a:solidFill>
              <a:ln w="6153" cap="flat">
                <a:noFill/>
                <a:prstDash val="solid"/>
                <a:miter/>
              </a:ln>
            </p:spPr>
            <p:txBody>
              <a:bodyPr rtlCol="0" anchor="ctr"/>
              <a:lstStyle/>
              <a:p>
                <a:endParaRPr lang="en-US"/>
              </a:p>
            </p:txBody>
          </p:sp>
          <p:sp>
            <p:nvSpPr>
              <p:cNvPr id="1317" name="Freeform: Shape 5347">
                <a:extLst>
                  <a:ext uri="{FF2B5EF4-FFF2-40B4-BE49-F238E27FC236}">
                    <a16:creationId xmlns:a16="http://schemas.microsoft.com/office/drawing/2014/main" id="{A1618512-29B7-FF70-A5A6-C23A4131085B}"/>
                  </a:ext>
                </a:extLst>
              </p:cNvPr>
              <p:cNvSpPr/>
              <p:nvPr/>
            </p:nvSpPr>
            <p:spPr>
              <a:xfrm>
                <a:off x="2734950" y="1973156"/>
                <a:ext cx="8044" cy="16726"/>
              </a:xfrm>
              <a:custGeom>
                <a:avLst/>
                <a:gdLst>
                  <a:gd name="connsiteX0" fmla="*/ 0 w 8044"/>
                  <a:gd name="connsiteY0" fmla="*/ 8088 h 16726"/>
                  <a:gd name="connsiteX1" fmla="*/ 370 w 8044"/>
                  <a:gd name="connsiteY1" fmla="*/ 5682 h 16726"/>
                  <a:gd name="connsiteX2" fmla="*/ 1234 w 8044"/>
                  <a:gd name="connsiteY2" fmla="*/ 3522 h 16726"/>
                  <a:gd name="connsiteX3" fmla="*/ 2530 w 8044"/>
                  <a:gd name="connsiteY3" fmla="*/ 1733 h 16726"/>
                  <a:gd name="connsiteX4" fmla="*/ 4011 w 8044"/>
                  <a:gd name="connsiteY4" fmla="*/ 499 h 16726"/>
                  <a:gd name="connsiteX5" fmla="*/ 5492 w 8044"/>
                  <a:gd name="connsiteY5" fmla="*/ 5 h 16726"/>
                  <a:gd name="connsiteX6" fmla="*/ 6787 w 8044"/>
                  <a:gd name="connsiteY6" fmla="*/ 314 h 16726"/>
                  <a:gd name="connsiteX7" fmla="*/ 7713 w 8044"/>
                  <a:gd name="connsiteY7" fmla="*/ 1424 h 16726"/>
                  <a:gd name="connsiteX8" fmla="*/ 8022 w 8044"/>
                  <a:gd name="connsiteY8" fmla="*/ 3461 h 16726"/>
                  <a:gd name="connsiteX9" fmla="*/ 8022 w 8044"/>
                  <a:gd name="connsiteY9" fmla="*/ 4633 h 16726"/>
                  <a:gd name="connsiteX10" fmla="*/ 8022 w 8044"/>
                  <a:gd name="connsiteY10" fmla="*/ 5744 h 16726"/>
                  <a:gd name="connsiteX11" fmla="*/ 7713 w 8044"/>
                  <a:gd name="connsiteY11" fmla="*/ 6793 h 16726"/>
                  <a:gd name="connsiteX12" fmla="*/ 7343 w 8044"/>
                  <a:gd name="connsiteY12" fmla="*/ 7780 h 16726"/>
                  <a:gd name="connsiteX13" fmla="*/ 4751 w 8044"/>
                  <a:gd name="connsiteY13" fmla="*/ 14814 h 16726"/>
                  <a:gd name="connsiteX14" fmla="*/ 4751 w 8044"/>
                  <a:gd name="connsiteY14" fmla="*/ 15184 h 16726"/>
                  <a:gd name="connsiteX15" fmla="*/ 4443 w 8044"/>
                  <a:gd name="connsiteY15" fmla="*/ 15493 h 16726"/>
                  <a:gd name="connsiteX16" fmla="*/ 2283 w 8044"/>
                  <a:gd name="connsiteY16" fmla="*/ 16727 h 16726"/>
                  <a:gd name="connsiteX17" fmla="*/ 2283 w 8044"/>
                  <a:gd name="connsiteY17" fmla="*/ 16727 h 16726"/>
                  <a:gd name="connsiteX18" fmla="*/ 2283 w 8044"/>
                  <a:gd name="connsiteY18" fmla="*/ 16418 h 16726"/>
                  <a:gd name="connsiteX19" fmla="*/ 2283 w 8044"/>
                  <a:gd name="connsiteY19" fmla="*/ 16418 h 16726"/>
                  <a:gd name="connsiteX20" fmla="*/ 2283 w 8044"/>
                  <a:gd name="connsiteY20" fmla="*/ 16418 h 16726"/>
                  <a:gd name="connsiteX21" fmla="*/ 4072 w 8044"/>
                  <a:gd name="connsiteY21" fmla="*/ 11667 h 16726"/>
                  <a:gd name="connsiteX22" fmla="*/ 2777 w 8044"/>
                  <a:gd name="connsiteY22" fmla="*/ 11667 h 16726"/>
                  <a:gd name="connsiteX23" fmla="*/ 1728 w 8044"/>
                  <a:gd name="connsiteY23" fmla="*/ 11235 h 16726"/>
                  <a:gd name="connsiteX24" fmla="*/ 987 w 8044"/>
                  <a:gd name="connsiteY24" fmla="*/ 10125 h 16726"/>
                  <a:gd name="connsiteX25" fmla="*/ 0 w 8044"/>
                  <a:gd name="connsiteY25" fmla="*/ 8088 h 16726"/>
                  <a:gd name="connsiteX26" fmla="*/ 5492 w 8044"/>
                  <a:gd name="connsiteY26" fmla="*/ 4942 h 16726"/>
                  <a:gd name="connsiteX27" fmla="*/ 5492 w 8044"/>
                  <a:gd name="connsiteY27" fmla="*/ 4201 h 16726"/>
                  <a:gd name="connsiteX28" fmla="*/ 5183 w 8044"/>
                  <a:gd name="connsiteY28" fmla="*/ 3831 h 16726"/>
                  <a:gd name="connsiteX29" fmla="*/ 4690 w 8044"/>
                  <a:gd name="connsiteY29" fmla="*/ 3831 h 16726"/>
                  <a:gd name="connsiteX30" fmla="*/ 4134 w 8044"/>
                  <a:gd name="connsiteY30" fmla="*/ 3831 h 16726"/>
                  <a:gd name="connsiteX31" fmla="*/ 3579 w 8044"/>
                  <a:gd name="connsiteY31" fmla="*/ 4263 h 16726"/>
                  <a:gd name="connsiteX32" fmla="*/ 3147 w 8044"/>
                  <a:gd name="connsiteY32" fmla="*/ 4942 h 16726"/>
                  <a:gd name="connsiteX33" fmla="*/ 2777 w 8044"/>
                  <a:gd name="connsiteY33" fmla="*/ 5744 h 16726"/>
                  <a:gd name="connsiteX34" fmla="*/ 2777 w 8044"/>
                  <a:gd name="connsiteY34" fmla="*/ 6546 h 16726"/>
                  <a:gd name="connsiteX35" fmla="*/ 2777 w 8044"/>
                  <a:gd name="connsiteY35" fmla="*/ 7286 h 16726"/>
                  <a:gd name="connsiteX36" fmla="*/ 3147 w 8044"/>
                  <a:gd name="connsiteY36" fmla="*/ 7657 h 16726"/>
                  <a:gd name="connsiteX37" fmla="*/ 3579 w 8044"/>
                  <a:gd name="connsiteY37" fmla="*/ 7657 h 16726"/>
                  <a:gd name="connsiteX38" fmla="*/ 4134 w 8044"/>
                  <a:gd name="connsiteY38" fmla="*/ 7657 h 16726"/>
                  <a:gd name="connsiteX39" fmla="*/ 4690 w 8044"/>
                  <a:gd name="connsiteY39" fmla="*/ 7163 h 16726"/>
                  <a:gd name="connsiteX40" fmla="*/ 5183 w 8044"/>
                  <a:gd name="connsiteY40" fmla="*/ 6546 h 16726"/>
                  <a:gd name="connsiteX41" fmla="*/ 5492 w 8044"/>
                  <a:gd name="connsiteY41" fmla="*/ 5744 h 16726"/>
                  <a:gd name="connsiteX42" fmla="*/ 5492 w 8044"/>
                  <a:gd name="connsiteY42" fmla="*/ 4942 h 1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44" h="16726">
                    <a:moveTo>
                      <a:pt x="0" y="8088"/>
                    </a:moveTo>
                    <a:cubicBezTo>
                      <a:pt x="0" y="7274"/>
                      <a:pt x="130" y="6459"/>
                      <a:pt x="370" y="5682"/>
                    </a:cubicBezTo>
                    <a:cubicBezTo>
                      <a:pt x="555" y="4923"/>
                      <a:pt x="845" y="4201"/>
                      <a:pt x="1234" y="3522"/>
                    </a:cubicBezTo>
                    <a:cubicBezTo>
                      <a:pt x="1592" y="2874"/>
                      <a:pt x="2030" y="2276"/>
                      <a:pt x="2530" y="1733"/>
                    </a:cubicBezTo>
                    <a:cubicBezTo>
                      <a:pt x="2974" y="1270"/>
                      <a:pt x="3474" y="857"/>
                      <a:pt x="4011" y="499"/>
                    </a:cubicBezTo>
                    <a:cubicBezTo>
                      <a:pt x="4480" y="271"/>
                      <a:pt x="4980" y="104"/>
                      <a:pt x="5492" y="5"/>
                    </a:cubicBezTo>
                    <a:cubicBezTo>
                      <a:pt x="5942" y="-26"/>
                      <a:pt x="6399" y="79"/>
                      <a:pt x="6787" y="314"/>
                    </a:cubicBezTo>
                    <a:cubicBezTo>
                      <a:pt x="7189" y="598"/>
                      <a:pt x="7509" y="980"/>
                      <a:pt x="7713" y="1424"/>
                    </a:cubicBezTo>
                    <a:cubicBezTo>
                      <a:pt x="7929" y="2079"/>
                      <a:pt x="8034" y="2770"/>
                      <a:pt x="8022" y="3461"/>
                    </a:cubicBezTo>
                    <a:cubicBezTo>
                      <a:pt x="8053" y="3849"/>
                      <a:pt x="8053" y="4244"/>
                      <a:pt x="8022" y="4633"/>
                    </a:cubicBezTo>
                    <a:cubicBezTo>
                      <a:pt x="8053" y="5003"/>
                      <a:pt x="8053" y="5373"/>
                      <a:pt x="8022" y="5744"/>
                    </a:cubicBezTo>
                    <a:cubicBezTo>
                      <a:pt x="7948" y="6102"/>
                      <a:pt x="7843" y="6453"/>
                      <a:pt x="7713" y="6793"/>
                    </a:cubicBezTo>
                    <a:lnTo>
                      <a:pt x="7343" y="7780"/>
                    </a:lnTo>
                    <a:lnTo>
                      <a:pt x="4751" y="14814"/>
                    </a:lnTo>
                    <a:cubicBezTo>
                      <a:pt x="4727" y="14938"/>
                      <a:pt x="4727" y="15061"/>
                      <a:pt x="4751" y="15184"/>
                    </a:cubicBezTo>
                    <a:cubicBezTo>
                      <a:pt x="4683" y="15314"/>
                      <a:pt x="4572" y="15425"/>
                      <a:pt x="4443" y="15493"/>
                    </a:cubicBezTo>
                    <a:lnTo>
                      <a:pt x="2283" y="16727"/>
                    </a:lnTo>
                    <a:lnTo>
                      <a:pt x="2283" y="16727"/>
                    </a:lnTo>
                    <a:cubicBezTo>
                      <a:pt x="2240" y="16628"/>
                      <a:pt x="2240" y="16517"/>
                      <a:pt x="2283" y="16418"/>
                    </a:cubicBezTo>
                    <a:cubicBezTo>
                      <a:pt x="2283" y="16418"/>
                      <a:pt x="2283" y="16418"/>
                      <a:pt x="2283" y="16418"/>
                    </a:cubicBezTo>
                    <a:lnTo>
                      <a:pt x="2283" y="16418"/>
                    </a:lnTo>
                    <a:lnTo>
                      <a:pt x="4072" y="11667"/>
                    </a:lnTo>
                    <a:cubicBezTo>
                      <a:pt x="3647" y="11760"/>
                      <a:pt x="3203" y="11760"/>
                      <a:pt x="2777" y="11667"/>
                    </a:cubicBezTo>
                    <a:cubicBezTo>
                      <a:pt x="2388" y="11655"/>
                      <a:pt x="2012" y="11501"/>
                      <a:pt x="1728" y="11235"/>
                    </a:cubicBezTo>
                    <a:cubicBezTo>
                      <a:pt x="1388" y="10939"/>
                      <a:pt x="1129" y="10557"/>
                      <a:pt x="987" y="10125"/>
                    </a:cubicBezTo>
                    <a:cubicBezTo>
                      <a:pt x="512" y="9526"/>
                      <a:pt x="179" y="8829"/>
                      <a:pt x="0" y="8088"/>
                    </a:cubicBezTo>
                    <a:close/>
                    <a:moveTo>
                      <a:pt x="5492" y="4942"/>
                    </a:moveTo>
                    <a:cubicBezTo>
                      <a:pt x="5535" y="4695"/>
                      <a:pt x="5535" y="4448"/>
                      <a:pt x="5492" y="4201"/>
                    </a:cubicBezTo>
                    <a:cubicBezTo>
                      <a:pt x="5442" y="4041"/>
                      <a:pt x="5331" y="3905"/>
                      <a:pt x="5183" y="3831"/>
                    </a:cubicBezTo>
                    <a:lnTo>
                      <a:pt x="4690" y="3831"/>
                    </a:lnTo>
                    <a:cubicBezTo>
                      <a:pt x="4511" y="3775"/>
                      <a:pt x="4313" y="3775"/>
                      <a:pt x="4134" y="3831"/>
                    </a:cubicBezTo>
                    <a:lnTo>
                      <a:pt x="3579" y="4263"/>
                    </a:lnTo>
                    <a:lnTo>
                      <a:pt x="3147" y="4942"/>
                    </a:lnTo>
                    <a:cubicBezTo>
                      <a:pt x="2987" y="5188"/>
                      <a:pt x="2863" y="5460"/>
                      <a:pt x="2777" y="5744"/>
                    </a:cubicBezTo>
                    <a:cubicBezTo>
                      <a:pt x="2746" y="6009"/>
                      <a:pt x="2746" y="6281"/>
                      <a:pt x="2777" y="6546"/>
                    </a:cubicBezTo>
                    <a:cubicBezTo>
                      <a:pt x="2734" y="6793"/>
                      <a:pt x="2734" y="7040"/>
                      <a:pt x="2777" y="7286"/>
                    </a:cubicBezTo>
                    <a:cubicBezTo>
                      <a:pt x="2777" y="7286"/>
                      <a:pt x="2777" y="7595"/>
                      <a:pt x="3147" y="7657"/>
                    </a:cubicBezTo>
                    <a:lnTo>
                      <a:pt x="3579" y="7657"/>
                    </a:lnTo>
                    <a:cubicBezTo>
                      <a:pt x="3758" y="7712"/>
                      <a:pt x="3955" y="7712"/>
                      <a:pt x="4134" y="7657"/>
                    </a:cubicBezTo>
                    <a:cubicBezTo>
                      <a:pt x="4350" y="7527"/>
                      <a:pt x="4535" y="7360"/>
                      <a:pt x="4690" y="7163"/>
                    </a:cubicBezTo>
                    <a:cubicBezTo>
                      <a:pt x="4887" y="6984"/>
                      <a:pt x="5054" y="6780"/>
                      <a:pt x="5183" y="6546"/>
                    </a:cubicBezTo>
                    <a:cubicBezTo>
                      <a:pt x="5325" y="6293"/>
                      <a:pt x="5424" y="6021"/>
                      <a:pt x="5492" y="5744"/>
                    </a:cubicBezTo>
                    <a:cubicBezTo>
                      <a:pt x="5523" y="5478"/>
                      <a:pt x="5523" y="5207"/>
                      <a:pt x="5492" y="4942"/>
                    </a:cubicBezTo>
                    <a:close/>
                  </a:path>
                </a:pathLst>
              </a:custGeom>
              <a:solidFill>
                <a:srgbClr val="455A64"/>
              </a:solidFill>
              <a:ln w="6153" cap="flat">
                <a:noFill/>
                <a:prstDash val="solid"/>
                <a:miter/>
              </a:ln>
            </p:spPr>
            <p:txBody>
              <a:bodyPr rtlCol="0" anchor="ctr"/>
              <a:lstStyle/>
              <a:p>
                <a:endParaRPr lang="en-US"/>
              </a:p>
            </p:txBody>
          </p:sp>
          <p:sp>
            <p:nvSpPr>
              <p:cNvPr id="1318" name="Freeform: Shape 5348">
                <a:extLst>
                  <a:ext uri="{FF2B5EF4-FFF2-40B4-BE49-F238E27FC236}">
                    <a16:creationId xmlns:a16="http://schemas.microsoft.com/office/drawing/2014/main" id="{ACB89A5F-A345-759D-7CB5-FACFBEC43AE7}"/>
                  </a:ext>
                </a:extLst>
              </p:cNvPr>
              <p:cNvSpPr/>
              <p:nvPr/>
            </p:nvSpPr>
            <p:spPr>
              <a:xfrm>
                <a:off x="2744339" y="1967854"/>
                <a:ext cx="7591" cy="16291"/>
              </a:xfrm>
              <a:custGeom>
                <a:avLst/>
                <a:gdLst>
                  <a:gd name="connsiteX0" fmla="*/ 3815 w 7591"/>
                  <a:gd name="connsiteY0" fmla="*/ 557 h 16291"/>
                  <a:gd name="connsiteX1" fmla="*/ 5543 w 7591"/>
                  <a:gd name="connsiteY1" fmla="*/ 1 h 16291"/>
                  <a:gd name="connsiteX2" fmla="*/ 6777 w 7591"/>
                  <a:gd name="connsiteY2" fmla="*/ 495 h 16291"/>
                  <a:gd name="connsiteX3" fmla="*/ 7517 w 7591"/>
                  <a:gd name="connsiteY3" fmla="*/ 1914 h 16291"/>
                  <a:gd name="connsiteX4" fmla="*/ 7517 w 7591"/>
                  <a:gd name="connsiteY4" fmla="*/ 3950 h 16291"/>
                  <a:gd name="connsiteX5" fmla="*/ 7517 w 7591"/>
                  <a:gd name="connsiteY5" fmla="*/ 5801 h 16291"/>
                  <a:gd name="connsiteX6" fmla="*/ 7517 w 7591"/>
                  <a:gd name="connsiteY6" fmla="*/ 7714 h 16291"/>
                  <a:gd name="connsiteX7" fmla="*/ 7517 w 7591"/>
                  <a:gd name="connsiteY7" fmla="*/ 10059 h 16291"/>
                  <a:gd name="connsiteX8" fmla="*/ 6777 w 7591"/>
                  <a:gd name="connsiteY8" fmla="*/ 12280 h 16291"/>
                  <a:gd name="connsiteX9" fmla="*/ 5543 w 7591"/>
                  <a:gd name="connsiteY9" fmla="*/ 14255 h 16291"/>
                  <a:gd name="connsiteX10" fmla="*/ 3815 w 7591"/>
                  <a:gd name="connsiteY10" fmla="*/ 15736 h 16291"/>
                  <a:gd name="connsiteX11" fmla="*/ 2025 w 7591"/>
                  <a:gd name="connsiteY11" fmla="*/ 16291 h 16291"/>
                  <a:gd name="connsiteX12" fmla="*/ 791 w 7591"/>
                  <a:gd name="connsiteY12" fmla="*/ 15736 h 16291"/>
                  <a:gd name="connsiteX13" fmla="*/ 51 w 7591"/>
                  <a:gd name="connsiteY13" fmla="*/ 14316 h 16291"/>
                  <a:gd name="connsiteX14" fmla="*/ 51 w 7591"/>
                  <a:gd name="connsiteY14" fmla="*/ 12342 h 16291"/>
                  <a:gd name="connsiteX15" fmla="*/ 51 w 7591"/>
                  <a:gd name="connsiteY15" fmla="*/ 10491 h 16291"/>
                  <a:gd name="connsiteX16" fmla="*/ 51 w 7591"/>
                  <a:gd name="connsiteY16" fmla="*/ 8578 h 16291"/>
                  <a:gd name="connsiteX17" fmla="*/ 51 w 7591"/>
                  <a:gd name="connsiteY17" fmla="*/ 6233 h 16291"/>
                  <a:gd name="connsiteX18" fmla="*/ 791 w 7591"/>
                  <a:gd name="connsiteY18" fmla="*/ 3950 h 16291"/>
                  <a:gd name="connsiteX19" fmla="*/ 2025 w 7591"/>
                  <a:gd name="connsiteY19" fmla="*/ 2037 h 16291"/>
                  <a:gd name="connsiteX20" fmla="*/ 3815 w 7591"/>
                  <a:gd name="connsiteY20" fmla="*/ 557 h 16291"/>
                  <a:gd name="connsiteX21" fmla="*/ 5234 w 7591"/>
                  <a:gd name="connsiteY21" fmla="*/ 9072 h 16291"/>
                  <a:gd name="connsiteX22" fmla="*/ 5234 w 7591"/>
                  <a:gd name="connsiteY22" fmla="*/ 5493 h 16291"/>
                  <a:gd name="connsiteX23" fmla="*/ 5234 w 7591"/>
                  <a:gd name="connsiteY23" fmla="*/ 4629 h 16291"/>
                  <a:gd name="connsiteX24" fmla="*/ 5234 w 7591"/>
                  <a:gd name="connsiteY24" fmla="*/ 3950 h 16291"/>
                  <a:gd name="connsiteX25" fmla="*/ 4802 w 7591"/>
                  <a:gd name="connsiteY25" fmla="*/ 3950 h 16291"/>
                  <a:gd name="connsiteX26" fmla="*/ 4123 w 7591"/>
                  <a:gd name="connsiteY26" fmla="*/ 3950 h 16291"/>
                  <a:gd name="connsiteX27" fmla="*/ 3445 w 7591"/>
                  <a:gd name="connsiteY27" fmla="*/ 4567 h 16291"/>
                  <a:gd name="connsiteX28" fmla="*/ 2951 w 7591"/>
                  <a:gd name="connsiteY28" fmla="*/ 5308 h 16291"/>
                  <a:gd name="connsiteX29" fmla="*/ 2951 w 7591"/>
                  <a:gd name="connsiteY29" fmla="*/ 6233 h 16291"/>
                  <a:gd name="connsiteX30" fmla="*/ 2951 w 7591"/>
                  <a:gd name="connsiteY30" fmla="*/ 7282 h 16291"/>
                  <a:gd name="connsiteX31" fmla="*/ 2951 w 7591"/>
                  <a:gd name="connsiteY31" fmla="*/ 10799 h 16291"/>
                  <a:gd name="connsiteX32" fmla="*/ 2951 w 7591"/>
                  <a:gd name="connsiteY32" fmla="*/ 11725 h 16291"/>
                  <a:gd name="connsiteX33" fmla="*/ 2951 w 7591"/>
                  <a:gd name="connsiteY33" fmla="*/ 12342 h 16291"/>
                  <a:gd name="connsiteX34" fmla="*/ 3445 w 7591"/>
                  <a:gd name="connsiteY34" fmla="*/ 12342 h 16291"/>
                  <a:gd name="connsiteX35" fmla="*/ 4123 w 7591"/>
                  <a:gd name="connsiteY35" fmla="*/ 12342 h 16291"/>
                  <a:gd name="connsiteX36" fmla="*/ 4802 w 7591"/>
                  <a:gd name="connsiteY36" fmla="*/ 11787 h 16291"/>
                  <a:gd name="connsiteX37" fmla="*/ 5234 w 7591"/>
                  <a:gd name="connsiteY37" fmla="*/ 10984 h 16291"/>
                  <a:gd name="connsiteX38" fmla="*/ 5234 w 7591"/>
                  <a:gd name="connsiteY38" fmla="*/ 10059 h 16291"/>
                  <a:gd name="connsiteX39" fmla="*/ 5234 w 7591"/>
                  <a:gd name="connsiteY39" fmla="*/ 9072 h 1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591" h="16291">
                    <a:moveTo>
                      <a:pt x="3815" y="557"/>
                    </a:moveTo>
                    <a:cubicBezTo>
                      <a:pt x="4308" y="180"/>
                      <a:pt x="4919" y="-17"/>
                      <a:pt x="5543" y="1"/>
                    </a:cubicBezTo>
                    <a:cubicBezTo>
                      <a:pt x="6005" y="-5"/>
                      <a:pt x="6450" y="174"/>
                      <a:pt x="6777" y="495"/>
                    </a:cubicBezTo>
                    <a:cubicBezTo>
                      <a:pt x="7122" y="908"/>
                      <a:pt x="7375" y="1396"/>
                      <a:pt x="7517" y="1914"/>
                    </a:cubicBezTo>
                    <a:cubicBezTo>
                      <a:pt x="7616" y="2587"/>
                      <a:pt x="7616" y="3278"/>
                      <a:pt x="7517" y="3950"/>
                    </a:cubicBezTo>
                    <a:cubicBezTo>
                      <a:pt x="7517" y="4567"/>
                      <a:pt x="7517" y="5184"/>
                      <a:pt x="7517" y="5801"/>
                    </a:cubicBezTo>
                    <a:cubicBezTo>
                      <a:pt x="7517" y="6418"/>
                      <a:pt x="7517" y="7097"/>
                      <a:pt x="7517" y="7714"/>
                    </a:cubicBezTo>
                    <a:cubicBezTo>
                      <a:pt x="7603" y="8492"/>
                      <a:pt x="7603" y="9281"/>
                      <a:pt x="7517" y="10059"/>
                    </a:cubicBezTo>
                    <a:cubicBezTo>
                      <a:pt x="7326" y="10818"/>
                      <a:pt x="7079" y="11558"/>
                      <a:pt x="6777" y="12280"/>
                    </a:cubicBezTo>
                    <a:cubicBezTo>
                      <a:pt x="6450" y="12984"/>
                      <a:pt x="6030" y="13650"/>
                      <a:pt x="5543" y="14255"/>
                    </a:cubicBezTo>
                    <a:cubicBezTo>
                      <a:pt x="5037" y="14829"/>
                      <a:pt x="4457" y="15328"/>
                      <a:pt x="3815" y="15736"/>
                    </a:cubicBezTo>
                    <a:cubicBezTo>
                      <a:pt x="3272" y="16063"/>
                      <a:pt x="2661" y="16254"/>
                      <a:pt x="2025" y="16291"/>
                    </a:cubicBezTo>
                    <a:cubicBezTo>
                      <a:pt x="1563" y="16248"/>
                      <a:pt x="1131" y="16050"/>
                      <a:pt x="791" y="15736"/>
                    </a:cubicBezTo>
                    <a:cubicBezTo>
                      <a:pt x="433" y="15328"/>
                      <a:pt x="180" y="14841"/>
                      <a:pt x="51" y="14316"/>
                    </a:cubicBezTo>
                    <a:cubicBezTo>
                      <a:pt x="-17" y="13662"/>
                      <a:pt x="-17" y="12996"/>
                      <a:pt x="51" y="12342"/>
                    </a:cubicBezTo>
                    <a:cubicBezTo>
                      <a:pt x="51" y="11725"/>
                      <a:pt x="51" y="11108"/>
                      <a:pt x="51" y="10491"/>
                    </a:cubicBezTo>
                    <a:cubicBezTo>
                      <a:pt x="51" y="9874"/>
                      <a:pt x="51" y="9195"/>
                      <a:pt x="51" y="8578"/>
                    </a:cubicBezTo>
                    <a:cubicBezTo>
                      <a:pt x="-11" y="7801"/>
                      <a:pt x="-11" y="7011"/>
                      <a:pt x="51" y="6233"/>
                    </a:cubicBezTo>
                    <a:cubicBezTo>
                      <a:pt x="230" y="5450"/>
                      <a:pt x="483" y="4691"/>
                      <a:pt x="791" y="3950"/>
                    </a:cubicBezTo>
                    <a:cubicBezTo>
                      <a:pt x="1106" y="3253"/>
                      <a:pt x="1526" y="2611"/>
                      <a:pt x="2025" y="2037"/>
                    </a:cubicBezTo>
                    <a:cubicBezTo>
                      <a:pt x="2525" y="1433"/>
                      <a:pt x="3130" y="933"/>
                      <a:pt x="3815" y="557"/>
                    </a:cubicBezTo>
                    <a:close/>
                    <a:moveTo>
                      <a:pt x="5234" y="9072"/>
                    </a:moveTo>
                    <a:cubicBezTo>
                      <a:pt x="5296" y="7881"/>
                      <a:pt x="5296" y="6684"/>
                      <a:pt x="5234" y="5493"/>
                    </a:cubicBezTo>
                    <a:cubicBezTo>
                      <a:pt x="5265" y="5203"/>
                      <a:pt x="5265" y="4919"/>
                      <a:pt x="5234" y="4629"/>
                    </a:cubicBezTo>
                    <a:cubicBezTo>
                      <a:pt x="5277" y="4407"/>
                      <a:pt x="5277" y="4172"/>
                      <a:pt x="5234" y="3950"/>
                    </a:cubicBezTo>
                    <a:cubicBezTo>
                      <a:pt x="5092" y="3901"/>
                      <a:pt x="4944" y="3901"/>
                      <a:pt x="4802" y="3950"/>
                    </a:cubicBezTo>
                    <a:lnTo>
                      <a:pt x="4123" y="3950"/>
                    </a:lnTo>
                    <a:cubicBezTo>
                      <a:pt x="3858" y="4104"/>
                      <a:pt x="3624" y="4314"/>
                      <a:pt x="3445" y="4567"/>
                    </a:cubicBezTo>
                    <a:cubicBezTo>
                      <a:pt x="3260" y="4802"/>
                      <a:pt x="3093" y="5049"/>
                      <a:pt x="2951" y="5308"/>
                    </a:cubicBezTo>
                    <a:cubicBezTo>
                      <a:pt x="2951" y="5308"/>
                      <a:pt x="2951" y="5925"/>
                      <a:pt x="2951" y="6233"/>
                    </a:cubicBezTo>
                    <a:cubicBezTo>
                      <a:pt x="2951" y="6542"/>
                      <a:pt x="2951" y="6912"/>
                      <a:pt x="2951" y="7282"/>
                    </a:cubicBezTo>
                    <a:cubicBezTo>
                      <a:pt x="2889" y="8455"/>
                      <a:pt x="2889" y="9627"/>
                      <a:pt x="2951" y="10799"/>
                    </a:cubicBezTo>
                    <a:cubicBezTo>
                      <a:pt x="2951" y="11170"/>
                      <a:pt x="2951" y="11478"/>
                      <a:pt x="2951" y="11725"/>
                    </a:cubicBezTo>
                    <a:cubicBezTo>
                      <a:pt x="2932" y="11929"/>
                      <a:pt x="2932" y="12138"/>
                      <a:pt x="2951" y="12342"/>
                    </a:cubicBezTo>
                    <a:cubicBezTo>
                      <a:pt x="3105" y="12422"/>
                      <a:pt x="3290" y="12422"/>
                      <a:pt x="3445" y="12342"/>
                    </a:cubicBezTo>
                    <a:cubicBezTo>
                      <a:pt x="3445" y="12342"/>
                      <a:pt x="3815" y="12342"/>
                      <a:pt x="4123" y="12342"/>
                    </a:cubicBezTo>
                    <a:lnTo>
                      <a:pt x="4802" y="11787"/>
                    </a:lnTo>
                    <a:cubicBezTo>
                      <a:pt x="4981" y="11540"/>
                      <a:pt x="5129" y="11268"/>
                      <a:pt x="5234" y="10984"/>
                    </a:cubicBezTo>
                    <a:cubicBezTo>
                      <a:pt x="5265" y="10676"/>
                      <a:pt x="5265" y="10367"/>
                      <a:pt x="5234" y="10059"/>
                    </a:cubicBezTo>
                    <a:cubicBezTo>
                      <a:pt x="5265" y="9732"/>
                      <a:pt x="5265" y="9399"/>
                      <a:pt x="5234" y="9072"/>
                    </a:cubicBezTo>
                    <a:close/>
                  </a:path>
                </a:pathLst>
              </a:custGeom>
              <a:solidFill>
                <a:srgbClr val="455A64"/>
              </a:solidFill>
              <a:ln w="6153" cap="flat">
                <a:noFill/>
                <a:prstDash val="solid"/>
                <a:miter/>
              </a:ln>
            </p:spPr>
            <p:txBody>
              <a:bodyPr rtlCol="0" anchor="ctr"/>
              <a:lstStyle/>
              <a:p>
                <a:endParaRPr lang="en-US"/>
              </a:p>
            </p:txBody>
          </p:sp>
          <p:sp>
            <p:nvSpPr>
              <p:cNvPr id="1319" name="Freeform: Shape 5349">
                <a:extLst>
                  <a:ext uri="{FF2B5EF4-FFF2-40B4-BE49-F238E27FC236}">
                    <a16:creationId xmlns:a16="http://schemas.microsoft.com/office/drawing/2014/main" id="{DD6F8F45-E88C-0666-93B6-D3214457EF58}"/>
                  </a:ext>
                </a:extLst>
              </p:cNvPr>
              <p:cNvSpPr/>
              <p:nvPr/>
            </p:nvSpPr>
            <p:spPr>
              <a:xfrm>
                <a:off x="2753556" y="1960450"/>
                <a:ext cx="10440" cy="18943"/>
              </a:xfrm>
              <a:custGeom>
                <a:avLst/>
                <a:gdLst>
                  <a:gd name="connsiteX0" fmla="*/ 4039 w 10440"/>
                  <a:gd name="connsiteY0" fmla="*/ 5553 h 18943"/>
                  <a:gd name="connsiteX1" fmla="*/ 4039 w 10440"/>
                  <a:gd name="connsiteY1" fmla="*/ 7158 h 18943"/>
                  <a:gd name="connsiteX2" fmla="*/ 4039 w 10440"/>
                  <a:gd name="connsiteY2" fmla="*/ 8454 h 18943"/>
                  <a:gd name="connsiteX3" fmla="*/ 3607 w 10440"/>
                  <a:gd name="connsiteY3" fmla="*/ 9626 h 18943"/>
                  <a:gd name="connsiteX4" fmla="*/ 2989 w 10440"/>
                  <a:gd name="connsiteY4" fmla="*/ 10613 h 18943"/>
                  <a:gd name="connsiteX5" fmla="*/ 2002 w 10440"/>
                  <a:gd name="connsiteY5" fmla="*/ 11415 h 18943"/>
                  <a:gd name="connsiteX6" fmla="*/ 1077 w 10440"/>
                  <a:gd name="connsiteY6" fmla="*/ 11724 h 18943"/>
                  <a:gd name="connsiteX7" fmla="*/ 460 w 10440"/>
                  <a:gd name="connsiteY7" fmla="*/ 11724 h 18943"/>
                  <a:gd name="connsiteX8" fmla="*/ 28 w 10440"/>
                  <a:gd name="connsiteY8" fmla="*/ 10983 h 18943"/>
                  <a:gd name="connsiteX9" fmla="*/ 28 w 10440"/>
                  <a:gd name="connsiteY9" fmla="*/ 9873 h 18943"/>
                  <a:gd name="connsiteX10" fmla="*/ 28 w 10440"/>
                  <a:gd name="connsiteY10" fmla="*/ 9132 h 18943"/>
                  <a:gd name="connsiteX11" fmla="*/ 28 w 10440"/>
                  <a:gd name="connsiteY11" fmla="*/ 8268 h 18943"/>
                  <a:gd name="connsiteX12" fmla="*/ 28 w 10440"/>
                  <a:gd name="connsiteY12" fmla="*/ 7034 h 18943"/>
                  <a:gd name="connsiteX13" fmla="*/ 460 w 10440"/>
                  <a:gd name="connsiteY13" fmla="*/ 5862 h 18943"/>
                  <a:gd name="connsiteX14" fmla="*/ 1077 w 10440"/>
                  <a:gd name="connsiteY14" fmla="*/ 4813 h 18943"/>
                  <a:gd name="connsiteX15" fmla="*/ 2002 w 10440"/>
                  <a:gd name="connsiteY15" fmla="*/ 4072 h 18943"/>
                  <a:gd name="connsiteX16" fmla="*/ 2989 w 10440"/>
                  <a:gd name="connsiteY16" fmla="*/ 4072 h 18943"/>
                  <a:gd name="connsiteX17" fmla="*/ 3607 w 10440"/>
                  <a:gd name="connsiteY17" fmla="*/ 4072 h 18943"/>
                  <a:gd name="connsiteX18" fmla="*/ 4039 w 10440"/>
                  <a:gd name="connsiteY18" fmla="*/ 4813 h 18943"/>
                  <a:gd name="connsiteX19" fmla="*/ 4039 w 10440"/>
                  <a:gd name="connsiteY19" fmla="*/ 5553 h 18943"/>
                  <a:gd name="connsiteX20" fmla="*/ 7494 w 10440"/>
                  <a:gd name="connsiteY20" fmla="*/ 1111 h 18943"/>
                  <a:gd name="connsiteX21" fmla="*/ 7494 w 10440"/>
                  <a:gd name="connsiteY21" fmla="*/ 679 h 18943"/>
                  <a:gd name="connsiteX22" fmla="*/ 7802 w 10440"/>
                  <a:gd name="connsiteY22" fmla="*/ 679 h 18943"/>
                  <a:gd name="connsiteX23" fmla="*/ 8913 w 10440"/>
                  <a:gd name="connsiteY23" fmla="*/ 0 h 18943"/>
                  <a:gd name="connsiteX24" fmla="*/ 8913 w 10440"/>
                  <a:gd name="connsiteY24" fmla="*/ 0 h 18943"/>
                  <a:gd name="connsiteX25" fmla="*/ 8913 w 10440"/>
                  <a:gd name="connsiteY25" fmla="*/ 0 h 18943"/>
                  <a:gd name="connsiteX26" fmla="*/ 8913 w 10440"/>
                  <a:gd name="connsiteY26" fmla="*/ 0 h 18943"/>
                  <a:gd name="connsiteX27" fmla="*/ 2187 w 10440"/>
                  <a:gd name="connsiteY27" fmla="*/ 17647 h 18943"/>
                  <a:gd name="connsiteX28" fmla="*/ 2187 w 10440"/>
                  <a:gd name="connsiteY28" fmla="*/ 18018 h 18943"/>
                  <a:gd name="connsiteX29" fmla="*/ 2187 w 10440"/>
                  <a:gd name="connsiteY29" fmla="*/ 18326 h 18943"/>
                  <a:gd name="connsiteX30" fmla="*/ 1077 w 10440"/>
                  <a:gd name="connsiteY30" fmla="*/ 18943 h 18943"/>
                  <a:gd name="connsiteX31" fmla="*/ 1077 w 10440"/>
                  <a:gd name="connsiteY31" fmla="*/ 18943 h 18943"/>
                  <a:gd name="connsiteX32" fmla="*/ 1077 w 10440"/>
                  <a:gd name="connsiteY32" fmla="*/ 18943 h 18943"/>
                  <a:gd name="connsiteX33" fmla="*/ 1077 w 10440"/>
                  <a:gd name="connsiteY33" fmla="*/ 18943 h 18943"/>
                  <a:gd name="connsiteX34" fmla="*/ 1324 w 10440"/>
                  <a:gd name="connsiteY34" fmla="*/ 8639 h 18943"/>
                  <a:gd name="connsiteX35" fmla="*/ 1324 w 10440"/>
                  <a:gd name="connsiteY35" fmla="*/ 9379 h 18943"/>
                  <a:gd name="connsiteX36" fmla="*/ 1694 w 10440"/>
                  <a:gd name="connsiteY36" fmla="*/ 9379 h 18943"/>
                  <a:gd name="connsiteX37" fmla="*/ 2126 w 10440"/>
                  <a:gd name="connsiteY37" fmla="*/ 8885 h 18943"/>
                  <a:gd name="connsiteX38" fmla="*/ 2126 w 10440"/>
                  <a:gd name="connsiteY38" fmla="*/ 7960 h 18943"/>
                  <a:gd name="connsiteX39" fmla="*/ 2126 w 10440"/>
                  <a:gd name="connsiteY39" fmla="*/ 6602 h 18943"/>
                  <a:gd name="connsiteX40" fmla="*/ 2126 w 10440"/>
                  <a:gd name="connsiteY40" fmla="*/ 5862 h 18943"/>
                  <a:gd name="connsiteX41" fmla="*/ 1694 w 10440"/>
                  <a:gd name="connsiteY41" fmla="*/ 5862 h 18943"/>
                  <a:gd name="connsiteX42" fmla="*/ 1324 w 10440"/>
                  <a:gd name="connsiteY42" fmla="*/ 6417 h 18943"/>
                  <a:gd name="connsiteX43" fmla="*/ 1324 w 10440"/>
                  <a:gd name="connsiteY43" fmla="*/ 7281 h 18943"/>
                  <a:gd name="connsiteX44" fmla="*/ 10394 w 10440"/>
                  <a:gd name="connsiteY44" fmla="*/ 9256 h 18943"/>
                  <a:gd name="connsiteX45" fmla="*/ 10394 w 10440"/>
                  <a:gd name="connsiteY45" fmla="*/ 10860 h 18943"/>
                  <a:gd name="connsiteX46" fmla="*/ 10394 w 10440"/>
                  <a:gd name="connsiteY46" fmla="*/ 12156 h 18943"/>
                  <a:gd name="connsiteX47" fmla="*/ 9962 w 10440"/>
                  <a:gd name="connsiteY47" fmla="*/ 13328 h 18943"/>
                  <a:gd name="connsiteX48" fmla="*/ 9283 w 10440"/>
                  <a:gd name="connsiteY48" fmla="*/ 14315 h 18943"/>
                  <a:gd name="connsiteX49" fmla="*/ 8358 w 10440"/>
                  <a:gd name="connsiteY49" fmla="*/ 15118 h 18943"/>
                  <a:gd name="connsiteX50" fmla="*/ 7432 w 10440"/>
                  <a:gd name="connsiteY50" fmla="*/ 15118 h 18943"/>
                  <a:gd name="connsiteX51" fmla="*/ 6815 w 10440"/>
                  <a:gd name="connsiteY51" fmla="*/ 15118 h 18943"/>
                  <a:gd name="connsiteX52" fmla="*/ 6383 w 10440"/>
                  <a:gd name="connsiteY52" fmla="*/ 14377 h 18943"/>
                  <a:gd name="connsiteX53" fmla="*/ 6383 w 10440"/>
                  <a:gd name="connsiteY53" fmla="*/ 13328 h 18943"/>
                  <a:gd name="connsiteX54" fmla="*/ 6383 w 10440"/>
                  <a:gd name="connsiteY54" fmla="*/ 11724 h 18943"/>
                  <a:gd name="connsiteX55" fmla="*/ 6383 w 10440"/>
                  <a:gd name="connsiteY55" fmla="*/ 10428 h 18943"/>
                  <a:gd name="connsiteX56" fmla="*/ 6815 w 10440"/>
                  <a:gd name="connsiteY56" fmla="*/ 9256 h 18943"/>
                  <a:gd name="connsiteX57" fmla="*/ 7432 w 10440"/>
                  <a:gd name="connsiteY57" fmla="*/ 8268 h 18943"/>
                  <a:gd name="connsiteX58" fmla="*/ 8358 w 10440"/>
                  <a:gd name="connsiteY58" fmla="*/ 7466 h 18943"/>
                  <a:gd name="connsiteX59" fmla="*/ 9283 w 10440"/>
                  <a:gd name="connsiteY59" fmla="*/ 7466 h 18943"/>
                  <a:gd name="connsiteX60" fmla="*/ 9962 w 10440"/>
                  <a:gd name="connsiteY60" fmla="*/ 7466 h 18943"/>
                  <a:gd name="connsiteX61" fmla="*/ 10394 w 10440"/>
                  <a:gd name="connsiteY61" fmla="*/ 8207 h 18943"/>
                  <a:gd name="connsiteX62" fmla="*/ 10394 w 10440"/>
                  <a:gd name="connsiteY62" fmla="*/ 9009 h 18943"/>
                  <a:gd name="connsiteX63" fmla="*/ 7679 w 10440"/>
                  <a:gd name="connsiteY63" fmla="*/ 12341 h 18943"/>
                  <a:gd name="connsiteX64" fmla="*/ 7679 w 10440"/>
                  <a:gd name="connsiteY64" fmla="*/ 13081 h 18943"/>
                  <a:gd name="connsiteX65" fmla="*/ 8049 w 10440"/>
                  <a:gd name="connsiteY65" fmla="*/ 13081 h 18943"/>
                  <a:gd name="connsiteX66" fmla="*/ 8481 w 10440"/>
                  <a:gd name="connsiteY66" fmla="*/ 12588 h 18943"/>
                  <a:gd name="connsiteX67" fmla="*/ 8481 w 10440"/>
                  <a:gd name="connsiteY67" fmla="*/ 11662 h 18943"/>
                  <a:gd name="connsiteX68" fmla="*/ 8481 w 10440"/>
                  <a:gd name="connsiteY68" fmla="*/ 10305 h 18943"/>
                  <a:gd name="connsiteX69" fmla="*/ 8481 w 10440"/>
                  <a:gd name="connsiteY69" fmla="*/ 9564 h 18943"/>
                  <a:gd name="connsiteX70" fmla="*/ 8049 w 10440"/>
                  <a:gd name="connsiteY70" fmla="*/ 9564 h 18943"/>
                  <a:gd name="connsiteX71" fmla="*/ 7679 w 10440"/>
                  <a:gd name="connsiteY71" fmla="*/ 10119 h 18943"/>
                  <a:gd name="connsiteX72" fmla="*/ 7679 w 10440"/>
                  <a:gd name="connsiteY72" fmla="*/ 10983 h 1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440" h="18943">
                    <a:moveTo>
                      <a:pt x="4039" y="5553"/>
                    </a:moveTo>
                    <a:cubicBezTo>
                      <a:pt x="4100" y="6084"/>
                      <a:pt x="4100" y="6627"/>
                      <a:pt x="4039" y="7158"/>
                    </a:cubicBezTo>
                    <a:cubicBezTo>
                      <a:pt x="4069" y="7590"/>
                      <a:pt x="4069" y="8022"/>
                      <a:pt x="4039" y="8454"/>
                    </a:cubicBezTo>
                    <a:cubicBezTo>
                      <a:pt x="3921" y="8855"/>
                      <a:pt x="3779" y="9243"/>
                      <a:pt x="3607" y="9626"/>
                    </a:cubicBezTo>
                    <a:cubicBezTo>
                      <a:pt x="3440" y="9978"/>
                      <a:pt x="3230" y="10305"/>
                      <a:pt x="2989" y="10613"/>
                    </a:cubicBezTo>
                    <a:cubicBezTo>
                      <a:pt x="2706" y="10934"/>
                      <a:pt x="2373" y="11199"/>
                      <a:pt x="2002" y="11415"/>
                    </a:cubicBezTo>
                    <a:cubicBezTo>
                      <a:pt x="1725" y="11600"/>
                      <a:pt x="1410" y="11705"/>
                      <a:pt x="1077" y="11724"/>
                    </a:cubicBezTo>
                    <a:cubicBezTo>
                      <a:pt x="879" y="11792"/>
                      <a:pt x="657" y="11792"/>
                      <a:pt x="460" y="11724"/>
                    </a:cubicBezTo>
                    <a:cubicBezTo>
                      <a:pt x="268" y="11508"/>
                      <a:pt x="120" y="11255"/>
                      <a:pt x="28" y="10983"/>
                    </a:cubicBezTo>
                    <a:cubicBezTo>
                      <a:pt x="-9" y="10613"/>
                      <a:pt x="-9" y="10243"/>
                      <a:pt x="28" y="9873"/>
                    </a:cubicBezTo>
                    <a:cubicBezTo>
                      <a:pt x="-3" y="9626"/>
                      <a:pt x="-3" y="9379"/>
                      <a:pt x="28" y="9132"/>
                    </a:cubicBezTo>
                    <a:cubicBezTo>
                      <a:pt x="-3" y="8842"/>
                      <a:pt x="-3" y="8558"/>
                      <a:pt x="28" y="8268"/>
                    </a:cubicBezTo>
                    <a:cubicBezTo>
                      <a:pt x="-3" y="7855"/>
                      <a:pt x="-3" y="7448"/>
                      <a:pt x="28" y="7034"/>
                    </a:cubicBezTo>
                    <a:cubicBezTo>
                      <a:pt x="133" y="6633"/>
                      <a:pt x="281" y="6238"/>
                      <a:pt x="460" y="5862"/>
                    </a:cubicBezTo>
                    <a:cubicBezTo>
                      <a:pt x="608" y="5479"/>
                      <a:pt x="811" y="5128"/>
                      <a:pt x="1077" y="4813"/>
                    </a:cubicBezTo>
                    <a:cubicBezTo>
                      <a:pt x="1354" y="4529"/>
                      <a:pt x="1663" y="4282"/>
                      <a:pt x="2002" y="4072"/>
                    </a:cubicBezTo>
                    <a:cubicBezTo>
                      <a:pt x="2329" y="3998"/>
                      <a:pt x="2663" y="3998"/>
                      <a:pt x="2989" y="4072"/>
                    </a:cubicBezTo>
                    <a:cubicBezTo>
                      <a:pt x="3187" y="3992"/>
                      <a:pt x="3409" y="3992"/>
                      <a:pt x="3607" y="4072"/>
                    </a:cubicBezTo>
                    <a:cubicBezTo>
                      <a:pt x="3798" y="4288"/>
                      <a:pt x="3946" y="4541"/>
                      <a:pt x="4039" y="4813"/>
                    </a:cubicBezTo>
                    <a:cubicBezTo>
                      <a:pt x="4057" y="5060"/>
                      <a:pt x="4057" y="5307"/>
                      <a:pt x="4039" y="5553"/>
                    </a:cubicBezTo>
                    <a:close/>
                    <a:moveTo>
                      <a:pt x="7494" y="1111"/>
                    </a:moveTo>
                    <a:lnTo>
                      <a:pt x="7494" y="679"/>
                    </a:lnTo>
                    <a:lnTo>
                      <a:pt x="7802" y="679"/>
                    </a:lnTo>
                    <a:lnTo>
                      <a:pt x="8913" y="0"/>
                    </a:lnTo>
                    <a:lnTo>
                      <a:pt x="8913" y="0"/>
                    </a:lnTo>
                    <a:cubicBezTo>
                      <a:pt x="8913" y="0"/>
                      <a:pt x="8913" y="0"/>
                      <a:pt x="8913" y="0"/>
                    </a:cubicBezTo>
                    <a:lnTo>
                      <a:pt x="8913" y="0"/>
                    </a:lnTo>
                    <a:lnTo>
                      <a:pt x="2187" y="17647"/>
                    </a:lnTo>
                    <a:cubicBezTo>
                      <a:pt x="2200" y="17771"/>
                      <a:pt x="2200" y="17894"/>
                      <a:pt x="2187" y="18018"/>
                    </a:cubicBezTo>
                    <a:lnTo>
                      <a:pt x="2187" y="18326"/>
                    </a:lnTo>
                    <a:lnTo>
                      <a:pt x="1077" y="18943"/>
                    </a:lnTo>
                    <a:lnTo>
                      <a:pt x="1077" y="18943"/>
                    </a:lnTo>
                    <a:lnTo>
                      <a:pt x="1077" y="18943"/>
                    </a:lnTo>
                    <a:lnTo>
                      <a:pt x="1077" y="18943"/>
                    </a:lnTo>
                    <a:close/>
                    <a:moveTo>
                      <a:pt x="1324" y="8639"/>
                    </a:moveTo>
                    <a:cubicBezTo>
                      <a:pt x="1324" y="9009"/>
                      <a:pt x="1324" y="9256"/>
                      <a:pt x="1324" y="9379"/>
                    </a:cubicBezTo>
                    <a:cubicBezTo>
                      <a:pt x="1324" y="9502"/>
                      <a:pt x="1324" y="9379"/>
                      <a:pt x="1694" y="9379"/>
                    </a:cubicBezTo>
                    <a:cubicBezTo>
                      <a:pt x="1922" y="9311"/>
                      <a:pt x="2089" y="9120"/>
                      <a:pt x="2126" y="8885"/>
                    </a:cubicBezTo>
                    <a:lnTo>
                      <a:pt x="2126" y="7960"/>
                    </a:lnTo>
                    <a:lnTo>
                      <a:pt x="2126" y="6602"/>
                    </a:lnTo>
                    <a:cubicBezTo>
                      <a:pt x="2157" y="6356"/>
                      <a:pt x="2157" y="6109"/>
                      <a:pt x="2126" y="5862"/>
                    </a:cubicBezTo>
                    <a:cubicBezTo>
                      <a:pt x="2126" y="5862"/>
                      <a:pt x="2126" y="5862"/>
                      <a:pt x="1694" y="5862"/>
                    </a:cubicBezTo>
                    <a:cubicBezTo>
                      <a:pt x="1509" y="5998"/>
                      <a:pt x="1373" y="6195"/>
                      <a:pt x="1324" y="6417"/>
                    </a:cubicBezTo>
                    <a:cubicBezTo>
                      <a:pt x="1274" y="6701"/>
                      <a:pt x="1274" y="6997"/>
                      <a:pt x="1324" y="7281"/>
                    </a:cubicBezTo>
                    <a:close/>
                    <a:moveTo>
                      <a:pt x="10394" y="9256"/>
                    </a:moveTo>
                    <a:cubicBezTo>
                      <a:pt x="10456" y="9786"/>
                      <a:pt x="10456" y="10329"/>
                      <a:pt x="10394" y="10860"/>
                    </a:cubicBezTo>
                    <a:cubicBezTo>
                      <a:pt x="10425" y="11292"/>
                      <a:pt x="10425" y="11724"/>
                      <a:pt x="10394" y="12156"/>
                    </a:cubicBezTo>
                    <a:cubicBezTo>
                      <a:pt x="10277" y="12557"/>
                      <a:pt x="10135" y="12946"/>
                      <a:pt x="9962" y="13328"/>
                    </a:cubicBezTo>
                    <a:cubicBezTo>
                      <a:pt x="9795" y="13692"/>
                      <a:pt x="9567" y="14025"/>
                      <a:pt x="9283" y="14315"/>
                    </a:cubicBezTo>
                    <a:cubicBezTo>
                      <a:pt x="9055" y="14661"/>
                      <a:pt x="8734" y="14939"/>
                      <a:pt x="8358" y="15118"/>
                    </a:cubicBezTo>
                    <a:cubicBezTo>
                      <a:pt x="8055" y="15198"/>
                      <a:pt x="7735" y="15198"/>
                      <a:pt x="7432" y="15118"/>
                    </a:cubicBezTo>
                    <a:cubicBezTo>
                      <a:pt x="7235" y="15210"/>
                      <a:pt x="7013" y="15210"/>
                      <a:pt x="6815" y="15118"/>
                    </a:cubicBezTo>
                    <a:cubicBezTo>
                      <a:pt x="6624" y="14902"/>
                      <a:pt x="6476" y="14649"/>
                      <a:pt x="6383" y="14377"/>
                    </a:cubicBezTo>
                    <a:cubicBezTo>
                      <a:pt x="6352" y="14025"/>
                      <a:pt x="6352" y="13680"/>
                      <a:pt x="6383" y="13328"/>
                    </a:cubicBezTo>
                    <a:cubicBezTo>
                      <a:pt x="6303" y="12797"/>
                      <a:pt x="6303" y="12254"/>
                      <a:pt x="6383" y="11724"/>
                    </a:cubicBezTo>
                    <a:cubicBezTo>
                      <a:pt x="6352" y="11292"/>
                      <a:pt x="6352" y="10860"/>
                      <a:pt x="6383" y="10428"/>
                    </a:cubicBezTo>
                    <a:cubicBezTo>
                      <a:pt x="6488" y="10027"/>
                      <a:pt x="6636" y="9632"/>
                      <a:pt x="6815" y="9256"/>
                    </a:cubicBezTo>
                    <a:cubicBezTo>
                      <a:pt x="6945" y="8885"/>
                      <a:pt x="7155" y="8546"/>
                      <a:pt x="7432" y="8268"/>
                    </a:cubicBezTo>
                    <a:cubicBezTo>
                      <a:pt x="7691" y="7948"/>
                      <a:pt x="8006" y="7676"/>
                      <a:pt x="8358" y="7466"/>
                    </a:cubicBezTo>
                    <a:cubicBezTo>
                      <a:pt x="8660" y="7405"/>
                      <a:pt x="8981" y="7405"/>
                      <a:pt x="9283" y="7466"/>
                    </a:cubicBezTo>
                    <a:cubicBezTo>
                      <a:pt x="9499" y="7374"/>
                      <a:pt x="9746" y="7374"/>
                      <a:pt x="9962" y="7466"/>
                    </a:cubicBezTo>
                    <a:cubicBezTo>
                      <a:pt x="10153" y="7682"/>
                      <a:pt x="10301" y="7935"/>
                      <a:pt x="10394" y="8207"/>
                    </a:cubicBezTo>
                    <a:cubicBezTo>
                      <a:pt x="10412" y="8472"/>
                      <a:pt x="10412" y="8743"/>
                      <a:pt x="10394" y="9009"/>
                    </a:cubicBezTo>
                    <a:close/>
                    <a:moveTo>
                      <a:pt x="7679" y="12341"/>
                    </a:moveTo>
                    <a:cubicBezTo>
                      <a:pt x="7679" y="12711"/>
                      <a:pt x="7679" y="12958"/>
                      <a:pt x="7679" y="13081"/>
                    </a:cubicBezTo>
                    <a:cubicBezTo>
                      <a:pt x="7679" y="13205"/>
                      <a:pt x="7679" y="13081"/>
                      <a:pt x="8049" y="13081"/>
                    </a:cubicBezTo>
                    <a:cubicBezTo>
                      <a:pt x="8277" y="13013"/>
                      <a:pt x="8444" y="12822"/>
                      <a:pt x="8481" y="12588"/>
                    </a:cubicBezTo>
                    <a:cubicBezTo>
                      <a:pt x="8524" y="12279"/>
                      <a:pt x="8524" y="11971"/>
                      <a:pt x="8481" y="11662"/>
                    </a:cubicBezTo>
                    <a:cubicBezTo>
                      <a:pt x="8543" y="11212"/>
                      <a:pt x="8543" y="10755"/>
                      <a:pt x="8481" y="10305"/>
                    </a:cubicBezTo>
                    <a:cubicBezTo>
                      <a:pt x="8531" y="10058"/>
                      <a:pt x="8531" y="9811"/>
                      <a:pt x="8481" y="9564"/>
                    </a:cubicBezTo>
                    <a:cubicBezTo>
                      <a:pt x="8481" y="9564"/>
                      <a:pt x="8481" y="9564"/>
                      <a:pt x="8049" y="9564"/>
                    </a:cubicBezTo>
                    <a:cubicBezTo>
                      <a:pt x="7864" y="9694"/>
                      <a:pt x="7728" y="9897"/>
                      <a:pt x="7679" y="10119"/>
                    </a:cubicBezTo>
                    <a:cubicBezTo>
                      <a:pt x="7630" y="10403"/>
                      <a:pt x="7630" y="10700"/>
                      <a:pt x="7679" y="10983"/>
                    </a:cubicBezTo>
                    <a:close/>
                  </a:path>
                </a:pathLst>
              </a:custGeom>
              <a:solidFill>
                <a:srgbClr val="455A64"/>
              </a:solidFill>
              <a:ln w="6153" cap="flat">
                <a:noFill/>
                <a:prstDash val="solid"/>
                <a:miter/>
              </a:ln>
            </p:spPr>
            <p:txBody>
              <a:bodyPr rtlCol="0" anchor="ctr"/>
              <a:lstStyle/>
              <a:p>
                <a:endParaRPr lang="en-US"/>
              </a:p>
            </p:txBody>
          </p:sp>
          <p:sp>
            <p:nvSpPr>
              <p:cNvPr id="1320" name="Freeform: Shape 5350">
                <a:extLst>
                  <a:ext uri="{FF2B5EF4-FFF2-40B4-BE49-F238E27FC236}">
                    <a16:creationId xmlns:a16="http://schemas.microsoft.com/office/drawing/2014/main" id="{6A96D581-E23C-50ED-BE56-96A9912DCD7F}"/>
                  </a:ext>
                </a:extLst>
              </p:cNvPr>
              <p:cNvSpPr/>
              <p:nvPr/>
            </p:nvSpPr>
            <p:spPr>
              <a:xfrm>
                <a:off x="2732235" y="1928426"/>
                <a:ext cx="17277" cy="25483"/>
              </a:xfrm>
              <a:custGeom>
                <a:avLst/>
                <a:gdLst>
                  <a:gd name="connsiteX0" fmla="*/ 17277 w 17277"/>
                  <a:gd name="connsiteY0" fmla="*/ 11785 h 25483"/>
                  <a:gd name="connsiteX1" fmla="*/ 17277 w 17277"/>
                  <a:gd name="connsiteY1" fmla="*/ 0 h 25483"/>
                  <a:gd name="connsiteX2" fmla="*/ 0 w 17277"/>
                  <a:gd name="connsiteY2" fmla="*/ 18511 h 25483"/>
                  <a:gd name="connsiteX3" fmla="*/ 4504 w 17277"/>
                  <a:gd name="connsiteY3" fmla="*/ 25484 h 25483"/>
                  <a:gd name="connsiteX4" fmla="*/ 17277 w 17277"/>
                  <a:gd name="connsiteY4" fmla="*/ 11785 h 25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7" h="25483">
                    <a:moveTo>
                      <a:pt x="17277" y="11785"/>
                    </a:moveTo>
                    <a:lnTo>
                      <a:pt x="17277" y="0"/>
                    </a:lnTo>
                    <a:cubicBezTo>
                      <a:pt x="10033" y="4597"/>
                      <a:pt x="4091" y="10971"/>
                      <a:pt x="0" y="18511"/>
                    </a:cubicBezTo>
                    <a:lnTo>
                      <a:pt x="4504" y="25484"/>
                    </a:lnTo>
                    <a:cubicBezTo>
                      <a:pt x="7540" y="19918"/>
                      <a:pt x="11934" y="15204"/>
                      <a:pt x="17277" y="11785"/>
                    </a:cubicBezTo>
                    <a:close/>
                  </a:path>
                </a:pathLst>
              </a:custGeom>
              <a:solidFill>
                <a:srgbClr val="455A64"/>
              </a:solidFill>
              <a:ln w="6153" cap="flat">
                <a:noFill/>
                <a:prstDash val="solid"/>
                <a:miter/>
              </a:ln>
            </p:spPr>
            <p:txBody>
              <a:bodyPr rtlCol="0" anchor="ctr"/>
              <a:lstStyle/>
              <a:p>
                <a:endParaRPr lang="en-US"/>
              </a:p>
            </p:txBody>
          </p:sp>
          <p:sp>
            <p:nvSpPr>
              <p:cNvPr id="1321" name="Freeform: Shape 5351">
                <a:extLst>
                  <a:ext uri="{FF2B5EF4-FFF2-40B4-BE49-F238E27FC236}">
                    <a16:creationId xmlns:a16="http://schemas.microsoft.com/office/drawing/2014/main" id="{E3006BBB-EFCC-6B57-4246-6A4322FA6A34}"/>
                  </a:ext>
                </a:extLst>
              </p:cNvPr>
              <p:cNvSpPr/>
              <p:nvPr/>
            </p:nvSpPr>
            <p:spPr>
              <a:xfrm>
                <a:off x="2719893" y="1925353"/>
                <a:ext cx="58821" cy="96665"/>
              </a:xfrm>
              <a:custGeom>
                <a:avLst/>
                <a:gdLst>
                  <a:gd name="connsiteX0" fmla="*/ 57570 w 58821"/>
                  <a:gd name="connsiteY0" fmla="*/ 18191 h 96665"/>
                  <a:gd name="connsiteX1" fmla="*/ 46896 w 58821"/>
                  <a:gd name="connsiteY1" fmla="*/ 1716 h 96665"/>
                  <a:gd name="connsiteX2" fmla="*/ 29618 w 58821"/>
                  <a:gd name="connsiteY2" fmla="*/ 3073 h 96665"/>
                  <a:gd name="connsiteX3" fmla="*/ 29618 w 58821"/>
                  <a:gd name="connsiteY3" fmla="*/ 14859 h 96665"/>
                  <a:gd name="connsiteX4" fmla="*/ 42391 w 58821"/>
                  <a:gd name="connsiteY4" fmla="*/ 13933 h 96665"/>
                  <a:gd name="connsiteX5" fmla="*/ 50289 w 58821"/>
                  <a:gd name="connsiteY5" fmla="*/ 26274 h 96665"/>
                  <a:gd name="connsiteX6" fmla="*/ 51338 w 58821"/>
                  <a:gd name="connsiteY6" fmla="*/ 35961 h 96665"/>
                  <a:gd name="connsiteX7" fmla="*/ 50289 w 58821"/>
                  <a:gd name="connsiteY7" fmla="*/ 46945 h 96665"/>
                  <a:gd name="connsiteX8" fmla="*/ 42391 w 58821"/>
                  <a:gd name="connsiteY8" fmla="*/ 68171 h 96665"/>
                  <a:gd name="connsiteX9" fmla="*/ 29618 w 58821"/>
                  <a:gd name="connsiteY9" fmla="*/ 81992 h 96665"/>
                  <a:gd name="connsiteX10" fmla="*/ 16846 w 58821"/>
                  <a:gd name="connsiteY10" fmla="*/ 82918 h 96665"/>
                  <a:gd name="connsiteX11" fmla="*/ 8948 w 58821"/>
                  <a:gd name="connsiteY11" fmla="*/ 70577 h 96665"/>
                  <a:gd name="connsiteX12" fmla="*/ 7899 w 58821"/>
                  <a:gd name="connsiteY12" fmla="*/ 60890 h 96665"/>
                  <a:gd name="connsiteX13" fmla="*/ 8948 w 58821"/>
                  <a:gd name="connsiteY13" fmla="*/ 49906 h 96665"/>
                  <a:gd name="connsiteX14" fmla="*/ 16661 w 58821"/>
                  <a:gd name="connsiteY14" fmla="*/ 28680 h 96665"/>
                  <a:gd name="connsiteX15" fmla="*/ 12156 w 58821"/>
                  <a:gd name="connsiteY15" fmla="*/ 21708 h 96665"/>
                  <a:gd name="connsiteX16" fmla="*/ 1482 w 58821"/>
                  <a:gd name="connsiteY16" fmla="*/ 50462 h 96665"/>
                  <a:gd name="connsiteX17" fmla="*/ 0 w 58821"/>
                  <a:gd name="connsiteY17" fmla="*/ 65332 h 96665"/>
                  <a:gd name="connsiteX18" fmla="*/ 1482 w 58821"/>
                  <a:gd name="connsiteY18" fmla="*/ 78475 h 96665"/>
                  <a:gd name="connsiteX19" fmla="*/ 12156 w 58821"/>
                  <a:gd name="connsiteY19" fmla="*/ 94950 h 96665"/>
                  <a:gd name="connsiteX20" fmla="*/ 29433 w 58821"/>
                  <a:gd name="connsiteY20" fmla="*/ 93593 h 96665"/>
                  <a:gd name="connsiteX21" fmla="*/ 46710 w 58821"/>
                  <a:gd name="connsiteY21" fmla="*/ 75082 h 96665"/>
                  <a:gd name="connsiteX22" fmla="*/ 46710 w 58821"/>
                  <a:gd name="connsiteY22" fmla="*/ 75082 h 96665"/>
                  <a:gd name="connsiteX23" fmla="*/ 57385 w 58821"/>
                  <a:gd name="connsiteY23" fmla="*/ 46328 h 96665"/>
                  <a:gd name="connsiteX24" fmla="*/ 58804 w 58821"/>
                  <a:gd name="connsiteY24" fmla="*/ 31457 h 96665"/>
                  <a:gd name="connsiteX25" fmla="*/ 57570 w 58821"/>
                  <a:gd name="connsiteY25" fmla="*/ 18191 h 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821" h="96665">
                    <a:moveTo>
                      <a:pt x="57570" y="18191"/>
                    </a:moveTo>
                    <a:cubicBezTo>
                      <a:pt x="56484" y="11440"/>
                      <a:pt x="52609" y="5461"/>
                      <a:pt x="46896" y="1716"/>
                    </a:cubicBezTo>
                    <a:cubicBezTo>
                      <a:pt x="41318" y="-987"/>
                      <a:pt x="34709" y="-469"/>
                      <a:pt x="29618" y="3073"/>
                    </a:cubicBezTo>
                    <a:lnTo>
                      <a:pt x="29618" y="14859"/>
                    </a:lnTo>
                    <a:cubicBezTo>
                      <a:pt x="33401" y="12273"/>
                      <a:pt x="38275" y="11915"/>
                      <a:pt x="42391" y="13933"/>
                    </a:cubicBezTo>
                    <a:cubicBezTo>
                      <a:pt x="46649" y="16747"/>
                      <a:pt x="49518" y="21233"/>
                      <a:pt x="50289" y="26274"/>
                    </a:cubicBezTo>
                    <a:cubicBezTo>
                      <a:pt x="51011" y="29452"/>
                      <a:pt x="51369" y="32703"/>
                      <a:pt x="51338" y="35961"/>
                    </a:cubicBezTo>
                    <a:cubicBezTo>
                      <a:pt x="51320" y="39645"/>
                      <a:pt x="50974" y="43323"/>
                      <a:pt x="50289" y="46945"/>
                    </a:cubicBezTo>
                    <a:cubicBezTo>
                      <a:pt x="48870" y="54417"/>
                      <a:pt x="46204" y="61593"/>
                      <a:pt x="42391" y="68171"/>
                    </a:cubicBezTo>
                    <a:cubicBezTo>
                      <a:pt x="39337" y="73755"/>
                      <a:pt x="34950" y="78506"/>
                      <a:pt x="29618" y="81992"/>
                    </a:cubicBezTo>
                    <a:cubicBezTo>
                      <a:pt x="25836" y="84578"/>
                      <a:pt x="20961" y="84936"/>
                      <a:pt x="16846" y="82918"/>
                    </a:cubicBezTo>
                    <a:cubicBezTo>
                      <a:pt x="12570" y="80123"/>
                      <a:pt x="9700" y="75631"/>
                      <a:pt x="8948" y="70577"/>
                    </a:cubicBezTo>
                    <a:cubicBezTo>
                      <a:pt x="8226" y="67399"/>
                      <a:pt x="7874" y="64148"/>
                      <a:pt x="7899" y="60890"/>
                    </a:cubicBezTo>
                    <a:cubicBezTo>
                      <a:pt x="7911" y="57206"/>
                      <a:pt x="8263" y="53528"/>
                      <a:pt x="8948" y="49906"/>
                    </a:cubicBezTo>
                    <a:cubicBezTo>
                      <a:pt x="10305" y="42446"/>
                      <a:pt x="12915" y="35270"/>
                      <a:pt x="16661" y="28680"/>
                    </a:cubicBezTo>
                    <a:lnTo>
                      <a:pt x="12156" y="21708"/>
                    </a:lnTo>
                    <a:cubicBezTo>
                      <a:pt x="6967" y="30605"/>
                      <a:pt x="3357" y="40336"/>
                      <a:pt x="1482" y="50462"/>
                    </a:cubicBezTo>
                    <a:cubicBezTo>
                      <a:pt x="531" y="55361"/>
                      <a:pt x="38" y="60341"/>
                      <a:pt x="0" y="65332"/>
                    </a:cubicBezTo>
                    <a:cubicBezTo>
                      <a:pt x="-18" y="69757"/>
                      <a:pt x="476" y="74168"/>
                      <a:pt x="1482" y="78475"/>
                    </a:cubicBezTo>
                    <a:cubicBezTo>
                      <a:pt x="2543" y="85232"/>
                      <a:pt x="6424" y="91217"/>
                      <a:pt x="12156" y="94950"/>
                    </a:cubicBezTo>
                    <a:cubicBezTo>
                      <a:pt x="17734" y="97653"/>
                      <a:pt x="24343" y="97135"/>
                      <a:pt x="29433" y="93593"/>
                    </a:cubicBezTo>
                    <a:cubicBezTo>
                      <a:pt x="36659" y="88977"/>
                      <a:pt x="42607" y="82610"/>
                      <a:pt x="46710" y="75082"/>
                    </a:cubicBezTo>
                    <a:lnTo>
                      <a:pt x="46710" y="75082"/>
                    </a:lnTo>
                    <a:cubicBezTo>
                      <a:pt x="51875" y="66172"/>
                      <a:pt x="55485" y="56447"/>
                      <a:pt x="57385" y="46328"/>
                    </a:cubicBezTo>
                    <a:cubicBezTo>
                      <a:pt x="58311" y="41422"/>
                      <a:pt x="58786" y="36449"/>
                      <a:pt x="58804" y="31457"/>
                    </a:cubicBezTo>
                    <a:cubicBezTo>
                      <a:pt x="58915" y="27002"/>
                      <a:pt x="58502" y="22547"/>
                      <a:pt x="57570" y="18191"/>
                    </a:cubicBezTo>
                    <a:close/>
                  </a:path>
                </a:pathLst>
              </a:custGeom>
              <a:solidFill>
                <a:srgbClr val="44535B"/>
              </a:solidFill>
              <a:ln w="6153" cap="flat">
                <a:noFill/>
                <a:prstDash val="solid"/>
                <a:miter/>
              </a:ln>
            </p:spPr>
            <p:txBody>
              <a:bodyPr rtlCol="0" anchor="ctr"/>
              <a:lstStyle/>
              <a:p>
                <a:endParaRPr lang="en-US"/>
              </a:p>
            </p:txBody>
          </p:sp>
          <p:sp>
            <p:nvSpPr>
              <p:cNvPr id="1322" name="Freeform: Shape 5352">
                <a:extLst>
                  <a:ext uri="{FF2B5EF4-FFF2-40B4-BE49-F238E27FC236}">
                    <a16:creationId xmlns:a16="http://schemas.microsoft.com/office/drawing/2014/main" id="{6B352048-49AF-A945-896F-AA3293BE2FFB}"/>
                  </a:ext>
                </a:extLst>
              </p:cNvPr>
              <p:cNvSpPr/>
              <p:nvPr/>
            </p:nvSpPr>
            <p:spPr>
              <a:xfrm>
                <a:off x="2816275" y="1831094"/>
                <a:ext cx="150372" cy="95533"/>
              </a:xfrm>
              <a:custGeom>
                <a:avLst/>
                <a:gdLst>
                  <a:gd name="connsiteX0" fmla="*/ 6664 w 150372"/>
                  <a:gd name="connsiteY0" fmla="*/ 80117 h 95533"/>
                  <a:gd name="connsiteX1" fmla="*/ 143708 w 150372"/>
                  <a:gd name="connsiteY1" fmla="*/ 951 h 95533"/>
                  <a:gd name="connsiteX2" fmla="*/ 150372 w 150372"/>
                  <a:gd name="connsiteY2" fmla="*/ 4344 h 95533"/>
                  <a:gd name="connsiteX3" fmla="*/ 143708 w 150372"/>
                  <a:gd name="connsiteY3" fmla="*/ 15451 h 95533"/>
                  <a:gd name="connsiteX4" fmla="*/ 6664 w 150372"/>
                  <a:gd name="connsiteY4" fmla="*/ 94555 h 95533"/>
                  <a:gd name="connsiteX5" fmla="*/ 0 w 150372"/>
                  <a:gd name="connsiteY5" fmla="*/ 91162 h 95533"/>
                  <a:gd name="connsiteX6" fmla="*/ 6664 w 150372"/>
                  <a:gd name="connsiteY6" fmla="*/ 80117 h 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72" h="95533">
                    <a:moveTo>
                      <a:pt x="6664" y="80117"/>
                    </a:moveTo>
                    <a:lnTo>
                      <a:pt x="143708" y="951"/>
                    </a:lnTo>
                    <a:cubicBezTo>
                      <a:pt x="147349" y="-1147"/>
                      <a:pt x="150372" y="334"/>
                      <a:pt x="150372" y="4344"/>
                    </a:cubicBezTo>
                    <a:cubicBezTo>
                      <a:pt x="150039" y="8892"/>
                      <a:pt x="147565" y="13014"/>
                      <a:pt x="143708" y="15451"/>
                    </a:cubicBezTo>
                    <a:lnTo>
                      <a:pt x="6664" y="94555"/>
                    </a:lnTo>
                    <a:cubicBezTo>
                      <a:pt x="2962" y="96715"/>
                      <a:pt x="0" y="95173"/>
                      <a:pt x="0" y="91162"/>
                    </a:cubicBezTo>
                    <a:cubicBezTo>
                      <a:pt x="321" y="86627"/>
                      <a:pt x="2801" y="82517"/>
                      <a:pt x="6664" y="80117"/>
                    </a:cubicBezTo>
                    <a:close/>
                  </a:path>
                </a:pathLst>
              </a:custGeom>
              <a:solidFill>
                <a:srgbClr val="455A64"/>
              </a:solidFill>
              <a:ln w="6153" cap="flat">
                <a:noFill/>
                <a:prstDash val="solid"/>
                <a:miter/>
              </a:ln>
            </p:spPr>
            <p:txBody>
              <a:bodyPr rtlCol="0" anchor="ctr"/>
              <a:lstStyle/>
              <a:p>
                <a:endParaRPr lang="en-US"/>
              </a:p>
            </p:txBody>
          </p:sp>
          <p:sp>
            <p:nvSpPr>
              <p:cNvPr id="1323" name="Freeform: Shape 5353">
                <a:extLst>
                  <a:ext uri="{FF2B5EF4-FFF2-40B4-BE49-F238E27FC236}">
                    <a16:creationId xmlns:a16="http://schemas.microsoft.com/office/drawing/2014/main" id="{6F61A4D5-22F5-AC11-C6C7-8FD076E80018}"/>
                  </a:ext>
                </a:extLst>
              </p:cNvPr>
              <p:cNvSpPr/>
              <p:nvPr/>
            </p:nvSpPr>
            <p:spPr>
              <a:xfrm>
                <a:off x="2816275" y="1802436"/>
                <a:ext cx="250641" cy="153350"/>
              </a:xfrm>
              <a:custGeom>
                <a:avLst/>
                <a:gdLst>
                  <a:gd name="connsiteX0" fmla="*/ 6664 w 250641"/>
                  <a:gd name="connsiteY0" fmla="*/ 137899 h 153350"/>
                  <a:gd name="connsiteX1" fmla="*/ 243916 w 250641"/>
                  <a:gd name="connsiteY1" fmla="*/ 978 h 153350"/>
                  <a:gd name="connsiteX2" fmla="*/ 250641 w 250641"/>
                  <a:gd name="connsiteY2" fmla="*/ 4372 h 153350"/>
                  <a:gd name="connsiteX3" fmla="*/ 243916 w 250641"/>
                  <a:gd name="connsiteY3" fmla="*/ 15417 h 153350"/>
                  <a:gd name="connsiteX4" fmla="*/ 6664 w 250641"/>
                  <a:gd name="connsiteY4" fmla="*/ 152399 h 153350"/>
                  <a:gd name="connsiteX5" fmla="*/ 0 w 250641"/>
                  <a:gd name="connsiteY5" fmla="*/ 149006 h 153350"/>
                  <a:gd name="connsiteX6" fmla="*/ 6664 w 250641"/>
                  <a:gd name="connsiteY6" fmla="*/ 137899 h 15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641" h="153350">
                    <a:moveTo>
                      <a:pt x="6664" y="137899"/>
                    </a:moveTo>
                    <a:lnTo>
                      <a:pt x="243916" y="978"/>
                    </a:lnTo>
                    <a:cubicBezTo>
                      <a:pt x="247618" y="-1182"/>
                      <a:pt x="250641" y="361"/>
                      <a:pt x="250641" y="4372"/>
                    </a:cubicBezTo>
                    <a:cubicBezTo>
                      <a:pt x="250296" y="8919"/>
                      <a:pt x="247797" y="13023"/>
                      <a:pt x="243916" y="15417"/>
                    </a:cubicBezTo>
                    <a:lnTo>
                      <a:pt x="6664" y="152399"/>
                    </a:lnTo>
                    <a:cubicBezTo>
                      <a:pt x="2962" y="154497"/>
                      <a:pt x="0" y="153016"/>
                      <a:pt x="0" y="149006"/>
                    </a:cubicBezTo>
                    <a:cubicBezTo>
                      <a:pt x="321" y="144452"/>
                      <a:pt x="2801" y="140330"/>
                      <a:pt x="6664" y="137899"/>
                    </a:cubicBezTo>
                    <a:close/>
                  </a:path>
                </a:pathLst>
              </a:custGeom>
              <a:solidFill>
                <a:srgbClr val="E0E0E0"/>
              </a:solidFill>
              <a:ln w="6153" cap="flat">
                <a:noFill/>
                <a:prstDash val="solid"/>
                <a:miter/>
              </a:ln>
            </p:spPr>
            <p:txBody>
              <a:bodyPr rtlCol="0" anchor="ctr"/>
              <a:lstStyle/>
              <a:p>
                <a:endParaRPr lang="en-US"/>
              </a:p>
            </p:txBody>
          </p:sp>
          <p:sp>
            <p:nvSpPr>
              <p:cNvPr id="1324" name="Freeform: Shape 5354">
                <a:extLst>
                  <a:ext uri="{FF2B5EF4-FFF2-40B4-BE49-F238E27FC236}">
                    <a16:creationId xmlns:a16="http://schemas.microsoft.com/office/drawing/2014/main" id="{43DF06EC-4E71-9EB2-2ED1-8F53D9AD5054}"/>
                  </a:ext>
                </a:extLst>
              </p:cNvPr>
              <p:cNvSpPr/>
              <p:nvPr/>
            </p:nvSpPr>
            <p:spPr>
              <a:xfrm>
                <a:off x="2243972" y="2330003"/>
                <a:ext cx="109462" cy="71929"/>
              </a:xfrm>
              <a:custGeom>
                <a:avLst/>
                <a:gdLst>
                  <a:gd name="connsiteX0" fmla="*/ 6664 w 109462"/>
                  <a:gd name="connsiteY0" fmla="*/ 56513 h 71929"/>
                  <a:gd name="connsiteX1" fmla="*/ 102799 w 109462"/>
                  <a:gd name="connsiteY1" fmla="*/ 980 h 71929"/>
                  <a:gd name="connsiteX2" fmla="*/ 109463 w 109462"/>
                  <a:gd name="connsiteY2" fmla="*/ 4312 h 71929"/>
                  <a:gd name="connsiteX3" fmla="*/ 102799 w 109462"/>
                  <a:gd name="connsiteY3" fmla="*/ 15418 h 71929"/>
                  <a:gd name="connsiteX4" fmla="*/ 6664 w 109462"/>
                  <a:gd name="connsiteY4" fmla="*/ 70952 h 71929"/>
                  <a:gd name="connsiteX5" fmla="*/ 0 w 109462"/>
                  <a:gd name="connsiteY5" fmla="*/ 67558 h 71929"/>
                  <a:gd name="connsiteX6" fmla="*/ 6664 w 109462"/>
                  <a:gd name="connsiteY6" fmla="*/ 56513 h 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62" h="71929">
                    <a:moveTo>
                      <a:pt x="6664" y="56513"/>
                    </a:moveTo>
                    <a:lnTo>
                      <a:pt x="102799" y="980"/>
                    </a:lnTo>
                    <a:cubicBezTo>
                      <a:pt x="106501" y="-1180"/>
                      <a:pt x="109463" y="363"/>
                      <a:pt x="109463" y="4312"/>
                    </a:cubicBezTo>
                    <a:cubicBezTo>
                      <a:pt x="109148" y="8865"/>
                      <a:pt x="106674" y="13000"/>
                      <a:pt x="102799" y="15418"/>
                    </a:cubicBezTo>
                    <a:lnTo>
                      <a:pt x="6664" y="70952"/>
                    </a:lnTo>
                    <a:cubicBezTo>
                      <a:pt x="2962" y="73112"/>
                      <a:pt x="0" y="71569"/>
                      <a:pt x="0" y="67558"/>
                    </a:cubicBezTo>
                    <a:cubicBezTo>
                      <a:pt x="321" y="63023"/>
                      <a:pt x="2801" y="58914"/>
                      <a:pt x="6664" y="56513"/>
                    </a:cubicBezTo>
                    <a:close/>
                  </a:path>
                </a:pathLst>
              </a:custGeom>
              <a:solidFill>
                <a:srgbClr val="455A64"/>
              </a:solidFill>
              <a:ln w="6153" cap="flat">
                <a:noFill/>
                <a:prstDash val="solid"/>
                <a:miter/>
              </a:ln>
            </p:spPr>
            <p:txBody>
              <a:bodyPr rtlCol="0" anchor="ctr"/>
              <a:lstStyle/>
              <a:p>
                <a:endParaRPr lang="en-US"/>
              </a:p>
            </p:txBody>
          </p:sp>
          <p:sp>
            <p:nvSpPr>
              <p:cNvPr id="1325" name="Freeform: Shape 5355">
                <a:extLst>
                  <a:ext uri="{FF2B5EF4-FFF2-40B4-BE49-F238E27FC236}">
                    <a16:creationId xmlns:a16="http://schemas.microsoft.com/office/drawing/2014/main" id="{AC5D00A6-C717-32D2-6F4B-CE7C981CB8D0}"/>
                  </a:ext>
                </a:extLst>
              </p:cNvPr>
              <p:cNvSpPr/>
              <p:nvPr/>
            </p:nvSpPr>
            <p:spPr>
              <a:xfrm>
                <a:off x="2198064" y="1898685"/>
                <a:ext cx="952399" cy="1296522"/>
              </a:xfrm>
              <a:custGeom>
                <a:avLst/>
                <a:gdLst>
                  <a:gd name="connsiteX0" fmla="*/ 949130 w 952399"/>
                  <a:gd name="connsiteY0" fmla="*/ 6109 h 1296522"/>
                  <a:gd name="connsiteX1" fmla="*/ 949130 w 952399"/>
                  <a:gd name="connsiteY1" fmla="*/ 6109 h 1296522"/>
                  <a:gd name="connsiteX2" fmla="*/ 946291 w 952399"/>
                  <a:gd name="connsiteY2" fmla="*/ 7775 h 1296522"/>
                  <a:gd name="connsiteX3" fmla="*/ 946291 w 952399"/>
                  <a:gd name="connsiteY3" fmla="*/ 742051 h 1296522"/>
                  <a:gd name="connsiteX4" fmla="*/ 942713 w 952399"/>
                  <a:gd name="connsiteY4" fmla="*/ 748222 h 1296522"/>
                  <a:gd name="connsiteX5" fmla="*/ 6170 w 952399"/>
                  <a:gd name="connsiteY5" fmla="*/ 1288748 h 1296522"/>
                  <a:gd name="connsiteX6" fmla="*/ 6170 w 952399"/>
                  <a:gd name="connsiteY6" fmla="*/ 554471 h 1296522"/>
                  <a:gd name="connsiteX7" fmla="*/ 9811 w 952399"/>
                  <a:gd name="connsiteY7" fmla="*/ 548301 h 1296522"/>
                  <a:gd name="connsiteX8" fmla="*/ 21473 w 952399"/>
                  <a:gd name="connsiteY8" fmla="*/ 541575 h 1296522"/>
                  <a:gd name="connsiteX9" fmla="*/ 31284 w 952399"/>
                  <a:gd name="connsiteY9" fmla="*/ 524668 h 1296522"/>
                  <a:gd name="connsiteX10" fmla="*/ 31284 w 952399"/>
                  <a:gd name="connsiteY10" fmla="*/ 482340 h 1296522"/>
                  <a:gd name="connsiteX11" fmla="*/ 34863 w 952399"/>
                  <a:gd name="connsiteY11" fmla="*/ 476169 h 1296522"/>
                  <a:gd name="connsiteX12" fmla="*/ 169316 w 952399"/>
                  <a:gd name="connsiteY12" fmla="*/ 398546 h 1296522"/>
                  <a:gd name="connsiteX13" fmla="*/ 169316 w 952399"/>
                  <a:gd name="connsiteY13" fmla="*/ 438036 h 1296522"/>
                  <a:gd name="connsiteX14" fmla="*/ 178472 w 952399"/>
                  <a:gd name="connsiteY14" fmla="*/ 448921 h 1296522"/>
                  <a:gd name="connsiteX15" fmla="*/ 179188 w 952399"/>
                  <a:gd name="connsiteY15" fmla="*/ 448958 h 1296522"/>
                  <a:gd name="connsiteX16" fmla="*/ 185359 w 952399"/>
                  <a:gd name="connsiteY16" fmla="*/ 447230 h 1296522"/>
                  <a:gd name="connsiteX17" fmla="*/ 946415 w 952399"/>
                  <a:gd name="connsiteY17" fmla="*/ 7836 h 1296522"/>
                  <a:gd name="connsiteX18" fmla="*/ 172154 w 952399"/>
                  <a:gd name="connsiteY18" fmla="*/ 396818 h 1296522"/>
                  <a:gd name="connsiteX19" fmla="*/ 172154 w 952399"/>
                  <a:gd name="connsiteY19" fmla="*/ 396818 h 1296522"/>
                  <a:gd name="connsiteX20" fmla="*/ 948759 w 952399"/>
                  <a:gd name="connsiteY20" fmla="*/ 0 h 1296522"/>
                  <a:gd name="connsiteX21" fmla="*/ 945798 w 952399"/>
                  <a:gd name="connsiteY21" fmla="*/ 926 h 1296522"/>
                  <a:gd name="connsiteX22" fmla="*/ 182150 w 952399"/>
                  <a:gd name="connsiteY22" fmla="*/ 441800 h 1296522"/>
                  <a:gd name="connsiteX23" fmla="*/ 179188 w 952399"/>
                  <a:gd name="connsiteY23" fmla="*/ 442726 h 1296522"/>
                  <a:gd name="connsiteX24" fmla="*/ 175486 w 952399"/>
                  <a:gd name="connsiteY24" fmla="*/ 437974 h 1296522"/>
                  <a:gd name="connsiteX25" fmla="*/ 175486 w 952399"/>
                  <a:gd name="connsiteY25" fmla="*/ 395460 h 1296522"/>
                  <a:gd name="connsiteX26" fmla="*/ 171784 w 952399"/>
                  <a:gd name="connsiteY26" fmla="*/ 390709 h 1296522"/>
                  <a:gd name="connsiteX27" fmla="*/ 168822 w 952399"/>
                  <a:gd name="connsiteY27" fmla="*/ 391635 h 1296522"/>
                  <a:gd name="connsiteX28" fmla="*/ 31778 w 952399"/>
                  <a:gd name="connsiteY28" fmla="*/ 470739 h 1296522"/>
                  <a:gd name="connsiteX29" fmla="*/ 25114 w 952399"/>
                  <a:gd name="connsiteY29" fmla="*/ 482340 h 1296522"/>
                  <a:gd name="connsiteX30" fmla="*/ 25114 w 952399"/>
                  <a:gd name="connsiteY30" fmla="*/ 524792 h 1296522"/>
                  <a:gd name="connsiteX31" fmla="*/ 18388 w 952399"/>
                  <a:gd name="connsiteY31" fmla="*/ 536330 h 1296522"/>
                  <a:gd name="connsiteX32" fmla="*/ 6726 w 952399"/>
                  <a:gd name="connsiteY32" fmla="*/ 543118 h 1296522"/>
                  <a:gd name="connsiteX33" fmla="*/ 0 w 952399"/>
                  <a:gd name="connsiteY33" fmla="*/ 554657 h 1296522"/>
                  <a:gd name="connsiteX34" fmla="*/ 0 w 952399"/>
                  <a:gd name="connsiteY34" fmla="*/ 1291710 h 1296522"/>
                  <a:gd name="connsiteX35" fmla="*/ 3702 w 952399"/>
                  <a:gd name="connsiteY35" fmla="*/ 1296523 h 1296522"/>
                  <a:gd name="connsiteX36" fmla="*/ 6726 w 952399"/>
                  <a:gd name="connsiteY36" fmla="*/ 1295597 h 1296522"/>
                  <a:gd name="connsiteX37" fmla="*/ 945736 w 952399"/>
                  <a:gd name="connsiteY37" fmla="*/ 753405 h 1296522"/>
                  <a:gd name="connsiteX38" fmla="*/ 952400 w 952399"/>
                  <a:gd name="connsiteY38" fmla="*/ 741866 h 1296522"/>
                  <a:gd name="connsiteX39" fmla="*/ 952400 w 952399"/>
                  <a:gd name="connsiteY39" fmla="*/ 4751 h 1296522"/>
                  <a:gd name="connsiteX40" fmla="*/ 948698 w 952399"/>
                  <a:gd name="connsiteY40" fmla="*/ 0 h 129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399" h="1296522">
                    <a:moveTo>
                      <a:pt x="949130" y="6109"/>
                    </a:moveTo>
                    <a:lnTo>
                      <a:pt x="949130" y="6109"/>
                    </a:lnTo>
                    <a:moveTo>
                      <a:pt x="946291" y="7775"/>
                    </a:moveTo>
                    <a:lnTo>
                      <a:pt x="946291" y="742051"/>
                    </a:lnTo>
                    <a:cubicBezTo>
                      <a:pt x="946051" y="744532"/>
                      <a:pt x="944743" y="746784"/>
                      <a:pt x="942713" y="748222"/>
                    </a:cubicBezTo>
                    <a:lnTo>
                      <a:pt x="6170" y="1288748"/>
                    </a:lnTo>
                    <a:lnTo>
                      <a:pt x="6170" y="554471"/>
                    </a:lnTo>
                    <a:cubicBezTo>
                      <a:pt x="6467" y="551997"/>
                      <a:pt x="7787" y="549757"/>
                      <a:pt x="9811" y="548301"/>
                    </a:cubicBezTo>
                    <a:lnTo>
                      <a:pt x="21473" y="541575"/>
                    </a:lnTo>
                    <a:cubicBezTo>
                      <a:pt x="27335" y="537910"/>
                      <a:pt x="31012" y="531579"/>
                      <a:pt x="31284" y="524668"/>
                    </a:cubicBezTo>
                    <a:lnTo>
                      <a:pt x="31284" y="482340"/>
                    </a:lnTo>
                    <a:cubicBezTo>
                      <a:pt x="31525" y="479859"/>
                      <a:pt x="32833" y="477607"/>
                      <a:pt x="34863" y="476169"/>
                    </a:cubicBezTo>
                    <a:lnTo>
                      <a:pt x="169316" y="398546"/>
                    </a:lnTo>
                    <a:lnTo>
                      <a:pt x="169316" y="438036"/>
                    </a:lnTo>
                    <a:cubicBezTo>
                      <a:pt x="168840" y="443571"/>
                      <a:pt x="172938" y="448446"/>
                      <a:pt x="178472" y="448921"/>
                    </a:cubicBezTo>
                    <a:cubicBezTo>
                      <a:pt x="178707" y="448939"/>
                      <a:pt x="178948" y="448952"/>
                      <a:pt x="179188" y="448958"/>
                    </a:cubicBezTo>
                    <a:cubicBezTo>
                      <a:pt x="181360" y="448933"/>
                      <a:pt x="183489" y="448341"/>
                      <a:pt x="185359" y="447230"/>
                    </a:cubicBezTo>
                    <a:lnTo>
                      <a:pt x="946415" y="7836"/>
                    </a:lnTo>
                    <a:moveTo>
                      <a:pt x="172154" y="396818"/>
                    </a:moveTo>
                    <a:lnTo>
                      <a:pt x="172154" y="396818"/>
                    </a:lnTo>
                    <a:moveTo>
                      <a:pt x="948759" y="0"/>
                    </a:moveTo>
                    <a:cubicBezTo>
                      <a:pt x="947711" y="49"/>
                      <a:pt x="946692" y="370"/>
                      <a:pt x="945798" y="926"/>
                    </a:cubicBezTo>
                    <a:lnTo>
                      <a:pt x="182150" y="441800"/>
                    </a:lnTo>
                    <a:cubicBezTo>
                      <a:pt x="181255" y="442355"/>
                      <a:pt x="180237" y="442676"/>
                      <a:pt x="179188" y="442726"/>
                    </a:cubicBezTo>
                    <a:cubicBezTo>
                      <a:pt x="176967" y="442726"/>
                      <a:pt x="175486" y="440936"/>
                      <a:pt x="175486" y="437974"/>
                    </a:cubicBezTo>
                    <a:lnTo>
                      <a:pt x="175486" y="395460"/>
                    </a:lnTo>
                    <a:cubicBezTo>
                      <a:pt x="175486" y="392437"/>
                      <a:pt x="173943" y="390709"/>
                      <a:pt x="171784" y="390709"/>
                    </a:cubicBezTo>
                    <a:cubicBezTo>
                      <a:pt x="170735" y="390759"/>
                      <a:pt x="169717" y="391079"/>
                      <a:pt x="168822" y="391635"/>
                    </a:cubicBezTo>
                    <a:lnTo>
                      <a:pt x="31778" y="470739"/>
                    </a:lnTo>
                    <a:cubicBezTo>
                      <a:pt x="27835" y="473325"/>
                      <a:pt x="25360" y="477632"/>
                      <a:pt x="25114" y="482340"/>
                    </a:cubicBezTo>
                    <a:lnTo>
                      <a:pt x="25114" y="524792"/>
                    </a:lnTo>
                    <a:cubicBezTo>
                      <a:pt x="24854" y="529494"/>
                      <a:pt x="22349" y="533788"/>
                      <a:pt x="18388" y="536330"/>
                    </a:cubicBezTo>
                    <a:lnTo>
                      <a:pt x="6726" y="543118"/>
                    </a:lnTo>
                    <a:cubicBezTo>
                      <a:pt x="2764" y="545666"/>
                      <a:pt x="259" y="549955"/>
                      <a:pt x="0" y="554657"/>
                    </a:cubicBezTo>
                    <a:lnTo>
                      <a:pt x="0" y="1291710"/>
                    </a:lnTo>
                    <a:cubicBezTo>
                      <a:pt x="0" y="1294733"/>
                      <a:pt x="1543" y="1296523"/>
                      <a:pt x="3702" y="1296523"/>
                    </a:cubicBezTo>
                    <a:cubicBezTo>
                      <a:pt x="4776" y="1296480"/>
                      <a:pt x="5813" y="1296165"/>
                      <a:pt x="6726" y="1295597"/>
                    </a:cubicBezTo>
                    <a:lnTo>
                      <a:pt x="945736" y="753405"/>
                    </a:lnTo>
                    <a:cubicBezTo>
                      <a:pt x="949673" y="750844"/>
                      <a:pt x="952153" y="746556"/>
                      <a:pt x="952400" y="741866"/>
                    </a:cubicBezTo>
                    <a:lnTo>
                      <a:pt x="952400" y="4751"/>
                    </a:lnTo>
                    <a:cubicBezTo>
                      <a:pt x="952400" y="1728"/>
                      <a:pt x="950919" y="0"/>
                      <a:pt x="948698" y="0"/>
                    </a:cubicBezTo>
                    <a:close/>
                  </a:path>
                </a:pathLst>
              </a:custGeom>
              <a:solidFill>
                <a:srgbClr val="E0E0E0"/>
              </a:solidFill>
              <a:ln w="6153" cap="flat">
                <a:noFill/>
                <a:prstDash val="solid"/>
                <a:miter/>
              </a:ln>
            </p:spPr>
            <p:txBody>
              <a:bodyPr rtlCol="0" anchor="ctr"/>
              <a:lstStyle/>
              <a:p>
                <a:endParaRPr lang="en-US"/>
              </a:p>
            </p:txBody>
          </p:sp>
          <p:sp>
            <p:nvSpPr>
              <p:cNvPr id="1326" name="Freeform: Shape 5356">
                <a:extLst>
                  <a:ext uri="{FF2B5EF4-FFF2-40B4-BE49-F238E27FC236}">
                    <a16:creationId xmlns:a16="http://schemas.microsoft.com/office/drawing/2014/main" id="{B48A5F52-6541-ECD2-710C-6229D0F2D4B9}"/>
                  </a:ext>
                </a:extLst>
              </p:cNvPr>
              <p:cNvSpPr/>
              <p:nvPr/>
            </p:nvSpPr>
            <p:spPr>
              <a:xfrm>
                <a:off x="2251670" y="2390816"/>
                <a:ext cx="94066" cy="94550"/>
              </a:xfrm>
              <a:custGeom>
                <a:avLst/>
                <a:gdLst>
                  <a:gd name="connsiteX0" fmla="*/ 6802 w 94066"/>
                  <a:gd name="connsiteY0" fmla="*/ 94550 h 94550"/>
                  <a:gd name="connsiteX1" fmla="*/ 3532 w 94066"/>
                  <a:gd name="connsiteY1" fmla="*/ 93748 h 94550"/>
                  <a:gd name="connsiteX2" fmla="*/ 15 w 94066"/>
                  <a:gd name="connsiteY2" fmla="*/ 86714 h 94550"/>
                  <a:gd name="connsiteX3" fmla="*/ 15 w 94066"/>
                  <a:gd name="connsiteY3" fmla="*/ 58762 h 94550"/>
                  <a:gd name="connsiteX4" fmla="*/ 8283 w 94066"/>
                  <a:gd name="connsiteY4" fmla="*/ 44508 h 94550"/>
                  <a:gd name="connsiteX5" fmla="*/ 82760 w 94066"/>
                  <a:gd name="connsiteY5" fmla="*/ 1315 h 94550"/>
                  <a:gd name="connsiteX6" fmla="*/ 90535 w 94066"/>
                  <a:gd name="connsiteY6" fmla="*/ 822 h 94550"/>
                  <a:gd name="connsiteX7" fmla="*/ 94052 w 94066"/>
                  <a:gd name="connsiteY7" fmla="*/ 7856 h 94550"/>
                  <a:gd name="connsiteX8" fmla="*/ 94052 w 94066"/>
                  <a:gd name="connsiteY8" fmla="*/ 35808 h 94550"/>
                  <a:gd name="connsiteX9" fmla="*/ 85783 w 94066"/>
                  <a:gd name="connsiteY9" fmla="*/ 50061 h 94550"/>
                  <a:gd name="connsiteX10" fmla="*/ 11368 w 94066"/>
                  <a:gd name="connsiteY10" fmla="*/ 93254 h 94550"/>
                  <a:gd name="connsiteX11" fmla="*/ 6802 w 94066"/>
                  <a:gd name="connsiteY11" fmla="*/ 94550 h 94550"/>
                  <a:gd name="connsiteX12" fmla="*/ 11368 w 94066"/>
                  <a:gd name="connsiteY12" fmla="*/ 49876 h 94550"/>
                  <a:gd name="connsiteX13" fmla="*/ 6185 w 94066"/>
                  <a:gd name="connsiteY13" fmla="*/ 58762 h 94550"/>
                  <a:gd name="connsiteX14" fmla="*/ 6185 w 94066"/>
                  <a:gd name="connsiteY14" fmla="*/ 86714 h 94550"/>
                  <a:gd name="connsiteX15" fmla="*/ 6617 w 94066"/>
                  <a:gd name="connsiteY15" fmla="*/ 88380 h 94550"/>
                  <a:gd name="connsiteX16" fmla="*/ 8283 w 94066"/>
                  <a:gd name="connsiteY16" fmla="*/ 87886 h 94550"/>
                  <a:gd name="connsiteX17" fmla="*/ 82760 w 94066"/>
                  <a:gd name="connsiteY17" fmla="*/ 45002 h 94550"/>
                  <a:gd name="connsiteX18" fmla="*/ 87881 w 94066"/>
                  <a:gd name="connsiteY18" fmla="*/ 36055 h 94550"/>
                  <a:gd name="connsiteX19" fmla="*/ 87881 w 94066"/>
                  <a:gd name="connsiteY19" fmla="*/ 8103 h 94550"/>
                  <a:gd name="connsiteX20" fmla="*/ 87449 w 94066"/>
                  <a:gd name="connsiteY20" fmla="*/ 6437 h 94550"/>
                  <a:gd name="connsiteX21" fmla="*/ 85783 w 94066"/>
                  <a:gd name="connsiteY21" fmla="*/ 6930 h 9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066" h="94550">
                    <a:moveTo>
                      <a:pt x="6802" y="94550"/>
                    </a:moveTo>
                    <a:cubicBezTo>
                      <a:pt x="5661" y="94568"/>
                      <a:pt x="4532" y="94291"/>
                      <a:pt x="3532" y="93748"/>
                    </a:cubicBezTo>
                    <a:cubicBezTo>
                      <a:pt x="1181" y="92205"/>
                      <a:pt x="-158" y="89521"/>
                      <a:pt x="15" y="86714"/>
                    </a:cubicBezTo>
                    <a:lnTo>
                      <a:pt x="15" y="58762"/>
                    </a:lnTo>
                    <a:cubicBezTo>
                      <a:pt x="286" y="52949"/>
                      <a:pt x="3372" y="47630"/>
                      <a:pt x="8283" y="44508"/>
                    </a:cubicBezTo>
                    <a:lnTo>
                      <a:pt x="82760" y="1315"/>
                    </a:lnTo>
                    <a:cubicBezTo>
                      <a:pt x="85074" y="-240"/>
                      <a:pt x="88042" y="-431"/>
                      <a:pt x="90535" y="822"/>
                    </a:cubicBezTo>
                    <a:cubicBezTo>
                      <a:pt x="92885" y="2364"/>
                      <a:pt x="94224" y="5048"/>
                      <a:pt x="94052" y="7856"/>
                    </a:cubicBezTo>
                    <a:lnTo>
                      <a:pt x="94052" y="35808"/>
                    </a:lnTo>
                    <a:cubicBezTo>
                      <a:pt x="93780" y="41620"/>
                      <a:pt x="90695" y="46939"/>
                      <a:pt x="85783" y="50061"/>
                    </a:cubicBezTo>
                    <a:lnTo>
                      <a:pt x="11368" y="93254"/>
                    </a:lnTo>
                    <a:cubicBezTo>
                      <a:pt x="9980" y="94069"/>
                      <a:pt x="8413" y="94519"/>
                      <a:pt x="6802" y="94550"/>
                    </a:cubicBezTo>
                    <a:close/>
                    <a:moveTo>
                      <a:pt x="11368" y="49876"/>
                    </a:moveTo>
                    <a:cubicBezTo>
                      <a:pt x="8339" y="51857"/>
                      <a:pt x="6414" y="55146"/>
                      <a:pt x="6185" y="58762"/>
                    </a:cubicBezTo>
                    <a:lnTo>
                      <a:pt x="6185" y="86714"/>
                    </a:lnTo>
                    <a:cubicBezTo>
                      <a:pt x="6111" y="87306"/>
                      <a:pt x="6266" y="87898"/>
                      <a:pt x="6617" y="88380"/>
                    </a:cubicBezTo>
                    <a:cubicBezTo>
                      <a:pt x="7216" y="88429"/>
                      <a:pt x="7808" y="88250"/>
                      <a:pt x="8283" y="87886"/>
                    </a:cubicBezTo>
                    <a:lnTo>
                      <a:pt x="82760" y="45002"/>
                    </a:lnTo>
                    <a:cubicBezTo>
                      <a:pt x="85740" y="42959"/>
                      <a:pt x="87628" y="39664"/>
                      <a:pt x="87881" y="36055"/>
                    </a:cubicBezTo>
                    <a:lnTo>
                      <a:pt x="87881" y="8103"/>
                    </a:lnTo>
                    <a:cubicBezTo>
                      <a:pt x="87955" y="7510"/>
                      <a:pt x="87801" y="6918"/>
                      <a:pt x="87449" y="6437"/>
                    </a:cubicBezTo>
                    <a:cubicBezTo>
                      <a:pt x="86851" y="6387"/>
                      <a:pt x="86259" y="6566"/>
                      <a:pt x="85783" y="6930"/>
                    </a:cubicBezTo>
                    <a:close/>
                  </a:path>
                </a:pathLst>
              </a:custGeom>
              <a:solidFill>
                <a:srgbClr val="E0E0E0"/>
              </a:solidFill>
              <a:ln w="6153" cap="flat">
                <a:noFill/>
                <a:prstDash val="solid"/>
                <a:miter/>
              </a:ln>
            </p:spPr>
            <p:txBody>
              <a:bodyPr rtlCol="0" anchor="ctr"/>
              <a:lstStyle/>
              <a:p>
                <a:endParaRPr lang="en-US"/>
              </a:p>
            </p:txBody>
          </p:sp>
          <p:sp>
            <p:nvSpPr>
              <p:cNvPr id="1327" name="Freeform: Shape 5357">
                <a:extLst>
                  <a:ext uri="{FF2B5EF4-FFF2-40B4-BE49-F238E27FC236}">
                    <a16:creationId xmlns:a16="http://schemas.microsoft.com/office/drawing/2014/main" id="{186A8060-2CA3-A5FA-4C2B-CAA2746182EB}"/>
                  </a:ext>
                </a:extLst>
              </p:cNvPr>
              <p:cNvSpPr/>
              <p:nvPr/>
            </p:nvSpPr>
            <p:spPr>
              <a:xfrm>
                <a:off x="2263161" y="2423384"/>
                <a:ext cx="57446" cy="39106"/>
              </a:xfrm>
              <a:custGeom>
                <a:avLst/>
                <a:gdLst>
                  <a:gd name="connsiteX0" fmla="*/ 4443 w 57446"/>
                  <a:gd name="connsiteY0" fmla="*/ 28785 h 39106"/>
                  <a:gd name="connsiteX1" fmla="*/ 53004 w 57446"/>
                  <a:gd name="connsiteY1" fmla="*/ 648 h 39106"/>
                  <a:gd name="connsiteX2" fmla="*/ 57446 w 57446"/>
                  <a:gd name="connsiteY2" fmla="*/ 2869 h 39106"/>
                  <a:gd name="connsiteX3" fmla="*/ 53004 w 57446"/>
                  <a:gd name="connsiteY3" fmla="*/ 10274 h 39106"/>
                  <a:gd name="connsiteX4" fmla="*/ 4443 w 57446"/>
                  <a:gd name="connsiteY4" fmla="*/ 38473 h 39106"/>
                  <a:gd name="connsiteX5" fmla="*/ 0 w 57446"/>
                  <a:gd name="connsiteY5" fmla="*/ 36190 h 39106"/>
                  <a:gd name="connsiteX6" fmla="*/ 4443 w 57446"/>
                  <a:gd name="connsiteY6" fmla="*/ 28785 h 3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06">
                    <a:moveTo>
                      <a:pt x="4443" y="28785"/>
                    </a:moveTo>
                    <a:lnTo>
                      <a:pt x="53004" y="648"/>
                    </a:lnTo>
                    <a:cubicBezTo>
                      <a:pt x="55472" y="-771"/>
                      <a:pt x="57446" y="216"/>
                      <a:pt x="57446" y="2869"/>
                    </a:cubicBezTo>
                    <a:cubicBezTo>
                      <a:pt x="57249" y="5911"/>
                      <a:pt x="55595" y="8670"/>
                      <a:pt x="53004" y="10274"/>
                    </a:cubicBezTo>
                    <a:lnTo>
                      <a:pt x="4443" y="38473"/>
                    </a:lnTo>
                    <a:cubicBezTo>
                      <a:pt x="1975" y="39892"/>
                      <a:pt x="0" y="38843"/>
                      <a:pt x="0" y="36190"/>
                    </a:cubicBezTo>
                    <a:cubicBezTo>
                      <a:pt x="216" y="33154"/>
                      <a:pt x="1870" y="30408"/>
                      <a:pt x="4443" y="28785"/>
                    </a:cubicBezTo>
                    <a:close/>
                  </a:path>
                </a:pathLst>
              </a:custGeom>
              <a:solidFill>
                <a:srgbClr val="E0E0E0"/>
              </a:solidFill>
              <a:ln w="6153" cap="flat">
                <a:noFill/>
                <a:prstDash val="solid"/>
                <a:miter/>
              </a:ln>
            </p:spPr>
            <p:txBody>
              <a:bodyPr rtlCol="0" anchor="ctr"/>
              <a:lstStyle/>
              <a:p>
                <a:endParaRPr lang="en-US"/>
              </a:p>
            </p:txBody>
          </p:sp>
          <p:sp>
            <p:nvSpPr>
              <p:cNvPr id="1328" name="Freeform: Shape 5358">
                <a:extLst>
                  <a:ext uri="{FF2B5EF4-FFF2-40B4-BE49-F238E27FC236}">
                    <a16:creationId xmlns:a16="http://schemas.microsoft.com/office/drawing/2014/main" id="{B3172DE7-E59E-AF16-FAE9-192113E700A6}"/>
                  </a:ext>
                </a:extLst>
              </p:cNvPr>
              <p:cNvSpPr/>
              <p:nvPr/>
            </p:nvSpPr>
            <p:spPr>
              <a:xfrm>
                <a:off x="2327253" y="2413622"/>
                <a:ext cx="8657" cy="11520"/>
              </a:xfrm>
              <a:custGeom>
                <a:avLst/>
                <a:gdLst>
                  <a:gd name="connsiteX0" fmla="*/ 19 w 8657"/>
                  <a:gd name="connsiteY0" fmla="*/ 5782 h 11520"/>
                  <a:gd name="connsiteX1" fmla="*/ 4029 w 8657"/>
                  <a:gd name="connsiteY1" fmla="*/ 11521 h 11520"/>
                  <a:gd name="connsiteX2" fmla="*/ 4646 w 8657"/>
                  <a:gd name="connsiteY2" fmla="*/ 11150 h 11520"/>
                  <a:gd name="connsiteX3" fmla="*/ 8657 w 8657"/>
                  <a:gd name="connsiteY3" fmla="*/ 784 h 11520"/>
                  <a:gd name="connsiteX4" fmla="*/ 8657 w 8657"/>
                  <a:gd name="connsiteY4" fmla="*/ 44 h 11520"/>
                  <a:gd name="connsiteX5" fmla="*/ 636 w 8657"/>
                  <a:gd name="connsiteY5" fmla="*/ 4672 h 11520"/>
                  <a:gd name="connsiteX6" fmla="*/ 19 w 8657"/>
                  <a:gd name="connsiteY6" fmla="*/ 5782 h 1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7" h="11520">
                    <a:moveTo>
                      <a:pt x="19" y="5782"/>
                    </a:moveTo>
                    <a:lnTo>
                      <a:pt x="4029" y="11521"/>
                    </a:lnTo>
                    <a:cubicBezTo>
                      <a:pt x="4029" y="11521"/>
                      <a:pt x="4461" y="11521"/>
                      <a:pt x="4646" y="11150"/>
                    </a:cubicBezTo>
                    <a:lnTo>
                      <a:pt x="8657" y="784"/>
                    </a:lnTo>
                    <a:cubicBezTo>
                      <a:pt x="8657" y="291"/>
                      <a:pt x="8657" y="-141"/>
                      <a:pt x="8657" y="44"/>
                    </a:cubicBezTo>
                    <a:lnTo>
                      <a:pt x="636" y="4672"/>
                    </a:lnTo>
                    <a:cubicBezTo>
                      <a:pt x="185" y="4844"/>
                      <a:pt x="-74" y="5313"/>
                      <a:pt x="19" y="5782"/>
                    </a:cubicBezTo>
                    <a:close/>
                  </a:path>
                </a:pathLst>
              </a:custGeom>
              <a:solidFill>
                <a:srgbClr val="455A64"/>
              </a:solidFill>
              <a:ln w="6153" cap="flat">
                <a:noFill/>
                <a:prstDash val="solid"/>
                <a:miter/>
              </a:ln>
            </p:spPr>
            <p:txBody>
              <a:bodyPr rtlCol="0" anchor="ctr"/>
              <a:lstStyle/>
              <a:p>
                <a:endParaRPr lang="en-US"/>
              </a:p>
            </p:txBody>
          </p:sp>
          <p:sp>
            <p:nvSpPr>
              <p:cNvPr id="1329" name="Freeform: Shape 5359">
                <a:extLst>
                  <a:ext uri="{FF2B5EF4-FFF2-40B4-BE49-F238E27FC236}">
                    <a16:creationId xmlns:a16="http://schemas.microsoft.com/office/drawing/2014/main" id="{090DD2EB-0C96-2C59-6218-A5A51583F32C}"/>
                  </a:ext>
                </a:extLst>
              </p:cNvPr>
              <p:cNvSpPr/>
              <p:nvPr/>
            </p:nvSpPr>
            <p:spPr>
              <a:xfrm>
                <a:off x="2242059" y="2755685"/>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30" name="Freeform: Shape 5360">
                <a:extLst>
                  <a:ext uri="{FF2B5EF4-FFF2-40B4-BE49-F238E27FC236}">
                    <a16:creationId xmlns:a16="http://schemas.microsoft.com/office/drawing/2014/main" id="{E26663D8-4EC0-ADED-A998-39A9D9D2EA9C}"/>
                  </a:ext>
                </a:extLst>
              </p:cNvPr>
              <p:cNvSpPr/>
              <p:nvPr/>
            </p:nvSpPr>
            <p:spPr>
              <a:xfrm>
                <a:off x="2292286" y="2697807"/>
                <a:ext cx="12649" cy="16608"/>
              </a:xfrm>
              <a:custGeom>
                <a:avLst/>
                <a:gdLst>
                  <a:gd name="connsiteX0" fmla="*/ 6170 w 12649"/>
                  <a:gd name="connsiteY0" fmla="*/ 869 h 16608"/>
                  <a:gd name="connsiteX1" fmla="*/ 12649 w 12649"/>
                  <a:gd name="connsiteY1" fmla="*/ 4571 h 16608"/>
                  <a:gd name="connsiteX2" fmla="*/ 6170 w 12649"/>
                  <a:gd name="connsiteY2" fmla="*/ 15740 h 16608"/>
                  <a:gd name="connsiteX3" fmla="*/ 0 w 12649"/>
                  <a:gd name="connsiteY3" fmla="*/ 12037 h 16608"/>
                  <a:gd name="connsiteX4" fmla="*/ 6170 w 12649"/>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08">
                    <a:moveTo>
                      <a:pt x="6170" y="869"/>
                    </a:moveTo>
                    <a:cubicBezTo>
                      <a:pt x="9749" y="-1167"/>
                      <a:pt x="12649" y="499"/>
                      <a:pt x="12649" y="4571"/>
                    </a:cubicBezTo>
                    <a:cubicBezTo>
                      <a:pt x="12409" y="9119"/>
                      <a:pt x="9996" y="13272"/>
                      <a:pt x="6170" y="15740"/>
                    </a:cubicBezTo>
                    <a:cubicBezTo>
                      <a:pt x="2653" y="17776"/>
                      <a:pt x="0" y="16110"/>
                      <a:pt x="0" y="12037"/>
                    </a:cubicBezTo>
                    <a:cubicBezTo>
                      <a:pt x="185" y="7552"/>
                      <a:pt x="2468" y="3411"/>
                      <a:pt x="6170" y="869"/>
                    </a:cubicBezTo>
                    <a:close/>
                  </a:path>
                </a:pathLst>
              </a:custGeom>
              <a:solidFill>
                <a:srgbClr val="44535B"/>
              </a:solidFill>
              <a:ln w="6153" cap="flat">
                <a:noFill/>
                <a:prstDash val="solid"/>
                <a:miter/>
              </a:ln>
            </p:spPr>
            <p:txBody>
              <a:bodyPr rtlCol="0" anchor="ctr"/>
              <a:lstStyle/>
              <a:p>
                <a:endParaRPr lang="en-US"/>
              </a:p>
            </p:txBody>
          </p:sp>
          <p:sp>
            <p:nvSpPr>
              <p:cNvPr id="1331" name="Freeform: Shape 5361">
                <a:extLst>
                  <a:ext uri="{FF2B5EF4-FFF2-40B4-BE49-F238E27FC236}">
                    <a16:creationId xmlns:a16="http://schemas.microsoft.com/office/drawing/2014/main" id="{184C294B-03E6-3E16-A934-F048F8DF3C95}"/>
                  </a:ext>
                </a:extLst>
              </p:cNvPr>
              <p:cNvSpPr/>
              <p:nvPr/>
            </p:nvSpPr>
            <p:spPr>
              <a:xfrm>
                <a:off x="2342019" y="2668868"/>
                <a:ext cx="12649" cy="16608"/>
              </a:xfrm>
              <a:custGeom>
                <a:avLst/>
                <a:gdLst>
                  <a:gd name="connsiteX0" fmla="*/ 6479 w 12649"/>
                  <a:gd name="connsiteY0" fmla="*/ 869 h 16608"/>
                  <a:gd name="connsiteX1" fmla="*/ 12649 w 12649"/>
                  <a:gd name="connsiteY1" fmla="*/ 4571 h 16608"/>
                  <a:gd name="connsiteX2" fmla="*/ 6479 w 12649"/>
                  <a:gd name="connsiteY2" fmla="*/ 15740 h 16608"/>
                  <a:gd name="connsiteX3" fmla="*/ 0 w 12649"/>
                  <a:gd name="connsiteY3" fmla="*/ 12037 h 16608"/>
                  <a:gd name="connsiteX4" fmla="*/ 6479 w 12649"/>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08">
                    <a:moveTo>
                      <a:pt x="6479" y="869"/>
                    </a:moveTo>
                    <a:cubicBezTo>
                      <a:pt x="9996" y="-1167"/>
                      <a:pt x="12649" y="499"/>
                      <a:pt x="12649" y="4571"/>
                    </a:cubicBezTo>
                    <a:cubicBezTo>
                      <a:pt x="12464" y="9057"/>
                      <a:pt x="10181" y="13198"/>
                      <a:pt x="6479" y="15740"/>
                    </a:cubicBezTo>
                    <a:cubicBezTo>
                      <a:pt x="2900" y="17776"/>
                      <a:pt x="0" y="16110"/>
                      <a:pt x="0" y="12037"/>
                    </a:cubicBezTo>
                    <a:cubicBezTo>
                      <a:pt x="241" y="7490"/>
                      <a:pt x="2653" y="3337"/>
                      <a:pt x="6479" y="869"/>
                    </a:cubicBezTo>
                    <a:close/>
                  </a:path>
                </a:pathLst>
              </a:custGeom>
              <a:solidFill>
                <a:srgbClr val="44535B"/>
              </a:solidFill>
              <a:ln w="6153" cap="flat">
                <a:noFill/>
                <a:prstDash val="solid"/>
                <a:miter/>
              </a:ln>
            </p:spPr>
            <p:txBody>
              <a:bodyPr rtlCol="0" anchor="ctr"/>
              <a:lstStyle/>
              <a:p>
                <a:endParaRPr lang="en-US"/>
              </a:p>
            </p:txBody>
          </p:sp>
          <p:sp>
            <p:nvSpPr>
              <p:cNvPr id="1332" name="Freeform: Shape 5362">
                <a:extLst>
                  <a:ext uri="{FF2B5EF4-FFF2-40B4-BE49-F238E27FC236}">
                    <a16:creationId xmlns:a16="http://schemas.microsoft.com/office/drawing/2014/main" id="{AB99A504-F753-0A98-6FE2-CF15105871CE}"/>
                  </a:ext>
                </a:extLst>
              </p:cNvPr>
              <p:cNvSpPr/>
              <p:nvPr/>
            </p:nvSpPr>
            <p:spPr>
              <a:xfrm>
                <a:off x="2392431" y="2652640"/>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33" name="Freeform: Shape 5363">
                <a:extLst>
                  <a:ext uri="{FF2B5EF4-FFF2-40B4-BE49-F238E27FC236}">
                    <a16:creationId xmlns:a16="http://schemas.microsoft.com/office/drawing/2014/main" id="{8C7CB11C-C9C3-6312-9633-02D0991DA5BE}"/>
                  </a:ext>
                </a:extLst>
              </p:cNvPr>
              <p:cNvSpPr/>
              <p:nvPr/>
            </p:nvSpPr>
            <p:spPr>
              <a:xfrm>
                <a:off x="2442596" y="2600502"/>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2"/>
                    </a:cubicBezTo>
                    <a:cubicBezTo>
                      <a:pt x="12156" y="9099"/>
                      <a:pt x="9873" y="13221"/>
                      <a:pt x="6170" y="15738"/>
                    </a:cubicBezTo>
                    <a:cubicBezTo>
                      <a:pt x="2653" y="17836"/>
                      <a:pt x="0" y="16170"/>
                      <a:pt x="0" y="12036"/>
                    </a:cubicBezTo>
                    <a:cubicBezTo>
                      <a:pt x="210" y="7556"/>
                      <a:pt x="2493" y="3428"/>
                      <a:pt x="6170" y="868"/>
                    </a:cubicBezTo>
                    <a:close/>
                  </a:path>
                </a:pathLst>
              </a:custGeom>
              <a:solidFill>
                <a:srgbClr val="44535B"/>
              </a:solidFill>
              <a:ln w="6153" cap="flat">
                <a:noFill/>
                <a:prstDash val="solid"/>
                <a:miter/>
              </a:ln>
            </p:spPr>
            <p:txBody>
              <a:bodyPr rtlCol="0" anchor="ctr"/>
              <a:lstStyle/>
              <a:p>
                <a:endParaRPr lang="en-US"/>
              </a:p>
            </p:txBody>
          </p:sp>
          <p:sp>
            <p:nvSpPr>
              <p:cNvPr id="1334" name="Freeform: Shape 5364">
                <a:extLst>
                  <a:ext uri="{FF2B5EF4-FFF2-40B4-BE49-F238E27FC236}">
                    <a16:creationId xmlns:a16="http://schemas.microsoft.com/office/drawing/2014/main" id="{5B0959F9-4274-DDBD-F294-9227A89F563C}"/>
                  </a:ext>
                </a:extLst>
              </p:cNvPr>
              <p:cNvSpPr/>
              <p:nvPr/>
            </p:nvSpPr>
            <p:spPr>
              <a:xfrm>
                <a:off x="2492700" y="2582051"/>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35" name="Freeform: Shape 5365">
                <a:extLst>
                  <a:ext uri="{FF2B5EF4-FFF2-40B4-BE49-F238E27FC236}">
                    <a16:creationId xmlns:a16="http://schemas.microsoft.com/office/drawing/2014/main" id="{FD221389-8FAF-4039-DBD8-6D37225B8FF9}"/>
                  </a:ext>
                </a:extLst>
              </p:cNvPr>
              <p:cNvSpPr/>
              <p:nvPr/>
            </p:nvSpPr>
            <p:spPr>
              <a:xfrm>
                <a:off x="2542804" y="2523887"/>
                <a:ext cx="12649" cy="16645"/>
              </a:xfrm>
              <a:custGeom>
                <a:avLst/>
                <a:gdLst>
                  <a:gd name="connsiteX0" fmla="*/ 6170 w 12649"/>
                  <a:gd name="connsiteY0" fmla="*/ 907 h 16645"/>
                  <a:gd name="connsiteX1" fmla="*/ 12649 w 12649"/>
                  <a:gd name="connsiteY1" fmla="*/ 4610 h 16645"/>
                  <a:gd name="connsiteX2" fmla="*/ 6170 w 12649"/>
                  <a:gd name="connsiteY2" fmla="*/ 15778 h 16645"/>
                  <a:gd name="connsiteX3" fmla="*/ 0 w 12649"/>
                  <a:gd name="connsiteY3" fmla="*/ 12014 h 16645"/>
                  <a:gd name="connsiteX4" fmla="*/ 6170 w 12649"/>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170" y="907"/>
                    </a:moveTo>
                    <a:cubicBezTo>
                      <a:pt x="9749" y="-1191"/>
                      <a:pt x="12649" y="475"/>
                      <a:pt x="12649" y="4610"/>
                    </a:cubicBezTo>
                    <a:cubicBezTo>
                      <a:pt x="12396" y="9151"/>
                      <a:pt x="9990" y="13304"/>
                      <a:pt x="6170" y="15778"/>
                    </a:cubicBezTo>
                    <a:cubicBezTo>
                      <a:pt x="2653" y="17814"/>
                      <a:pt x="0" y="16148"/>
                      <a:pt x="0" y="12014"/>
                    </a:cubicBezTo>
                    <a:cubicBezTo>
                      <a:pt x="204" y="7547"/>
                      <a:pt x="2487" y="3437"/>
                      <a:pt x="6170" y="907"/>
                    </a:cubicBezTo>
                    <a:close/>
                  </a:path>
                </a:pathLst>
              </a:custGeom>
              <a:solidFill>
                <a:srgbClr val="44535B"/>
              </a:solidFill>
              <a:ln w="6153" cap="flat">
                <a:noFill/>
                <a:prstDash val="solid"/>
                <a:miter/>
              </a:ln>
            </p:spPr>
            <p:txBody>
              <a:bodyPr rtlCol="0" anchor="ctr"/>
              <a:lstStyle/>
              <a:p>
                <a:endParaRPr lang="en-US"/>
              </a:p>
            </p:txBody>
          </p:sp>
          <p:sp>
            <p:nvSpPr>
              <p:cNvPr id="1336" name="Freeform: Shape 5366">
                <a:extLst>
                  <a:ext uri="{FF2B5EF4-FFF2-40B4-BE49-F238E27FC236}">
                    <a16:creationId xmlns:a16="http://schemas.microsoft.com/office/drawing/2014/main" id="{A789B61F-D32F-1BDC-140A-DCC6A3D1EF81}"/>
                  </a:ext>
                </a:extLst>
              </p:cNvPr>
              <p:cNvSpPr/>
              <p:nvPr/>
            </p:nvSpPr>
            <p:spPr>
              <a:xfrm>
                <a:off x="2592969" y="2509673"/>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688" y="-1169"/>
                      <a:pt x="12341" y="497"/>
                      <a:pt x="12341" y="4632"/>
                    </a:cubicBezTo>
                    <a:cubicBezTo>
                      <a:pt x="12137" y="9099"/>
                      <a:pt x="9854" y="13208"/>
                      <a:pt x="6170" y="15738"/>
                    </a:cubicBezTo>
                    <a:cubicBezTo>
                      <a:pt x="2592" y="17836"/>
                      <a:pt x="0" y="16170"/>
                      <a:pt x="0" y="12036"/>
                    </a:cubicBezTo>
                    <a:cubicBezTo>
                      <a:pt x="185" y="7550"/>
                      <a:pt x="2468" y="3410"/>
                      <a:pt x="6170" y="868"/>
                    </a:cubicBezTo>
                    <a:close/>
                  </a:path>
                </a:pathLst>
              </a:custGeom>
              <a:solidFill>
                <a:srgbClr val="44535B"/>
              </a:solidFill>
              <a:ln w="6153" cap="flat">
                <a:noFill/>
                <a:prstDash val="solid"/>
                <a:miter/>
              </a:ln>
            </p:spPr>
            <p:txBody>
              <a:bodyPr rtlCol="0" anchor="ctr"/>
              <a:lstStyle/>
              <a:p>
                <a:endParaRPr lang="en-US"/>
              </a:p>
            </p:txBody>
          </p:sp>
          <p:sp>
            <p:nvSpPr>
              <p:cNvPr id="1337" name="Freeform: Shape 5367">
                <a:extLst>
                  <a:ext uri="{FF2B5EF4-FFF2-40B4-BE49-F238E27FC236}">
                    <a16:creationId xmlns:a16="http://schemas.microsoft.com/office/drawing/2014/main" id="{7FD31E4C-434D-CB4C-FF8A-B4C8B081823E}"/>
                  </a:ext>
                </a:extLst>
              </p:cNvPr>
              <p:cNvSpPr/>
              <p:nvPr/>
            </p:nvSpPr>
            <p:spPr>
              <a:xfrm>
                <a:off x="2643073" y="2350477"/>
                <a:ext cx="12340" cy="16667"/>
              </a:xfrm>
              <a:custGeom>
                <a:avLst/>
                <a:gdLst>
                  <a:gd name="connsiteX0" fmla="*/ 6170 w 12340"/>
                  <a:gd name="connsiteY0" fmla="*/ 868 h 16667"/>
                  <a:gd name="connsiteX1" fmla="*/ 12341 w 12340"/>
                  <a:gd name="connsiteY1" fmla="*/ 4632 h 16667"/>
                  <a:gd name="connsiteX2" fmla="*/ 6170 w 12340"/>
                  <a:gd name="connsiteY2" fmla="*/ 15800 h 16667"/>
                  <a:gd name="connsiteX3" fmla="*/ 0 w 12340"/>
                  <a:gd name="connsiteY3" fmla="*/ 12036 h 16667"/>
                  <a:gd name="connsiteX4" fmla="*/ 6170 w 12340"/>
                  <a:gd name="connsiteY4" fmla="*/ 868 h 1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67">
                    <a:moveTo>
                      <a:pt x="6170" y="868"/>
                    </a:moveTo>
                    <a:cubicBezTo>
                      <a:pt x="9749" y="-1169"/>
                      <a:pt x="12341" y="497"/>
                      <a:pt x="12341" y="4632"/>
                    </a:cubicBezTo>
                    <a:cubicBezTo>
                      <a:pt x="12137" y="9111"/>
                      <a:pt x="9854" y="13245"/>
                      <a:pt x="6170" y="15800"/>
                    </a:cubicBezTo>
                    <a:cubicBezTo>
                      <a:pt x="2591" y="17836"/>
                      <a:pt x="0" y="16170"/>
                      <a:pt x="0" y="12036"/>
                    </a:cubicBezTo>
                    <a:cubicBezTo>
                      <a:pt x="191" y="7550"/>
                      <a:pt x="2474" y="3416"/>
                      <a:pt x="6170" y="868"/>
                    </a:cubicBezTo>
                    <a:close/>
                  </a:path>
                </a:pathLst>
              </a:custGeom>
              <a:solidFill>
                <a:srgbClr val="44535B"/>
              </a:solidFill>
              <a:ln w="6153" cap="flat">
                <a:noFill/>
                <a:prstDash val="solid"/>
                <a:miter/>
              </a:ln>
            </p:spPr>
            <p:txBody>
              <a:bodyPr rtlCol="0" anchor="ctr"/>
              <a:lstStyle/>
              <a:p>
                <a:endParaRPr lang="en-US"/>
              </a:p>
            </p:txBody>
          </p:sp>
          <p:sp>
            <p:nvSpPr>
              <p:cNvPr id="1338" name="Freeform: Shape 5368">
                <a:extLst>
                  <a:ext uri="{FF2B5EF4-FFF2-40B4-BE49-F238E27FC236}">
                    <a16:creationId xmlns:a16="http://schemas.microsoft.com/office/drawing/2014/main" id="{1F2F93E4-E136-F362-8AAC-BDBA8FD1DFCA}"/>
                  </a:ext>
                </a:extLst>
              </p:cNvPr>
              <p:cNvSpPr/>
              <p:nvPr/>
            </p:nvSpPr>
            <p:spPr>
              <a:xfrm>
                <a:off x="2693053" y="2437502"/>
                <a:ext cx="12649" cy="16645"/>
              </a:xfrm>
              <a:custGeom>
                <a:avLst/>
                <a:gdLst>
                  <a:gd name="connsiteX0" fmla="*/ 6479 w 12649"/>
                  <a:gd name="connsiteY0" fmla="*/ 907 h 16645"/>
                  <a:gd name="connsiteX1" fmla="*/ 12649 w 12649"/>
                  <a:gd name="connsiteY1" fmla="*/ 4610 h 16645"/>
                  <a:gd name="connsiteX2" fmla="*/ 6479 w 12649"/>
                  <a:gd name="connsiteY2" fmla="*/ 15778 h 16645"/>
                  <a:gd name="connsiteX3" fmla="*/ 0 w 12649"/>
                  <a:gd name="connsiteY3" fmla="*/ 12014 h 16645"/>
                  <a:gd name="connsiteX4" fmla="*/ 6479 w 12649"/>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907"/>
                    </a:moveTo>
                    <a:cubicBezTo>
                      <a:pt x="9996" y="-1191"/>
                      <a:pt x="12649" y="475"/>
                      <a:pt x="12649" y="4610"/>
                    </a:cubicBezTo>
                    <a:cubicBezTo>
                      <a:pt x="12439" y="9089"/>
                      <a:pt x="10156" y="13217"/>
                      <a:pt x="6479" y="15778"/>
                    </a:cubicBezTo>
                    <a:cubicBezTo>
                      <a:pt x="2900" y="17814"/>
                      <a:pt x="0" y="16148"/>
                      <a:pt x="0" y="12014"/>
                    </a:cubicBezTo>
                    <a:cubicBezTo>
                      <a:pt x="253" y="7485"/>
                      <a:pt x="2659" y="3357"/>
                      <a:pt x="6479" y="907"/>
                    </a:cubicBezTo>
                    <a:close/>
                  </a:path>
                </a:pathLst>
              </a:custGeom>
              <a:solidFill>
                <a:srgbClr val="44535B"/>
              </a:solidFill>
              <a:ln w="6153" cap="flat">
                <a:noFill/>
                <a:prstDash val="solid"/>
                <a:miter/>
              </a:ln>
            </p:spPr>
            <p:txBody>
              <a:bodyPr rtlCol="0" anchor="ctr"/>
              <a:lstStyle/>
              <a:p>
                <a:endParaRPr lang="en-US"/>
              </a:p>
            </p:txBody>
          </p:sp>
          <p:sp>
            <p:nvSpPr>
              <p:cNvPr id="1339" name="Freeform: Shape 5369">
                <a:extLst>
                  <a:ext uri="{FF2B5EF4-FFF2-40B4-BE49-F238E27FC236}">
                    <a16:creationId xmlns:a16="http://schemas.microsoft.com/office/drawing/2014/main" id="{5B4BC57B-6105-A076-4CBF-8655A6B16C91}"/>
                  </a:ext>
                </a:extLst>
              </p:cNvPr>
              <p:cNvSpPr/>
              <p:nvPr/>
            </p:nvSpPr>
            <p:spPr>
              <a:xfrm>
                <a:off x="2743341" y="2437502"/>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49" y="9095"/>
                      <a:pt x="9866" y="13230"/>
                      <a:pt x="6170" y="15778"/>
                    </a:cubicBezTo>
                    <a:cubicBezTo>
                      <a:pt x="2591" y="17814"/>
                      <a:pt x="0" y="16148"/>
                      <a:pt x="0" y="12014"/>
                    </a:cubicBezTo>
                    <a:cubicBezTo>
                      <a:pt x="173" y="7540"/>
                      <a:pt x="2462" y="3419"/>
                      <a:pt x="6170" y="907"/>
                    </a:cubicBezTo>
                    <a:close/>
                  </a:path>
                </a:pathLst>
              </a:custGeom>
              <a:solidFill>
                <a:srgbClr val="44535B"/>
              </a:solidFill>
              <a:ln w="6153" cap="flat">
                <a:noFill/>
                <a:prstDash val="solid"/>
                <a:miter/>
              </a:ln>
            </p:spPr>
            <p:txBody>
              <a:bodyPr rtlCol="0" anchor="ctr"/>
              <a:lstStyle/>
              <a:p>
                <a:endParaRPr lang="en-US"/>
              </a:p>
            </p:txBody>
          </p:sp>
          <p:sp>
            <p:nvSpPr>
              <p:cNvPr id="1340" name="Freeform: Shape 5370">
                <a:extLst>
                  <a:ext uri="{FF2B5EF4-FFF2-40B4-BE49-F238E27FC236}">
                    <a16:creationId xmlns:a16="http://schemas.microsoft.com/office/drawing/2014/main" id="{AE805E90-D1E9-94B3-BA39-DFC1419E5072}"/>
                  </a:ext>
                </a:extLst>
              </p:cNvPr>
              <p:cNvSpPr/>
              <p:nvPr/>
            </p:nvSpPr>
            <p:spPr>
              <a:xfrm>
                <a:off x="2793445" y="2437502"/>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37" y="9089"/>
                      <a:pt x="9854" y="13223"/>
                      <a:pt x="6170" y="15778"/>
                    </a:cubicBezTo>
                    <a:cubicBezTo>
                      <a:pt x="2653" y="17814"/>
                      <a:pt x="0" y="16148"/>
                      <a:pt x="0" y="12014"/>
                    </a:cubicBezTo>
                    <a:cubicBezTo>
                      <a:pt x="204" y="7547"/>
                      <a:pt x="2487" y="3437"/>
                      <a:pt x="6170" y="907"/>
                    </a:cubicBezTo>
                    <a:close/>
                  </a:path>
                </a:pathLst>
              </a:custGeom>
              <a:solidFill>
                <a:srgbClr val="44535B"/>
              </a:solidFill>
              <a:ln w="6153" cap="flat">
                <a:noFill/>
                <a:prstDash val="solid"/>
                <a:miter/>
              </a:ln>
            </p:spPr>
            <p:txBody>
              <a:bodyPr rtlCol="0" anchor="ctr"/>
              <a:lstStyle/>
              <a:p>
                <a:endParaRPr lang="en-US"/>
              </a:p>
            </p:txBody>
          </p:sp>
          <p:sp>
            <p:nvSpPr>
              <p:cNvPr id="1341" name="Freeform: Shape 5371">
                <a:extLst>
                  <a:ext uri="{FF2B5EF4-FFF2-40B4-BE49-F238E27FC236}">
                    <a16:creationId xmlns:a16="http://schemas.microsoft.com/office/drawing/2014/main" id="{2B9F642B-0D3D-C73F-814B-27E34654C9F1}"/>
                  </a:ext>
                </a:extLst>
              </p:cNvPr>
              <p:cNvSpPr/>
              <p:nvPr/>
            </p:nvSpPr>
            <p:spPr>
              <a:xfrm>
                <a:off x="2843302" y="2350499"/>
                <a:ext cx="12649" cy="16645"/>
              </a:xfrm>
              <a:custGeom>
                <a:avLst/>
                <a:gdLst>
                  <a:gd name="connsiteX0" fmla="*/ 6479 w 12649"/>
                  <a:gd name="connsiteY0" fmla="*/ 907 h 16645"/>
                  <a:gd name="connsiteX1" fmla="*/ 12649 w 12649"/>
                  <a:gd name="connsiteY1" fmla="*/ 4610 h 16645"/>
                  <a:gd name="connsiteX2" fmla="*/ 6479 w 12649"/>
                  <a:gd name="connsiteY2" fmla="*/ 15778 h 16645"/>
                  <a:gd name="connsiteX3" fmla="*/ 0 w 12649"/>
                  <a:gd name="connsiteY3" fmla="*/ 12014 h 16645"/>
                  <a:gd name="connsiteX4" fmla="*/ 6479 w 12649"/>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907"/>
                    </a:moveTo>
                    <a:cubicBezTo>
                      <a:pt x="9996" y="-1191"/>
                      <a:pt x="12649" y="475"/>
                      <a:pt x="12649" y="4610"/>
                    </a:cubicBezTo>
                    <a:cubicBezTo>
                      <a:pt x="12440" y="9089"/>
                      <a:pt x="10157" y="13217"/>
                      <a:pt x="6479" y="15778"/>
                    </a:cubicBezTo>
                    <a:cubicBezTo>
                      <a:pt x="2900" y="17814"/>
                      <a:pt x="0" y="16148"/>
                      <a:pt x="0" y="12014"/>
                    </a:cubicBezTo>
                    <a:cubicBezTo>
                      <a:pt x="253" y="7485"/>
                      <a:pt x="2659" y="3357"/>
                      <a:pt x="6479" y="907"/>
                    </a:cubicBezTo>
                    <a:close/>
                  </a:path>
                </a:pathLst>
              </a:custGeom>
              <a:solidFill>
                <a:srgbClr val="44535B"/>
              </a:solidFill>
              <a:ln w="6153" cap="flat">
                <a:noFill/>
                <a:prstDash val="solid"/>
                <a:miter/>
              </a:ln>
            </p:spPr>
            <p:txBody>
              <a:bodyPr rtlCol="0" anchor="ctr"/>
              <a:lstStyle/>
              <a:p>
                <a:endParaRPr lang="en-US"/>
              </a:p>
            </p:txBody>
          </p:sp>
          <p:sp>
            <p:nvSpPr>
              <p:cNvPr id="1342" name="Freeform: Shape 5372">
                <a:extLst>
                  <a:ext uri="{FF2B5EF4-FFF2-40B4-BE49-F238E27FC236}">
                    <a16:creationId xmlns:a16="http://schemas.microsoft.com/office/drawing/2014/main" id="{538E858E-312D-78CE-DDA0-BD6BFEA67576}"/>
                  </a:ext>
                </a:extLst>
              </p:cNvPr>
              <p:cNvSpPr/>
              <p:nvPr/>
            </p:nvSpPr>
            <p:spPr>
              <a:xfrm>
                <a:off x="2893714" y="2333877"/>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43" name="Freeform: Shape 5373">
                <a:extLst>
                  <a:ext uri="{FF2B5EF4-FFF2-40B4-BE49-F238E27FC236}">
                    <a16:creationId xmlns:a16="http://schemas.microsoft.com/office/drawing/2014/main" id="{0FCD9472-3E56-3BCC-CC69-C34B4DF70E08}"/>
                  </a:ext>
                </a:extLst>
              </p:cNvPr>
              <p:cNvSpPr/>
              <p:nvPr/>
            </p:nvSpPr>
            <p:spPr>
              <a:xfrm>
                <a:off x="2944002" y="2263660"/>
                <a:ext cx="12649" cy="16645"/>
              </a:xfrm>
              <a:custGeom>
                <a:avLst/>
                <a:gdLst>
                  <a:gd name="connsiteX0" fmla="*/ 6170 w 12649"/>
                  <a:gd name="connsiteY0" fmla="*/ 868 h 16645"/>
                  <a:gd name="connsiteX1" fmla="*/ 12649 w 12649"/>
                  <a:gd name="connsiteY1" fmla="*/ 4631 h 16645"/>
                  <a:gd name="connsiteX2" fmla="*/ 6170 w 12649"/>
                  <a:gd name="connsiteY2" fmla="*/ 15738 h 16645"/>
                  <a:gd name="connsiteX3" fmla="*/ 0 w 12649"/>
                  <a:gd name="connsiteY3" fmla="*/ 12036 h 16645"/>
                  <a:gd name="connsiteX4" fmla="*/ 6170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170" y="868"/>
                    </a:moveTo>
                    <a:cubicBezTo>
                      <a:pt x="9749" y="-1169"/>
                      <a:pt x="12649" y="497"/>
                      <a:pt x="12649" y="4631"/>
                    </a:cubicBezTo>
                    <a:cubicBezTo>
                      <a:pt x="12396" y="9161"/>
                      <a:pt x="9990" y="13288"/>
                      <a:pt x="6170" y="15738"/>
                    </a:cubicBezTo>
                    <a:cubicBezTo>
                      <a:pt x="2653" y="17836"/>
                      <a:pt x="0" y="16170"/>
                      <a:pt x="0" y="12036"/>
                    </a:cubicBezTo>
                    <a:cubicBezTo>
                      <a:pt x="210" y="7556"/>
                      <a:pt x="2493" y="3428"/>
                      <a:pt x="6170" y="868"/>
                    </a:cubicBezTo>
                    <a:close/>
                  </a:path>
                </a:pathLst>
              </a:custGeom>
              <a:solidFill>
                <a:srgbClr val="44535B"/>
              </a:solidFill>
              <a:ln w="6153" cap="flat">
                <a:noFill/>
                <a:prstDash val="solid"/>
                <a:miter/>
              </a:ln>
            </p:spPr>
            <p:txBody>
              <a:bodyPr rtlCol="0" anchor="ctr"/>
              <a:lstStyle/>
              <a:p>
                <a:endParaRPr lang="en-US"/>
              </a:p>
            </p:txBody>
          </p:sp>
          <p:sp>
            <p:nvSpPr>
              <p:cNvPr id="1344" name="Freeform: Shape 5374">
                <a:extLst>
                  <a:ext uri="{FF2B5EF4-FFF2-40B4-BE49-F238E27FC236}">
                    <a16:creationId xmlns:a16="http://schemas.microsoft.com/office/drawing/2014/main" id="{D6743347-343D-D702-23AE-5BB72E6B4AD9}"/>
                  </a:ext>
                </a:extLst>
              </p:cNvPr>
              <p:cNvSpPr/>
              <p:nvPr/>
            </p:nvSpPr>
            <p:spPr>
              <a:xfrm rot="-3599999">
                <a:off x="2991062" y="2266857"/>
                <a:ext cx="18264" cy="10489"/>
              </a:xfrm>
              <a:custGeom>
                <a:avLst/>
                <a:gdLst>
                  <a:gd name="connsiteX0" fmla="*/ 18264 w 18264"/>
                  <a:gd name="connsiteY0" fmla="*/ 5245 h 10489"/>
                  <a:gd name="connsiteX1" fmla="*/ 9132 w 18264"/>
                  <a:gd name="connsiteY1" fmla="*/ 10490 h 10489"/>
                  <a:gd name="connsiteX2" fmla="*/ 0 w 18264"/>
                  <a:gd name="connsiteY2" fmla="*/ 5245 h 10489"/>
                  <a:gd name="connsiteX3" fmla="*/ 9132 w 18264"/>
                  <a:gd name="connsiteY3" fmla="*/ 0 h 10489"/>
                  <a:gd name="connsiteX4" fmla="*/ 18264 w 18264"/>
                  <a:gd name="connsiteY4" fmla="*/ 5245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4" h="10489">
                    <a:moveTo>
                      <a:pt x="18264" y="5245"/>
                    </a:moveTo>
                    <a:cubicBezTo>
                      <a:pt x="18264" y="8141"/>
                      <a:pt x="14176" y="10490"/>
                      <a:pt x="9132" y="10490"/>
                    </a:cubicBezTo>
                    <a:cubicBezTo>
                      <a:pt x="4089" y="10490"/>
                      <a:pt x="0" y="8142"/>
                      <a:pt x="0" y="5245"/>
                    </a:cubicBezTo>
                    <a:cubicBezTo>
                      <a:pt x="0" y="2348"/>
                      <a:pt x="4089" y="0"/>
                      <a:pt x="9132" y="0"/>
                    </a:cubicBezTo>
                    <a:cubicBezTo>
                      <a:pt x="14176" y="0"/>
                      <a:pt x="18264" y="2348"/>
                      <a:pt x="18264" y="5245"/>
                    </a:cubicBezTo>
                    <a:close/>
                  </a:path>
                </a:pathLst>
              </a:custGeom>
              <a:solidFill>
                <a:srgbClr val="44535B"/>
              </a:solidFill>
              <a:ln w="6153" cap="flat">
                <a:noFill/>
                <a:prstDash val="solid"/>
                <a:miter/>
              </a:ln>
            </p:spPr>
            <p:txBody>
              <a:bodyPr rtlCol="0" anchor="ctr"/>
              <a:lstStyle/>
              <a:p>
                <a:endParaRPr lang="en-US"/>
              </a:p>
            </p:txBody>
          </p:sp>
          <p:sp>
            <p:nvSpPr>
              <p:cNvPr id="1345" name="Freeform: Shape 5375">
                <a:extLst>
                  <a:ext uri="{FF2B5EF4-FFF2-40B4-BE49-F238E27FC236}">
                    <a16:creationId xmlns:a16="http://schemas.microsoft.com/office/drawing/2014/main" id="{7D12212B-BCFB-F979-C644-776F4B07568F}"/>
                  </a:ext>
                </a:extLst>
              </p:cNvPr>
              <p:cNvSpPr/>
              <p:nvPr/>
            </p:nvSpPr>
            <p:spPr>
              <a:xfrm rot="-3599999">
                <a:off x="3041227" y="2266844"/>
                <a:ext cx="18264" cy="10489"/>
              </a:xfrm>
              <a:custGeom>
                <a:avLst/>
                <a:gdLst>
                  <a:gd name="connsiteX0" fmla="*/ 18264 w 18264"/>
                  <a:gd name="connsiteY0" fmla="*/ 5245 h 10489"/>
                  <a:gd name="connsiteX1" fmla="*/ 9132 w 18264"/>
                  <a:gd name="connsiteY1" fmla="*/ 10490 h 10489"/>
                  <a:gd name="connsiteX2" fmla="*/ 0 w 18264"/>
                  <a:gd name="connsiteY2" fmla="*/ 5245 h 10489"/>
                  <a:gd name="connsiteX3" fmla="*/ 9132 w 18264"/>
                  <a:gd name="connsiteY3" fmla="*/ 0 h 10489"/>
                  <a:gd name="connsiteX4" fmla="*/ 18264 w 18264"/>
                  <a:gd name="connsiteY4" fmla="*/ 5245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4" h="10489">
                    <a:moveTo>
                      <a:pt x="18264" y="5245"/>
                    </a:moveTo>
                    <a:cubicBezTo>
                      <a:pt x="18264" y="8141"/>
                      <a:pt x="14176" y="10490"/>
                      <a:pt x="9132" y="10490"/>
                    </a:cubicBezTo>
                    <a:cubicBezTo>
                      <a:pt x="4089" y="10490"/>
                      <a:pt x="0" y="8142"/>
                      <a:pt x="0" y="5245"/>
                    </a:cubicBezTo>
                    <a:cubicBezTo>
                      <a:pt x="0" y="2348"/>
                      <a:pt x="4089" y="0"/>
                      <a:pt x="9132" y="0"/>
                    </a:cubicBezTo>
                    <a:cubicBezTo>
                      <a:pt x="14176" y="0"/>
                      <a:pt x="18264" y="2348"/>
                      <a:pt x="18264" y="5245"/>
                    </a:cubicBezTo>
                    <a:close/>
                  </a:path>
                </a:pathLst>
              </a:custGeom>
              <a:solidFill>
                <a:srgbClr val="44535B"/>
              </a:solidFill>
              <a:ln w="6153" cap="flat">
                <a:noFill/>
                <a:prstDash val="solid"/>
                <a:miter/>
              </a:ln>
            </p:spPr>
            <p:txBody>
              <a:bodyPr rtlCol="0" anchor="ctr"/>
              <a:lstStyle/>
              <a:p>
                <a:endParaRPr lang="en-US"/>
              </a:p>
            </p:txBody>
          </p:sp>
          <p:sp>
            <p:nvSpPr>
              <p:cNvPr id="1346" name="Freeform: Shape 5376">
                <a:extLst>
                  <a:ext uri="{FF2B5EF4-FFF2-40B4-BE49-F238E27FC236}">
                    <a16:creationId xmlns:a16="http://schemas.microsoft.com/office/drawing/2014/main" id="{C0FC4862-708E-06E6-7667-59225F00E597}"/>
                  </a:ext>
                </a:extLst>
              </p:cNvPr>
              <p:cNvSpPr/>
              <p:nvPr/>
            </p:nvSpPr>
            <p:spPr>
              <a:xfrm>
                <a:off x="3094128" y="2234721"/>
                <a:ext cx="12649" cy="16645"/>
              </a:xfrm>
              <a:custGeom>
                <a:avLst/>
                <a:gdLst>
                  <a:gd name="connsiteX0" fmla="*/ 6479 w 12649"/>
                  <a:gd name="connsiteY0" fmla="*/ 868 h 16645"/>
                  <a:gd name="connsiteX1" fmla="*/ 12649 w 12649"/>
                  <a:gd name="connsiteY1" fmla="*/ 4632 h 16645"/>
                  <a:gd name="connsiteX2" fmla="*/ 6479 w 12649"/>
                  <a:gd name="connsiteY2" fmla="*/ 15738 h 16645"/>
                  <a:gd name="connsiteX3" fmla="*/ 0 w 12649"/>
                  <a:gd name="connsiteY3" fmla="*/ 12036 h 16645"/>
                  <a:gd name="connsiteX4" fmla="*/ 6479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868"/>
                    </a:moveTo>
                    <a:cubicBezTo>
                      <a:pt x="9996" y="-1169"/>
                      <a:pt x="12649" y="497"/>
                      <a:pt x="12649" y="4632"/>
                    </a:cubicBezTo>
                    <a:cubicBezTo>
                      <a:pt x="12446" y="9099"/>
                      <a:pt x="10162" y="13208"/>
                      <a:pt x="6479" y="15738"/>
                    </a:cubicBezTo>
                    <a:cubicBezTo>
                      <a:pt x="2900" y="17836"/>
                      <a:pt x="0" y="16170"/>
                      <a:pt x="0" y="12036"/>
                    </a:cubicBezTo>
                    <a:cubicBezTo>
                      <a:pt x="271" y="7501"/>
                      <a:pt x="2678" y="3354"/>
                      <a:pt x="6479" y="868"/>
                    </a:cubicBezTo>
                    <a:close/>
                  </a:path>
                </a:pathLst>
              </a:custGeom>
              <a:solidFill>
                <a:srgbClr val="44535B"/>
              </a:solidFill>
              <a:ln w="6153" cap="flat">
                <a:noFill/>
                <a:prstDash val="solid"/>
                <a:miter/>
              </a:ln>
            </p:spPr>
            <p:txBody>
              <a:bodyPr rtlCol="0" anchor="ctr"/>
              <a:lstStyle/>
              <a:p>
                <a:endParaRPr lang="en-US"/>
              </a:p>
            </p:txBody>
          </p:sp>
          <p:sp>
            <p:nvSpPr>
              <p:cNvPr id="1347" name="Freeform: Shape 5377">
                <a:extLst>
                  <a:ext uri="{FF2B5EF4-FFF2-40B4-BE49-F238E27FC236}">
                    <a16:creationId xmlns:a16="http://schemas.microsoft.com/office/drawing/2014/main" id="{48397A6B-A0EA-8C3F-9903-FBAFE724C651}"/>
                  </a:ext>
                </a:extLst>
              </p:cNvPr>
              <p:cNvSpPr/>
              <p:nvPr/>
            </p:nvSpPr>
            <p:spPr>
              <a:xfrm>
                <a:off x="2246608" y="2241612"/>
                <a:ext cx="855340" cy="523827"/>
              </a:xfrm>
              <a:custGeom>
                <a:avLst/>
                <a:gdLst>
                  <a:gd name="connsiteX0" fmla="*/ 1498 w 855340"/>
                  <a:gd name="connsiteY0" fmla="*/ 523828 h 523827"/>
                  <a:gd name="connsiteX1" fmla="*/ 449 w 855340"/>
                  <a:gd name="connsiteY1" fmla="*/ 523458 h 523827"/>
                  <a:gd name="connsiteX2" fmla="*/ 449 w 855340"/>
                  <a:gd name="connsiteY2" fmla="*/ 521236 h 523827"/>
                  <a:gd name="connsiteX3" fmla="*/ 51046 w 855340"/>
                  <a:gd name="connsiteY3" fmla="*/ 463111 h 523827"/>
                  <a:gd name="connsiteX4" fmla="*/ 51478 w 855340"/>
                  <a:gd name="connsiteY4" fmla="*/ 462741 h 523827"/>
                  <a:gd name="connsiteX5" fmla="*/ 101211 w 855340"/>
                  <a:gd name="connsiteY5" fmla="*/ 434049 h 523827"/>
                  <a:gd name="connsiteX6" fmla="*/ 151253 w 855340"/>
                  <a:gd name="connsiteY6" fmla="*/ 417821 h 523827"/>
                  <a:gd name="connsiteX7" fmla="*/ 201110 w 855340"/>
                  <a:gd name="connsiteY7" fmla="*/ 365928 h 523827"/>
                  <a:gd name="connsiteX8" fmla="*/ 201727 w 855340"/>
                  <a:gd name="connsiteY8" fmla="*/ 365557 h 523827"/>
                  <a:gd name="connsiteX9" fmla="*/ 251460 w 855340"/>
                  <a:gd name="connsiteY9" fmla="*/ 347046 h 523827"/>
                  <a:gd name="connsiteX10" fmla="*/ 301317 w 855340"/>
                  <a:gd name="connsiteY10" fmla="*/ 289476 h 523827"/>
                  <a:gd name="connsiteX11" fmla="*/ 302058 w 855340"/>
                  <a:gd name="connsiteY11" fmla="*/ 288983 h 523827"/>
                  <a:gd name="connsiteX12" fmla="*/ 351421 w 855340"/>
                  <a:gd name="connsiteY12" fmla="*/ 274729 h 523827"/>
                  <a:gd name="connsiteX13" fmla="*/ 401154 w 855340"/>
                  <a:gd name="connsiteY13" fmla="*/ 116582 h 523827"/>
                  <a:gd name="connsiteX14" fmla="*/ 402450 w 855340"/>
                  <a:gd name="connsiteY14" fmla="*/ 115471 h 523827"/>
                  <a:gd name="connsiteX15" fmla="*/ 403993 w 855340"/>
                  <a:gd name="connsiteY15" fmla="*/ 116274 h 523827"/>
                  <a:gd name="connsiteX16" fmla="*/ 453664 w 855340"/>
                  <a:gd name="connsiteY16" fmla="*/ 202289 h 523827"/>
                  <a:gd name="connsiteX17" fmla="*/ 552390 w 855340"/>
                  <a:gd name="connsiteY17" fmla="*/ 202289 h 523827"/>
                  <a:gd name="connsiteX18" fmla="*/ 601815 w 855340"/>
                  <a:gd name="connsiteY18" fmla="*/ 116582 h 523827"/>
                  <a:gd name="connsiteX19" fmla="*/ 602679 w 855340"/>
                  <a:gd name="connsiteY19" fmla="*/ 115842 h 523827"/>
                  <a:gd name="connsiteX20" fmla="*/ 652351 w 855340"/>
                  <a:gd name="connsiteY20" fmla="*/ 99367 h 523827"/>
                  <a:gd name="connsiteX21" fmla="*/ 702146 w 855340"/>
                  <a:gd name="connsiteY21" fmla="*/ 29579 h 523827"/>
                  <a:gd name="connsiteX22" fmla="*/ 703442 w 855340"/>
                  <a:gd name="connsiteY22" fmla="*/ 28962 h 523827"/>
                  <a:gd name="connsiteX23" fmla="*/ 803279 w 855340"/>
                  <a:gd name="connsiteY23" fmla="*/ 28962 h 523827"/>
                  <a:gd name="connsiteX24" fmla="*/ 853012 w 855340"/>
                  <a:gd name="connsiteY24" fmla="*/ 208 h 523827"/>
                  <a:gd name="connsiteX25" fmla="*/ 855172 w 855340"/>
                  <a:gd name="connsiteY25" fmla="*/ 764 h 523827"/>
                  <a:gd name="connsiteX26" fmla="*/ 854555 w 855340"/>
                  <a:gd name="connsiteY26" fmla="*/ 2862 h 523827"/>
                  <a:gd name="connsiteX27" fmla="*/ 804451 w 855340"/>
                  <a:gd name="connsiteY27" fmla="*/ 31863 h 523827"/>
                  <a:gd name="connsiteX28" fmla="*/ 803649 w 855340"/>
                  <a:gd name="connsiteY28" fmla="*/ 31863 h 523827"/>
                  <a:gd name="connsiteX29" fmla="*/ 704182 w 855340"/>
                  <a:gd name="connsiteY29" fmla="*/ 31863 h 523827"/>
                  <a:gd name="connsiteX30" fmla="*/ 654511 w 855340"/>
                  <a:gd name="connsiteY30" fmla="*/ 101403 h 523827"/>
                  <a:gd name="connsiteX31" fmla="*/ 653770 w 855340"/>
                  <a:gd name="connsiteY31" fmla="*/ 101958 h 523827"/>
                  <a:gd name="connsiteX32" fmla="*/ 604407 w 855340"/>
                  <a:gd name="connsiteY32" fmla="*/ 118433 h 523827"/>
                  <a:gd name="connsiteX33" fmla="*/ 554550 w 855340"/>
                  <a:gd name="connsiteY33" fmla="*/ 204819 h 523827"/>
                  <a:gd name="connsiteX34" fmla="*/ 553193 w 855340"/>
                  <a:gd name="connsiteY34" fmla="*/ 205559 h 523827"/>
                  <a:gd name="connsiteX35" fmla="*/ 452924 w 855340"/>
                  <a:gd name="connsiteY35" fmla="*/ 205559 h 523827"/>
                  <a:gd name="connsiteX36" fmla="*/ 451628 w 855340"/>
                  <a:gd name="connsiteY36" fmla="*/ 204819 h 523827"/>
                  <a:gd name="connsiteX37" fmla="*/ 403252 w 855340"/>
                  <a:gd name="connsiteY37" fmla="*/ 121025 h 523827"/>
                  <a:gd name="connsiteX38" fmla="*/ 354197 w 855340"/>
                  <a:gd name="connsiteY38" fmla="*/ 277012 h 523827"/>
                  <a:gd name="connsiteX39" fmla="*/ 353149 w 855340"/>
                  <a:gd name="connsiteY39" fmla="*/ 278061 h 523827"/>
                  <a:gd name="connsiteX40" fmla="*/ 303415 w 855340"/>
                  <a:gd name="connsiteY40" fmla="*/ 292377 h 523827"/>
                  <a:gd name="connsiteX41" fmla="*/ 253620 w 855340"/>
                  <a:gd name="connsiteY41" fmla="*/ 349946 h 523827"/>
                  <a:gd name="connsiteX42" fmla="*/ 253003 w 855340"/>
                  <a:gd name="connsiteY42" fmla="*/ 350378 h 523827"/>
                  <a:gd name="connsiteX43" fmla="*/ 203146 w 855340"/>
                  <a:gd name="connsiteY43" fmla="*/ 368889 h 523827"/>
                  <a:gd name="connsiteX44" fmla="*/ 153290 w 855340"/>
                  <a:gd name="connsiteY44" fmla="*/ 420782 h 523827"/>
                  <a:gd name="connsiteX45" fmla="*/ 152672 w 855340"/>
                  <a:gd name="connsiteY45" fmla="*/ 421153 h 523827"/>
                  <a:gd name="connsiteX46" fmla="*/ 102507 w 855340"/>
                  <a:gd name="connsiteY46" fmla="*/ 437381 h 523827"/>
                  <a:gd name="connsiteX47" fmla="*/ 53144 w 855340"/>
                  <a:gd name="connsiteY47" fmla="*/ 465888 h 523827"/>
                  <a:gd name="connsiteX48" fmla="*/ 2485 w 855340"/>
                  <a:gd name="connsiteY48" fmla="*/ 523458 h 523827"/>
                  <a:gd name="connsiteX49" fmla="*/ 1498 w 855340"/>
                  <a:gd name="connsiteY49" fmla="*/ 523828 h 5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5340" h="523827">
                    <a:moveTo>
                      <a:pt x="1498" y="523828"/>
                    </a:moveTo>
                    <a:cubicBezTo>
                      <a:pt x="1115" y="523828"/>
                      <a:pt x="745" y="523698"/>
                      <a:pt x="449" y="523458"/>
                    </a:cubicBezTo>
                    <a:cubicBezTo>
                      <a:pt x="-150" y="522834"/>
                      <a:pt x="-150" y="521860"/>
                      <a:pt x="449" y="521236"/>
                    </a:cubicBezTo>
                    <a:lnTo>
                      <a:pt x="51046" y="463111"/>
                    </a:lnTo>
                    <a:lnTo>
                      <a:pt x="51478" y="462741"/>
                    </a:lnTo>
                    <a:lnTo>
                      <a:pt x="101211" y="434049"/>
                    </a:lnTo>
                    <a:lnTo>
                      <a:pt x="151253" y="417821"/>
                    </a:lnTo>
                    <a:lnTo>
                      <a:pt x="201110" y="365928"/>
                    </a:lnTo>
                    <a:lnTo>
                      <a:pt x="201727" y="365557"/>
                    </a:lnTo>
                    <a:lnTo>
                      <a:pt x="251460" y="347046"/>
                    </a:lnTo>
                    <a:lnTo>
                      <a:pt x="301317" y="289476"/>
                    </a:lnTo>
                    <a:cubicBezTo>
                      <a:pt x="301533" y="289273"/>
                      <a:pt x="301786" y="289106"/>
                      <a:pt x="302058" y="288983"/>
                    </a:cubicBezTo>
                    <a:lnTo>
                      <a:pt x="351421" y="274729"/>
                    </a:lnTo>
                    <a:lnTo>
                      <a:pt x="401154" y="116582"/>
                    </a:lnTo>
                    <a:cubicBezTo>
                      <a:pt x="401339" y="115996"/>
                      <a:pt x="401839" y="115564"/>
                      <a:pt x="402450" y="115471"/>
                    </a:cubicBezTo>
                    <a:cubicBezTo>
                      <a:pt x="403073" y="115428"/>
                      <a:pt x="403672" y="115737"/>
                      <a:pt x="403993" y="116274"/>
                    </a:cubicBezTo>
                    <a:lnTo>
                      <a:pt x="453664" y="202289"/>
                    </a:lnTo>
                    <a:lnTo>
                      <a:pt x="552390" y="202289"/>
                    </a:lnTo>
                    <a:lnTo>
                      <a:pt x="601815" y="116582"/>
                    </a:lnTo>
                    <a:cubicBezTo>
                      <a:pt x="601994" y="116230"/>
                      <a:pt x="602303" y="115965"/>
                      <a:pt x="602679" y="115842"/>
                    </a:cubicBezTo>
                    <a:lnTo>
                      <a:pt x="652351" y="99367"/>
                    </a:lnTo>
                    <a:lnTo>
                      <a:pt x="702146" y="29579"/>
                    </a:lnTo>
                    <a:cubicBezTo>
                      <a:pt x="702461" y="29191"/>
                      <a:pt x="702942" y="28962"/>
                      <a:pt x="703442" y="28962"/>
                    </a:cubicBezTo>
                    <a:lnTo>
                      <a:pt x="803279" y="28962"/>
                    </a:lnTo>
                    <a:lnTo>
                      <a:pt x="853012" y="208"/>
                    </a:lnTo>
                    <a:cubicBezTo>
                      <a:pt x="853765" y="-217"/>
                      <a:pt x="854721" y="29"/>
                      <a:pt x="855172" y="764"/>
                    </a:cubicBezTo>
                    <a:cubicBezTo>
                      <a:pt x="855548" y="1517"/>
                      <a:pt x="855277" y="2430"/>
                      <a:pt x="854555" y="2862"/>
                    </a:cubicBezTo>
                    <a:lnTo>
                      <a:pt x="804451" y="31863"/>
                    </a:lnTo>
                    <a:cubicBezTo>
                      <a:pt x="804186" y="31924"/>
                      <a:pt x="803914" y="31924"/>
                      <a:pt x="803649" y="31863"/>
                    </a:cubicBezTo>
                    <a:lnTo>
                      <a:pt x="704182" y="31863"/>
                    </a:lnTo>
                    <a:lnTo>
                      <a:pt x="654511" y="101403"/>
                    </a:lnTo>
                    <a:cubicBezTo>
                      <a:pt x="654338" y="101668"/>
                      <a:pt x="654072" y="101866"/>
                      <a:pt x="653770" y="101958"/>
                    </a:cubicBezTo>
                    <a:lnTo>
                      <a:pt x="604407" y="118433"/>
                    </a:lnTo>
                    <a:lnTo>
                      <a:pt x="554550" y="204819"/>
                    </a:lnTo>
                    <a:cubicBezTo>
                      <a:pt x="554254" y="205281"/>
                      <a:pt x="553742" y="205559"/>
                      <a:pt x="553193" y="205559"/>
                    </a:cubicBezTo>
                    <a:lnTo>
                      <a:pt x="452924" y="205559"/>
                    </a:lnTo>
                    <a:cubicBezTo>
                      <a:pt x="452399" y="205541"/>
                      <a:pt x="451912" y="205263"/>
                      <a:pt x="451628" y="204819"/>
                    </a:cubicBezTo>
                    <a:lnTo>
                      <a:pt x="403252" y="121025"/>
                    </a:lnTo>
                    <a:lnTo>
                      <a:pt x="354197" y="277012"/>
                    </a:lnTo>
                    <a:cubicBezTo>
                      <a:pt x="354019" y="277500"/>
                      <a:pt x="353636" y="277882"/>
                      <a:pt x="353149" y="278061"/>
                    </a:cubicBezTo>
                    <a:lnTo>
                      <a:pt x="303415" y="292377"/>
                    </a:lnTo>
                    <a:lnTo>
                      <a:pt x="253620" y="349946"/>
                    </a:lnTo>
                    <a:lnTo>
                      <a:pt x="253003" y="350378"/>
                    </a:lnTo>
                    <a:lnTo>
                      <a:pt x="203146" y="368889"/>
                    </a:lnTo>
                    <a:lnTo>
                      <a:pt x="153290" y="420782"/>
                    </a:lnTo>
                    <a:cubicBezTo>
                      <a:pt x="153123" y="420961"/>
                      <a:pt x="152907" y="421091"/>
                      <a:pt x="152672" y="421153"/>
                    </a:cubicBezTo>
                    <a:lnTo>
                      <a:pt x="102507" y="437381"/>
                    </a:lnTo>
                    <a:lnTo>
                      <a:pt x="53144" y="465888"/>
                    </a:lnTo>
                    <a:lnTo>
                      <a:pt x="2485" y="523458"/>
                    </a:lnTo>
                    <a:cubicBezTo>
                      <a:pt x="2207" y="523692"/>
                      <a:pt x="1862" y="523822"/>
                      <a:pt x="1498" y="523828"/>
                    </a:cubicBezTo>
                    <a:close/>
                  </a:path>
                </a:pathLst>
              </a:custGeom>
              <a:solidFill>
                <a:srgbClr val="44535B"/>
              </a:solidFill>
              <a:ln w="6153" cap="flat">
                <a:noFill/>
                <a:prstDash val="solid"/>
                <a:miter/>
              </a:ln>
            </p:spPr>
            <p:txBody>
              <a:bodyPr rtlCol="0" anchor="ctr"/>
              <a:lstStyle/>
              <a:p>
                <a:endParaRPr lang="en-US"/>
              </a:p>
            </p:txBody>
          </p:sp>
          <p:sp>
            <p:nvSpPr>
              <p:cNvPr id="1348" name="Freeform: Shape 5378">
                <a:extLst>
                  <a:ext uri="{FF2B5EF4-FFF2-40B4-BE49-F238E27FC236}">
                    <a16:creationId xmlns:a16="http://schemas.microsoft.com/office/drawing/2014/main" id="{E609CAB6-E1B8-BC5A-7068-741815DC4348}"/>
                  </a:ext>
                </a:extLst>
              </p:cNvPr>
              <p:cNvSpPr/>
              <p:nvPr/>
            </p:nvSpPr>
            <p:spPr>
              <a:xfrm>
                <a:off x="2245162" y="2298251"/>
                <a:ext cx="858074" cy="498040"/>
              </a:xfrm>
              <a:custGeom>
                <a:avLst/>
                <a:gdLst>
                  <a:gd name="connsiteX0" fmla="*/ 3067 w 858074"/>
                  <a:gd name="connsiteY0" fmla="*/ 498041 h 498040"/>
                  <a:gd name="connsiteX1" fmla="*/ 414 w 858074"/>
                  <a:gd name="connsiteY1" fmla="*/ 496498 h 498040"/>
                  <a:gd name="connsiteX2" fmla="*/ 1525 w 858074"/>
                  <a:gd name="connsiteY2" fmla="*/ 492241 h 498040"/>
                  <a:gd name="connsiteX3" fmla="*/ 853718 w 858074"/>
                  <a:gd name="connsiteY3" fmla="*/ 275 h 498040"/>
                  <a:gd name="connsiteX4" fmla="*/ 857802 w 858074"/>
                  <a:gd name="connsiteY4" fmla="*/ 1818 h 498040"/>
                  <a:gd name="connsiteX5" fmla="*/ 856803 w 858074"/>
                  <a:gd name="connsiteY5" fmla="*/ 5582 h 498040"/>
                  <a:gd name="connsiteX6" fmla="*/ 4610 w 858074"/>
                  <a:gd name="connsiteY6" fmla="*/ 497362 h 498040"/>
                  <a:gd name="connsiteX7" fmla="*/ 3067 w 858074"/>
                  <a:gd name="connsiteY7" fmla="*/ 498041 h 49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074" h="498040">
                    <a:moveTo>
                      <a:pt x="3067" y="498041"/>
                    </a:moveTo>
                    <a:cubicBezTo>
                      <a:pt x="1969" y="498035"/>
                      <a:pt x="963" y="497448"/>
                      <a:pt x="414" y="496498"/>
                    </a:cubicBezTo>
                    <a:cubicBezTo>
                      <a:pt x="-431" y="495011"/>
                      <a:pt x="56" y="493123"/>
                      <a:pt x="1525" y="492241"/>
                    </a:cubicBezTo>
                    <a:lnTo>
                      <a:pt x="853718" y="275"/>
                    </a:lnTo>
                    <a:cubicBezTo>
                      <a:pt x="855273" y="-428"/>
                      <a:pt x="857099" y="263"/>
                      <a:pt x="857802" y="1818"/>
                    </a:cubicBezTo>
                    <a:cubicBezTo>
                      <a:pt x="858401" y="3151"/>
                      <a:pt x="857988" y="4724"/>
                      <a:pt x="856803" y="5582"/>
                    </a:cubicBezTo>
                    <a:lnTo>
                      <a:pt x="4610" y="497362"/>
                    </a:lnTo>
                    <a:cubicBezTo>
                      <a:pt x="4172" y="497738"/>
                      <a:pt x="3635" y="497973"/>
                      <a:pt x="3067" y="498041"/>
                    </a:cubicBezTo>
                    <a:close/>
                  </a:path>
                </a:pathLst>
              </a:custGeom>
              <a:solidFill>
                <a:srgbClr val="E0E0E0"/>
              </a:solidFill>
              <a:ln w="6153" cap="flat">
                <a:noFill/>
                <a:prstDash val="solid"/>
                <a:miter/>
              </a:ln>
            </p:spPr>
            <p:txBody>
              <a:bodyPr rtlCol="0" anchor="ctr"/>
              <a:lstStyle/>
              <a:p>
                <a:endParaRPr lang="en-US"/>
              </a:p>
            </p:txBody>
          </p:sp>
          <p:sp>
            <p:nvSpPr>
              <p:cNvPr id="1349" name="Freeform: Shape 5379">
                <a:extLst>
                  <a:ext uri="{FF2B5EF4-FFF2-40B4-BE49-F238E27FC236}">
                    <a16:creationId xmlns:a16="http://schemas.microsoft.com/office/drawing/2014/main" id="{B51DC2DF-E566-E338-A0BB-06DE2839A1B6}"/>
                  </a:ext>
                </a:extLst>
              </p:cNvPr>
              <p:cNvSpPr/>
              <p:nvPr/>
            </p:nvSpPr>
            <p:spPr>
              <a:xfrm>
                <a:off x="2242059" y="2726746"/>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50" name="Freeform: Shape 5380">
                <a:extLst>
                  <a:ext uri="{FF2B5EF4-FFF2-40B4-BE49-F238E27FC236}">
                    <a16:creationId xmlns:a16="http://schemas.microsoft.com/office/drawing/2014/main" id="{DECC6599-02F4-3606-973C-8185071CECB5}"/>
                  </a:ext>
                </a:extLst>
              </p:cNvPr>
              <p:cNvSpPr/>
              <p:nvPr/>
            </p:nvSpPr>
            <p:spPr>
              <a:xfrm>
                <a:off x="2292286" y="2639929"/>
                <a:ext cx="12649" cy="16608"/>
              </a:xfrm>
              <a:custGeom>
                <a:avLst/>
                <a:gdLst>
                  <a:gd name="connsiteX0" fmla="*/ 6170 w 12649"/>
                  <a:gd name="connsiteY0" fmla="*/ 869 h 16608"/>
                  <a:gd name="connsiteX1" fmla="*/ 12649 w 12649"/>
                  <a:gd name="connsiteY1" fmla="*/ 4571 h 16608"/>
                  <a:gd name="connsiteX2" fmla="*/ 6170 w 12649"/>
                  <a:gd name="connsiteY2" fmla="*/ 15740 h 16608"/>
                  <a:gd name="connsiteX3" fmla="*/ 0 w 12649"/>
                  <a:gd name="connsiteY3" fmla="*/ 12037 h 16608"/>
                  <a:gd name="connsiteX4" fmla="*/ 6170 w 12649"/>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08">
                    <a:moveTo>
                      <a:pt x="6170" y="869"/>
                    </a:moveTo>
                    <a:cubicBezTo>
                      <a:pt x="9749" y="-1167"/>
                      <a:pt x="12649" y="499"/>
                      <a:pt x="12649" y="4571"/>
                    </a:cubicBezTo>
                    <a:cubicBezTo>
                      <a:pt x="12409" y="9119"/>
                      <a:pt x="9996" y="13272"/>
                      <a:pt x="6170" y="15740"/>
                    </a:cubicBezTo>
                    <a:cubicBezTo>
                      <a:pt x="2653" y="17776"/>
                      <a:pt x="0" y="16110"/>
                      <a:pt x="0" y="12037"/>
                    </a:cubicBezTo>
                    <a:cubicBezTo>
                      <a:pt x="185" y="7552"/>
                      <a:pt x="2468" y="3411"/>
                      <a:pt x="6170" y="869"/>
                    </a:cubicBezTo>
                    <a:close/>
                  </a:path>
                </a:pathLst>
              </a:custGeom>
              <a:solidFill>
                <a:srgbClr val="44535B"/>
              </a:solidFill>
              <a:ln w="6153" cap="flat">
                <a:noFill/>
                <a:prstDash val="solid"/>
                <a:miter/>
              </a:ln>
            </p:spPr>
            <p:txBody>
              <a:bodyPr rtlCol="0" anchor="ctr"/>
              <a:lstStyle/>
              <a:p>
                <a:endParaRPr lang="en-US"/>
              </a:p>
            </p:txBody>
          </p:sp>
          <p:sp>
            <p:nvSpPr>
              <p:cNvPr id="1351" name="Freeform: Shape 5381">
                <a:extLst>
                  <a:ext uri="{FF2B5EF4-FFF2-40B4-BE49-F238E27FC236}">
                    <a16:creationId xmlns:a16="http://schemas.microsoft.com/office/drawing/2014/main" id="{3E087CE4-C218-8C57-5675-6884DF85EEE5}"/>
                  </a:ext>
                </a:extLst>
              </p:cNvPr>
              <p:cNvSpPr/>
              <p:nvPr/>
            </p:nvSpPr>
            <p:spPr>
              <a:xfrm rot="-3599999">
                <a:off x="2339413" y="2632212"/>
                <a:ext cx="18264" cy="10489"/>
              </a:xfrm>
              <a:custGeom>
                <a:avLst/>
                <a:gdLst>
                  <a:gd name="connsiteX0" fmla="*/ 18264 w 18264"/>
                  <a:gd name="connsiteY0" fmla="*/ 5245 h 10489"/>
                  <a:gd name="connsiteX1" fmla="*/ 9132 w 18264"/>
                  <a:gd name="connsiteY1" fmla="*/ 10490 h 10489"/>
                  <a:gd name="connsiteX2" fmla="*/ 0 w 18264"/>
                  <a:gd name="connsiteY2" fmla="*/ 5245 h 10489"/>
                  <a:gd name="connsiteX3" fmla="*/ 9132 w 18264"/>
                  <a:gd name="connsiteY3" fmla="*/ 0 h 10489"/>
                  <a:gd name="connsiteX4" fmla="*/ 18264 w 18264"/>
                  <a:gd name="connsiteY4" fmla="*/ 5245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4" h="10489">
                    <a:moveTo>
                      <a:pt x="18264" y="5245"/>
                    </a:moveTo>
                    <a:cubicBezTo>
                      <a:pt x="18264" y="8141"/>
                      <a:pt x="14176" y="10490"/>
                      <a:pt x="9132" y="10490"/>
                    </a:cubicBezTo>
                    <a:cubicBezTo>
                      <a:pt x="4089" y="10490"/>
                      <a:pt x="0" y="8142"/>
                      <a:pt x="0" y="5245"/>
                    </a:cubicBezTo>
                    <a:cubicBezTo>
                      <a:pt x="0" y="2348"/>
                      <a:pt x="4089" y="0"/>
                      <a:pt x="9132" y="0"/>
                    </a:cubicBezTo>
                    <a:cubicBezTo>
                      <a:pt x="14176" y="0"/>
                      <a:pt x="18264" y="2348"/>
                      <a:pt x="18264" y="5245"/>
                    </a:cubicBezTo>
                    <a:close/>
                  </a:path>
                </a:pathLst>
              </a:custGeom>
              <a:solidFill>
                <a:srgbClr val="44535B"/>
              </a:solidFill>
              <a:ln w="6153" cap="flat">
                <a:noFill/>
                <a:prstDash val="solid"/>
                <a:miter/>
              </a:ln>
            </p:spPr>
            <p:txBody>
              <a:bodyPr rtlCol="0" anchor="ctr"/>
              <a:lstStyle/>
              <a:p>
                <a:endParaRPr lang="en-US"/>
              </a:p>
            </p:txBody>
          </p:sp>
          <p:sp>
            <p:nvSpPr>
              <p:cNvPr id="1352" name="Freeform: Shape 5382">
                <a:extLst>
                  <a:ext uri="{FF2B5EF4-FFF2-40B4-BE49-F238E27FC236}">
                    <a16:creationId xmlns:a16="http://schemas.microsoft.com/office/drawing/2014/main" id="{2A90194F-35BD-A475-80DA-BBD611ACBA56}"/>
                  </a:ext>
                </a:extLst>
              </p:cNvPr>
              <p:cNvSpPr/>
              <p:nvPr/>
            </p:nvSpPr>
            <p:spPr>
              <a:xfrm>
                <a:off x="2392431" y="2523887"/>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68" y="9102"/>
                      <a:pt x="9879" y="13242"/>
                      <a:pt x="6170" y="15778"/>
                    </a:cubicBezTo>
                    <a:cubicBezTo>
                      <a:pt x="2592" y="17814"/>
                      <a:pt x="0" y="16148"/>
                      <a:pt x="0" y="12014"/>
                    </a:cubicBezTo>
                    <a:cubicBezTo>
                      <a:pt x="173" y="7540"/>
                      <a:pt x="2462" y="3419"/>
                      <a:pt x="6170" y="907"/>
                    </a:cubicBezTo>
                    <a:close/>
                  </a:path>
                </a:pathLst>
              </a:custGeom>
              <a:solidFill>
                <a:srgbClr val="44535B"/>
              </a:solidFill>
              <a:ln w="6153" cap="flat">
                <a:noFill/>
                <a:prstDash val="solid"/>
                <a:miter/>
              </a:ln>
            </p:spPr>
            <p:txBody>
              <a:bodyPr rtlCol="0" anchor="ctr"/>
              <a:lstStyle/>
              <a:p>
                <a:endParaRPr lang="en-US"/>
              </a:p>
            </p:txBody>
          </p:sp>
          <p:sp>
            <p:nvSpPr>
              <p:cNvPr id="1353" name="Freeform: Shape 5383">
                <a:extLst>
                  <a:ext uri="{FF2B5EF4-FFF2-40B4-BE49-F238E27FC236}">
                    <a16:creationId xmlns:a16="http://schemas.microsoft.com/office/drawing/2014/main" id="{B823C5D8-C609-7D83-14AD-EAA06784524A}"/>
                  </a:ext>
                </a:extLst>
              </p:cNvPr>
              <p:cNvSpPr/>
              <p:nvPr/>
            </p:nvSpPr>
            <p:spPr>
              <a:xfrm>
                <a:off x="2442596" y="2553111"/>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68" y="9063"/>
                      <a:pt x="9879" y="13204"/>
                      <a:pt x="6170" y="15740"/>
                    </a:cubicBezTo>
                    <a:cubicBezTo>
                      <a:pt x="2653" y="17776"/>
                      <a:pt x="0" y="16110"/>
                      <a:pt x="0" y="12037"/>
                    </a:cubicBezTo>
                    <a:cubicBezTo>
                      <a:pt x="185" y="7552"/>
                      <a:pt x="2468" y="3411"/>
                      <a:pt x="6170" y="869"/>
                    </a:cubicBezTo>
                    <a:close/>
                  </a:path>
                </a:pathLst>
              </a:custGeom>
              <a:solidFill>
                <a:srgbClr val="44535B"/>
              </a:solidFill>
              <a:ln w="6153" cap="flat">
                <a:noFill/>
                <a:prstDash val="solid"/>
                <a:miter/>
              </a:ln>
            </p:spPr>
            <p:txBody>
              <a:bodyPr rtlCol="0" anchor="ctr"/>
              <a:lstStyle/>
              <a:p>
                <a:endParaRPr lang="en-US"/>
              </a:p>
            </p:txBody>
          </p:sp>
          <p:sp>
            <p:nvSpPr>
              <p:cNvPr id="1354" name="Freeform: Shape 5384">
                <a:extLst>
                  <a:ext uri="{FF2B5EF4-FFF2-40B4-BE49-F238E27FC236}">
                    <a16:creationId xmlns:a16="http://schemas.microsoft.com/office/drawing/2014/main" id="{44CE7893-CBFD-5AA8-FCFE-72B33A71BAD0}"/>
                  </a:ext>
                </a:extLst>
              </p:cNvPr>
              <p:cNvSpPr/>
              <p:nvPr/>
            </p:nvSpPr>
            <p:spPr>
              <a:xfrm>
                <a:off x="2492700" y="2538612"/>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2"/>
                    </a:cubicBezTo>
                    <a:cubicBezTo>
                      <a:pt x="12168" y="9105"/>
                      <a:pt x="9879" y="13227"/>
                      <a:pt x="6170" y="15738"/>
                    </a:cubicBezTo>
                    <a:cubicBezTo>
                      <a:pt x="2592" y="17836"/>
                      <a:pt x="0" y="16170"/>
                      <a:pt x="0" y="12036"/>
                    </a:cubicBezTo>
                    <a:cubicBezTo>
                      <a:pt x="191" y="7550"/>
                      <a:pt x="2474" y="3416"/>
                      <a:pt x="6170" y="868"/>
                    </a:cubicBezTo>
                    <a:close/>
                  </a:path>
                </a:pathLst>
              </a:custGeom>
              <a:solidFill>
                <a:srgbClr val="44535B"/>
              </a:solidFill>
              <a:ln w="6153" cap="flat">
                <a:noFill/>
                <a:prstDash val="solid"/>
                <a:miter/>
              </a:ln>
            </p:spPr>
            <p:txBody>
              <a:bodyPr rtlCol="0" anchor="ctr"/>
              <a:lstStyle/>
              <a:p>
                <a:endParaRPr lang="en-US"/>
              </a:p>
            </p:txBody>
          </p:sp>
          <p:sp>
            <p:nvSpPr>
              <p:cNvPr id="1355" name="Freeform: Shape 5385">
                <a:extLst>
                  <a:ext uri="{FF2B5EF4-FFF2-40B4-BE49-F238E27FC236}">
                    <a16:creationId xmlns:a16="http://schemas.microsoft.com/office/drawing/2014/main" id="{2AF79CB9-AC74-8E1C-F71A-B4EEA19F8289}"/>
                  </a:ext>
                </a:extLst>
              </p:cNvPr>
              <p:cNvSpPr/>
              <p:nvPr/>
            </p:nvSpPr>
            <p:spPr>
              <a:xfrm>
                <a:off x="2542804" y="2495195"/>
                <a:ext cx="12649" cy="16646"/>
              </a:xfrm>
              <a:custGeom>
                <a:avLst/>
                <a:gdLst>
                  <a:gd name="connsiteX0" fmla="*/ 6170 w 12649"/>
                  <a:gd name="connsiteY0" fmla="*/ 907 h 16646"/>
                  <a:gd name="connsiteX1" fmla="*/ 12649 w 12649"/>
                  <a:gd name="connsiteY1" fmla="*/ 4610 h 16646"/>
                  <a:gd name="connsiteX2" fmla="*/ 6170 w 12649"/>
                  <a:gd name="connsiteY2" fmla="*/ 15778 h 16646"/>
                  <a:gd name="connsiteX3" fmla="*/ 0 w 12649"/>
                  <a:gd name="connsiteY3" fmla="*/ 12076 h 16646"/>
                  <a:gd name="connsiteX4" fmla="*/ 6170 w 12649"/>
                  <a:gd name="connsiteY4" fmla="*/ 907 h 1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6">
                    <a:moveTo>
                      <a:pt x="6170" y="907"/>
                    </a:moveTo>
                    <a:cubicBezTo>
                      <a:pt x="9749" y="-1191"/>
                      <a:pt x="12649" y="475"/>
                      <a:pt x="12649" y="4610"/>
                    </a:cubicBezTo>
                    <a:cubicBezTo>
                      <a:pt x="12396" y="9151"/>
                      <a:pt x="9990" y="13304"/>
                      <a:pt x="6170" y="15778"/>
                    </a:cubicBezTo>
                    <a:cubicBezTo>
                      <a:pt x="2653" y="17814"/>
                      <a:pt x="0" y="16148"/>
                      <a:pt x="0" y="12076"/>
                    </a:cubicBezTo>
                    <a:cubicBezTo>
                      <a:pt x="185" y="7590"/>
                      <a:pt x="2468" y="3449"/>
                      <a:pt x="6170" y="907"/>
                    </a:cubicBezTo>
                    <a:close/>
                  </a:path>
                </a:pathLst>
              </a:custGeom>
              <a:solidFill>
                <a:srgbClr val="44535B"/>
              </a:solidFill>
              <a:ln w="6153" cap="flat">
                <a:noFill/>
                <a:prstDash val="solid"/>
                <a:miter/>
              </a:ln>
            </p:spPr>
            <p:txBody>
              <a:bodyPr rtlCol="0" anchor="ctr"/>
              <a:lstStyle/>
              <a:p>
                <a:endParaRPr lang="en-US"/>
              </a:p>
            </p:txBody>
          </p:sp>
          <p:sp>
            <p:nvSpPr>
              <p:cNvPr id="1356" name="Freeform: Shape 5386">
                <a:extLst>
                  <a:ext uri="{FF2B5EF4-FFF2-40B4-BE49-F238E27FC236}">
                    <a16:creationId xmlns:a16="http://schemas.microsoft.com/office/drawing/2014/main" id="{857BC685-31D1-79B1-466D-5C882946C827}"/>
                  </a:ext>
                </a:extLst>
              </p:cNvPr>
              <p:cNvSpPr/>
              <p:nvPr/>
            </p:nvSpPr>
            <p:spPr>
              <a:xfrm>
                <a:off x="2592969" y="2437502"/>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688" y="-1191"/>
                      <a:pt x="12341" y="475"/>
                      <a:pt x="12341" y="4610"/>
                    </a:cubicBezTo>
                    <a:cubicBezTo>
                      <a:pt x="12131" y="9089"/>
                      <a:pt x="9848" y="13217"/>
                      <a:pt x="6170" y="15778"/>
                    </a:cubicBezTo>
                    <a:cubicBezTo>
                      <a:pt x="2592" y="17814"/>
                      <a:pt x="0" y="16148"/>
                      <a:pt x="0" y="12014"/>
                    </a:cubicBezTo>
                    <a:cubicBezTo>
                      <a:pt x="185" y="7547"/>
                      <a:pt x="2468" y="3425"/>
                      <a:pt x="6170" y="907"/>
                    </a:cubicBezTo>
                    <a:close/>
                  </a:path>
                </a:pathLst>
              </a:custGeom>
              <a:solidFill>
                <a:srgbClr val="44535B"/>
              </a:solidFill>
              <a:ln w="6153" cap="flat">
                <a:noFill/>
                <a:prstDash val="solid"/>
                <a:miter/>
              </a:ln>
            </p:spPr>
            <p:txBody>
              <a:bodyPr rtlCol="0" anchor="ctr"/>
              <a:lstStyle/>
              <a:p>
                <a:endParaRPr lang="en-US"/>
              </a:p>
            </p:txBody>
          </p:sp>
          <p:sp>
            <p:nvSpPr>
              <p:cNvPr id="1357" name="Freeform: Shape 5387">
                <a:extLst>
                  <a:ext uri="{FF2B5EF4-FFF2-40B4-BE49-F238E27FC236}">
                    <a16:creationId xmlns:a16="http://schemas.microsoft.com/office/drawing/2014/main" id="{C4F51020-8B10-057C-AF03-AF42AB62703F}"/>
                  </a:ext>
                </a:extLst>
              </p:cNvPr>
              <p:cNvSpPr/>
              <p:nvPr/>
            </p:nvSpPr>
            <p:spPr>
              <a:xfrm>
                <a:off x="2643073" y="2422854"/>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68" y="9063"/>
                      <a:pt x="9879" y="13204"/>
                      <a:pt x="6170" y="15740"/>
                    </a:cubicBezTo>
                    <a:cubicBezTo>
                      <a:pt x="2591" y="17776"/>
                      <a:pt x="0" y="16110"/>
                      <a:pt x="0" y="12037"/>
                    </a:cubicBezTo>
                    <a:cubicBezTo>
                      <a:pt x="160" y="7545"/>
                      <a:pt x="2456" y="3399"/>
                      <a:pt x="6170" y="869"/>
                    </a:cubicBezTo>
                    <a:close/>
                  </a:path>
                </a:pathLst>
              </a:custGeom>
              <a:solidFill>
                <a:srgbClr val="44535B"/>
              </a:solidFill>
              <a:ln w="6153" cap="flat">
                <a:noFill/>
                <a:prstDash val="solid"/>
                <a:miter/>
              </a:ln>
            </p:spPr>
            <p:txBody>
              <a:bodyPr rtlCol="0" anchor="ctr"/>
              <a:lstStyle/>
              <a:p>
                <a:endParaRPr lang="en-US"/>
              </a:p>
            </p:txBody>
          </p:sp>
          <p:sp>
            <p:nvSpPr>
              <p:cNvPr id="1358" name="Freeform: Shape 5388">
                <a:extLst>
                  <a:ext uri="{FF2B5EF4-FFF2-40B4-BE49-F238E27FC236}">
                    <a16:creationId xmlns:a16="http://schemas.microsoft.com/office/drawing/2014/main" id="{EE5038B1-14FD-E13B-9FEC-8338CF54C803}"/>
                  </a:ext>
                </a:extLst>
              </p:cNvPr>
              <p:cNvSpPr/>
              <p:nvPr/>
            </p:nvSpPr>
            <p:spPr>
              <a:xfrm>
                <a:off x="2693361" y="2379438"/>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37" y="9089"/>
                      <a:pt x="9854" y="13223"/>
                      <a:pt x="6170" y="15778"/>
                    </a:cubicBezTo>
                    <a:cubicBezTo>
                      <a:pt x="2653" y="17814"/>
                      <a:pt x="0" y="16148"/>
                      <a:pt x="0" y="12014"/>
                    </a:cubicBezTo>
                    <a:cubicBezTo>
                      <a:pt x="204" y="7547"/>
                      <a:pt x="2487" y="3437"/>
                      <a:pt x="6170" y="907"/>
                    </a:cubicBezTo>
                    <a:close/>
                  </a:path>
                </a:pathLst>
              </a:custGeom>
              <a:solidFill>
                <a:srgbClr val="44535B"/>
              </a:solidFill>
              <a:ln w="6153" cap="flat">
                <a:noFill/>
                <a:prstDash val="solid"/>
                <a:miter/>
              </a:ln>
            </p:spPr>
            <p:txBody>
              <a:bodyPr rtlCol="0" anchor="ctr"/>
              <a:lstStyle/>
              <a:p>
                <a:endParaRPr lang="en-US"/>
              </a:p>
            </p:txBody>
          </p:sp>
          <p:sp>
            <p:nvSpPr>
              <p:cNvPr id="1359" name="Freeform: Shape 5389">
                <a:extLst>
                  <a:ext uri="{FF2B5EF4-FFF2-40B4-BE49-F238E27FC236}">
                    <a16:creationId xmlns:a16="http://schemas.microsoft.com/office/drawing/2014/main" id="{C7B8DC03-BBFD-2263-95FB-9BD39B067A2E}"/>
                  </a:ext>
                </a:extLst>
              </p:cNvPr>
              <p:cNvSpPr/>
              <p:nvPr/>
            </p:nvSpPr>
            <p:spPr>
              <a:xfrm>
                <a:off x="2743341" y="2379438"/>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49" y="9095"/>
                      <a:pt x="9866" y="13230"/>
                      <a:pt x="6170" y="15778"/>
                    </a:cubicBezTo>
                    <a:cubicBezTo>
                      <a:pt x="2591" y="17814"/>
                      <a:pt x="0" y="16148"/>
                      <a:pt x="0" y="12014"/>
                    </a:cubicBezTo>
                    <a:cubicBezTo>
                      <a:pt x="173" y="7540"/>
                      <a:pt x="2462" y="3419"/>
                      <a:pt x="6170" y="907"/>
                    </a:cubicBezTo>
                    <a:close/>
                  </a:path>
                </a:pathLst>
              </a:custGeom>
              <a:solidFill>
                <a:srgbClr val="44535B"/>
              </a:solidFill>
              <a:ln w="6153" cap="flat">
                <a:noFill/>
                <a:prstDash val="solid"/>
                <a:miter/>
              </a:ln>
            </p:spPr>
            <p:txBody>
              <a:bodyPr rtlCol="0" anchor="ctr"/>
              <a:lstStyle/>
              <a:p>
                <a:endParaRPr lang="en-US"/>
              </a:p>
            </p:txBody>
          </p:sp>
          <p:sp>
            <p:nvSpPr>
              <p:cNvPr id="1360" name="Freeform: Shape 5390">
                <a:extLst>
                  <a:ext uri="{FF2B5EF4-FFF2-40B4-BE49-F238E27FC236}">
                    <a16:creationId xmlns:a16="http://schemas.microsoft.com/office/drawing/2014/main" id="{D69C5F97-F401-7842-D0F6-F13F6328AB1A}"/>
                  </a:ext>
                </a:extLst>
              </p:cNvPr>
              <p:cNvSpPr/>
              <p:nvPr/>
            </p:nvSpPr>
            <p:spPr>
              <a:xfrm>
                <a:off x="2793445" y="2263660"/>
                <a:ext cx="12340" cy="16645"/>
              </a:xfrm>
              <a:custGeom>
                <a:avLst/>
                <a:gdLst>
                  <a:gd name="connsiteX0" fmla="*/ 6170 w 12340"/>
                  <a:gd name="connsiteY0" fmla="*/ 868 h 16645"/>
                  <a:gd name="connsiteX1" fmla="*/ 12341 w 12340"/>
                  <a:gd name="connsiteY1" fmla="*/ 4631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1"/>
                    </a:cubicBezTo>
                    <a:cubicBezTo>
                      <a:pt x="12156" y="9099"/>
                      <a:pt x="9866" y="13221"/>
                      <a:pt x="6170" y="15738"/>
                    </a:cubicBezTo>
                    <a:cubicBezTo>
                      <a:pt x="2653" y="17836"/>
                      <a:pt x="0" y="16170"/>
                      <a:pt x="0" y="12036"/>
                    </a:cubicBezTo>
                    <a:cubicBezTo>
                      <a:pt x="210" y="7556"/>
                      <a:pt x="2493" y="3428"/>
                      <a:pt x="6170" y="868"/>
                    </a:cubicBezTo>
                    <a:close/>
                  </a:path>
                </a:pathLst>
              </a:custGeom>
              <a:solidFill>
                <a:srgbClr val="44535B"/>
              </a:solidFill>
              <a:ln w="6153" cap="flat">
                <a:noFill/>
                <a:prstDash val="solid"/>
                <a:miter/>
              </a:ln>
            </p:spPr>
            <p:txBody>
              <a:bodyPr rtlCol="0" anchor="ctr"/>
              <a:lstStyle/>
              <a:p>
                <a:endParaRPr lang="en-US"/>
              </a:p>
            </p:txBody>
          </p:sp>
          <p:sp>
            <p:nvSpPr>
              <p:cNvPr id="1361" name="Freeform: Shape 5391">
                <a:extLst>
                  <a:ext uri="{FF2B5EF4-FFF2-40B4-BE49-F238E27FC236}">
                    <a16:creationId xmlns:a16="http://schemas.microsoft.com/office/drawing/2014/main" id="{3771A597-3C96-C04E-B20F-9352E56BB781}"/>
                  </a:ext>
                </a:extLst>
              </p:cNvPr>
              <p:cNvSpPr/>
              <p:nvPr/>
            </p:nvSpPr>
            <p:spPr>
              <a:xfrm>
                <a:off x="2843302" y="2321155"/>
                <a:ext cx="12649" cy="16619"/>
              </a:xfrm>
              <a:custGeom>
                <a:avLst/>
                <a:gdLst>
                  <a:gd name="connsiteX0" fmla="*/ 6479 w 12649"/>
                  <a:gd name="connsiteY0" fmla="*/ 880 h 16619"/>
                  <a:gd name="connsiteX1" fmla="*/ 12649 w 12649"/>
                  <a:gd name="connsiteY1" fmla="*/ 4582 h 16619"/>
                  <a:gd name="connsiteX2" fmla="*/ 6479 w 12649"/>
                  <a:gd name="connsiteY2" fmla="*/ 15751 h 16619"/>
                  <a:gd name="connsiteX3" fmla="*/ 0 w 12649"/>
                  <a:gd name="connsiteY3" fmla="*/ 12049 h 16619"/>
                  <a:gd name="connsiteX4" fmla="*/ 6479 w 12649"/>
                  <a:gd name="connsiteY4" fmla="*/ 880 h 1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19">
                    <a:moveTo>
                      <a:pt x="6479" y="880"/>
                    </a:moveTo>
                    <a:cubicBezTo>
                      <a:pt x="9996" y="-1156"/>
                      <a:pt x="12649" y="448"/>
                      <a:pt x="12649" y="4582"/>
                    </a:cubicBezTo>
                    <a:cubicBezTo>
                      <a:pt x="12464" y="9068"/>
                      <a:pt x="10181" y="13209"/>
                      <a:pt x="6479" y="15751"/>
                    </a:cubicBezTo>
                    <a:cubicBezTo>
                      <a:pt x="2900" y="17787"/>
                      <a:pt x="0" y="16121"/>
                      <a:pt x="0" y="12049"/>
                    </a:cubicBezTo>
                    <a:cubicBezTo>
                      <a:pt x="241" y="7501"/>
                      <a:pt x="2653" y="3348"/>
                      <a:pt x="6479" y="880"/>
                    </a:cubicBezTo>
                    <a:close/>
                  </a:path>
                </a:pathLst>
              </a:custGeom>
              <a:solidFill>
                <a:srgbClr val="44535B"/>
              </a:solidFill>
              <a:ln w="6153" cap="flat">
                <a:noFill/>
                <a:prstDash val="solid"/>
                <a:miter/>
              </a:ln>
            </p:spPr>
            <p:txBody>
              <a:bodyPr rtlCol="0" anchor="ctr"/>
              <a:lstStyle/>
              <a:p>
                <a:endParaRPr lang="en-US"/>
              </a:p>
            </p:txBody>
          </p:sp>
          <p:sp>
            <p:nvSpPr>
              <p:cNvPr id="1362" name="Freeform: Shape 5392">
                <a:extLst>
                  <a:ext uri="{FF2B5EF4-FFF2-40B4-BE49-F238E27FC236}">
                    <a16:creationId xmlns:a16="http://schemas.microsoft.com/office/drawing/2014/main" id="{D5061977-6451-0396-459B-14CB9DD73449}"/>
                  </a:ext>
                </a:extLst>
              </p:cNvPr>
              <p:cNvSpPr/>
              <p:nvPr/>
            </p:nvSpPr>
            <p:spPr>
              <a:xfrm>
                <a:off x="2893714" y="2263660"/>
                <a:ext cx="12340" cy="16645"/>
              </a:xfrm>
              <a:custGeom>
                <a:avLst/>
                <a:gdLst>
                  <a:gd name="connsiteX0" fmla="*/ 6170 w 12340"/>
                  <a:gd name="connsiteY0" fmla="*/ 868 h 16645"/>
                  <a:gd name="connsiteX1" fmla="*/ 12341 w 12340"/>
                  <a:gd name="connsiteY1" fmla="*/ 4631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1"/>
                    </a:cubicBezTo>
                    <a:cubicBezTo>
                      <a:pt x="12156" y="9099"/>
                      <a:pt x="9866" y="13221"/>
                      <a:pt x="6170" y="15738"/>
                    </a:cubicBezTo>
                    <a:cubicBezTo>
                      <a:pt x="2592" y="17836"/>
                      <a:pt x="0" y="16170"/>
                      <a:pt x="0" y="12036"/>
                    </a:cubicBezTo>
                    <a:cubicBezTo>
                      <a:pt x="191" y="7550"/>
                      <a:pt x="2474" y="3416"/>
                      <a:pt x="6170" y="868"/>
                    </a:cubicBezTo>
                    <a:close/>
                  </a:path>
                </a:pathLst>
              </a:custGeom>
              <a:solidFill>
                <a:srgbClr val="44535B"/>
              </a:solidFill>
              <a:ln w="6153" cap="flat">
                <a:noFill/>
                <a:prstDash val="solid"/>
                <a:miter/>
              </a:ln>
            </p:spPr>
            <p:txBody>
              <a:bodyPr rtlCol="0" anchor="ctr"/>
              <a:lstStyle/>
              <a:p>
                <a:endParaRPr lang="en-US"/>
              </a:p>
            </p:txBody>
          </p:sp>
          <p:sp>
            <p:nvSpPr>
              <p:cNvPr id="1363" name="Freeform: Shape 5393">
                <a:extLst>
                  <a:ext uri="{FF2B5EF4-FFF2-40B4-BE49-F238E27FC236}">
                    <a16:creationId xmlns:a16="http://schemas.microsoft.com/office/drawing/2014/main" id="{793884C4-7824-E346-431E-186A157F7E27}"/>
                  </a:ext>
                </a:extLst>
              </p:cNvPr>
              <p:cNvSpPr/>
              <p:nvPr/>
            </p:nvSpPr>
            <p:spPr>
              <a:xfrm>
                <a:off x="2943570" y="2234721"/>
                <a:ext cx="12649" cy="16645"/>
              </a:xfrm>
              <a:custGeom>
                <a:avLst/>
                <a:gdLst>
                  <a:gd name="connsiteX0" fmla="*/ 6479 w 12649"/>
                  <a:gd name="connsiteY0" fmla="*/ 868 h 16645"/>
                  <a:gd name="connsiteX1" fmla="*/ 12649 w 12649"/>
                  <a:gd name="connsiteY1" fmla="*/ 4632 h 16645"/>
                  <a:gd name="connsiteX2" fmla="*/ 6479 w 12649"/>
                  <a:gd name="connsiteY2" fmla="*/ 15738 h 16645"/>
                  <a:gd name="connsiteX3" fmla="*/ 0 w 12649"/>
                  <a:gd name="connsiteY3" fmla="*/ 12036 h 16645"/>
                  <a:gd name="connsiteX4" fmla="*/ 6479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868"/>
                    </a:moveTo>
                    <a:cubicBezTo>
                      <a:pt x="9996" y="-1169"/>
                      <a:pt x="12649" y="497"/>
                      <a:pt x="12649" y="4632"/>
                    </a:cubicBezTo>
                    <a:cubicBezTo>
                      <a:pt x="12446" y="9099"/>
                      <a:pt x="10163" y="13208"/>
                      <a:pt x="6479" y="15738"/>
                    </a:cubicBezTo>
                    <a:cubicBezTo>
                      <a:pt x="2900" y="17836"/>
                      <a:pt x="0" y="16170"/>
                      <a:pt x="0" y="12036"/>
                    </a:cubicBezTo>
                    <a:cubicBezTo>
                      <a:pt x="272" y="7501"/>
                      <a:pt x="2678" y="3354"/>
                      <a:pt x="6479" y="868"/>
                    </a:cubicBezTo>
                    <a:close/>
                  </a:path>
                </a:pathLst>
              </a:custGeom>
              <a:solidFill>
                <a:srgbClr val="44535B"/>
              </a:solidFill>
              <a:ln w="6153" cap="flat">
                <a:noFill/>
                <a:prstDash val="solid"/>
                <a:miter/>
              </a:ln>
            </p:spPr>
            <p:txBody>
              <a:bodyPr rtlCol="0" anchor="ctr"/>
              <a:lstStyle/>
              <a:p>
                <a:endParaRPr lang="en-US"/>
              </a:p>
            </p:txBody>
          </p:sp>
          <p:sp>
            <p:nvSpPr>
              <p:cNvPr id="1364" name="Freeform: Shape 5394">
                <a:extLst>
                  <a:ext uri="{FF2B5EF4-FFF2-40B4-BE49-F238E27FC236}">
                    <a16:creationId xmlns:a16="http://schemas.microsoft.com/office/drawing/2014/main" id="{150B0CA5-97FA-0D27-4B9A-947F616EFC9B}"/>
                  </a:ext>
                </a:extLst>
              </p:cNvPr>
              <p:cNvSpPr/>
              <p:nvPr/>
            </p:nvSpPr>
            <p:spPr>
              <a:xfrm>
                <a:off x="2993983" y="2234721"/>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2"/>
                    </a:cubicBezTo>
                    <a:cubicBezTo>
                      <a:pt x="12168" y="9105"/>
                      <a:pt x="9879" y="13227"/>
                      <a:pt x="6170" y="15738"/>
                    </a:cubicBezTo>
                    <a:cubicBezTo>
                      <a:pt x="2592" y="17836"/>
                      <a:pt x="0" y="16170"/>
                      <a:pt x="0" y="12036"/>
                    </a:cubicBezTo>
                    <a:cubicBezTo>
                      <a:pt x="191" y="7550"/>
                      <a:pt x="2474" y="3416"/>
                      <a:pt x="6170" y="868"/>
                    </a:cubicBezTo>
                    <a:close/>
                  </a:path>
                </a:pathLst>
              </a:custGeom>
              <a:solidFill>
                <a:srgbClr val="44535B"/>
              </a:solidFill>
              <a:ln w="6153" cap="flat">
                <a:noFill/>
                <a:prstDash val="solid"/>
                <a:miter/>
              </a:ln>
            </p:spPr>
            <p:txBody>
              <a:bodyPr rtlCol="0" anchor="ctr"/>
              <a:lstStyle/>
              <a:p>
                <a:endParaRPr lang="en-US"/>
              </a:p>
            </p:txBody>
          </p:sp>
          <p:sp>
            <p:nvSpPr>
              <p:cNvPr id="1365" name="Freeform: Shape 5395">
                <a:extLst>
                  <a:ext uri="{FF2B5EF4-FFF2-40B4-BE49-F238E27FC236}">
                    <a16:creationId xmlns:a16="http://schemas.microsoft.com/office/drawing/2014/main" id="{779535F8-5589-2A04-81D2-122BE04141E6}"/>
                  </a:ext>
                </a:extLst>
              </p:cNvPr>
              <p:cNvSpPr/>
              <p:nvPr/>
            </p:nvSpPr>
            <p:spPr>
              <a:xfrm>
                <a:off x="3044086" y="2205782"/>
                <a:ext cx="12649" cy="16645"/>
              </a:xfrm>
              <a:custGeom>
                <a:avLst/>
                <a:gdLst>
                  <a:gd name="connsiteX0" fmla="*/ 6170 w 12649"/>
                  <a:gd name="connsiteY0" fmla="*/ 868 h 16645"/>
                  <a:gd name="connsiteX1" fmla="*/ 12649 w 12649"/>
                  <a:gd name="connsiteY1" fmla="*/ 4632 h 16645"/>
                  <a:gd name="connsiteX2" fmla="*/ 6170 w 12649"/>
                  <a:gd name="connsiteY2" fmla="*/ 15738 h 16645"/>
                  <a:gd name="connsiteX3" fmla="*/ 0 w 12649"/>
                  <a:gd name="connsiteY3" fmla="*/ 12036 h 16645"/>
                  <a:gd name="connsiteX4" fmla="*/ 6170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170" y="868"/>
                    </a:moveTo>
                    <a:cubicBezTo>
                      <a:pt x="9749" y="-1169"/>
                      <a:pt x="12649" y="497"/>
                      <a:pt x="12649" y="4632"/>
                    </a:cubicBezTo>
                    <a:cubicBezTo>
                      <a:pt x="12396" y="9161"/>
                      <a:pt x="9990" y="13289"/>
                      <a:pt x="6170" y="15738"/>
                    </a:cubicBezTo>
                    <a:cubicBezTo>
                      <a:pt x="2653" y="17836"/>
                      <a:pt x="0" y="16170"/>
                      <a:pt x="0" y="12036"/>
                    </a:cubicBezTo>
                    <a:cubicBezTo>
                      <a:pt x="210" y="7556"/>
                      <a:pt x="2493" y="3428"/>
                      <a:pt x="6170" y="868"/>
                    </a:cubicBezTo>
                    <a:close/>
                  </a:path>
                </a:pathLst>
              </a:custGeom>
              <a:solidFill>
                <a:srgbClr val="44535B"/>
              </a:solidFill>
              <a:ln w="6153" cap="flat">
                <a:noFill/>
                <a:prstDash val="solid"/>
                <a:miter/>
              </a:ln>
            </p:spPr>
            <p:txBody>
              <a:bodyPr rtlCol="0" anchor="ctr"/>
              <a:lstStyle/>
              <a:p>
                <a:endParaRPr lang="en-US"/>
              </a:p>
            </p:txBody>
          </p:sp>
          <p:sp>
            <p:nvSpPr>
              <p:cNvPr id="1366" name="Freeform: Shape 5396">
                <a:extLst>
                  <a:ext uri="{FF2B5EF4-FFF2-40B4-BE49-F238E27FC236}">
                    <a16:creationId xmlns:a16="http://schemas.microsoft.com/office/drawing/2014/main" id="{E00278FF-A3E2-4D3B-19D2-559AA74B7202}"/>
                  </a:ext>
                </a:extLst>
              </p:cNvPr>
              <p:cNvSpPr/>
              <p:nvPr/>
            </p:nvSpPr>
            <p:spPr>
              <a:xfrm>
                <a:off x="3094128" y="2205782"/>
                <a:ext cx="12649" cy="16645"/>
              </a:xfrm>
              <a:custGeom>
                <a:avLst/>
                <a:gdLst>
                  <a:gd name="connsiteX0" fmla="*/ 6479 w 12649"/>
                  <a:gd name="connsiteY0" fmla="*/ 868 h 16645"/>
                  <a:gd name="connsiteX1" fmla="*/ 12649 w 12649"/>
                  <a:gd name="connsiteY1" fmla="*/ 4632 h 16645"/>
                  <a:gd name="connsiteX2" fmla="*/ 6479 w 12649"/>
                  <a:gd name="connsiteY2" fmla="*/ 15738 h 16645"/>
                  <a:gd name="connsiteX3" fmla="*/ 0 w 12649"/>
                  <a:gd name="connsiteY3" fmla="*/ 12036 h 16645"/>
                  <a:gd name="connsiteX4" fmla="*/ 6479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868"/>
                    </a:moveTo>
                    <a:cubicBezTo>
                      <a:pt x="9996" y="-1169"/>
                      <a:pt x="12649" y="497"/>
                      <a:pt x="12649" y="4632"/>
                    </a:cubicBezTo>
                    <a:cubicBezTo>
                      <a:pt x="12446" y="9099"/>
                      <a:pt x="10162" y="13208"/>
                      <a:pt x="6479" y="15738"/>
                    </a:cubicBezTo>
                    <a:cubicBezTo>
                      <a:pt x="2900" y="17836"/>
                      <a:pt x="0" y="16170"/>
                      <a:pt x="0" y="12036"/>
                    </a:cubicBezTo>
                    <a:cubicBezTo>
                      <a:pt x="271" y="7501"/>
                      <a:pt x="2678" y="3354"/>
                      <a:pt x="6479" y="868"/>
                    </a:cubicBezTo>
                    <a:close/>
                  </a:path>
                </a:pathLst>
              </a:custGeom>
              <a:solidFill>
                <a:srgbClr val="44535B"/>
              </a:solidFill>
              <a:ln w="6153" cap="flat">
                <a:noFill/>
                <a:prstDash val="solid"/>
                <a:miter/>
              </a:ln>
            </p:spPr>
            <p:txBody>
              <a:bodyPr rtlCol="0" anchor="ctr"/>
              <a:lstStyle/>
              <a:p>
                <a:endParaRPr lang="en-US"/>
              </a:p>
            </p:txBody>
          </p:sp>
          <p:sp>
            <p:nvSpPr>
              <p:cNvPr id="1367" name="Freeform: Shape 5397">
                <a:extLst>
                  <a:ext uri="{FF2B5EF4-FFF2-40B4-BE49-F238E27FC236}">
                    <a16:creationId xmlns:a16="http://schemas.microsoft.com/office/drawing/2014/main" id="{514E7D9C-C5F7-EEC9-0807-FD773A6A213E}"/>
                  </a:ext>
                </a:extLst>
              </p:cNvPr>
              <p:cNvSpPr/>
              <p:nvPr/>
            </p:nvSpPr>
            <p:spPr>
              <a:xfrm>
                <a:off x="2246667" y="2212963"/>
                <a:ext cx="855482" cy="523721"/>
              </a:xfrm>
              <a:custGeom>
                <a:avLst/>
                <a:gdLst>
                  <a:gd name="connsiteX0" fmla="*/ 1562 w 855482"/>
                  <a:gd name="connsiteY0" fmla="*/ 523661 h 523721"/>
                  <a:gd name="connsiteX1" fmla="*/ 760 w 855482"/>
                  <a:gd name="connsiteY1" fmla="*/ 523661 h 523721"/>
                  <a:gd name="connsiteX2" fmla="*/ 204 w 855482"/>
                  <a:gd name="connsiteY2" fmla="*/ 521563 h 523721"/>
                  <a:gd name="connsiteX3" fmla="*/ 50678 w 855482"/>
                  <a:gd name="connsiteY3" fmla="*/ 434561 h 523721"/>
                  <a:gd name="connsiteX4" fmla="*/ 51727 w 855482"/>
                  <a:gd name="connsiteY4" fmla="*/ 433820 h 523721"/>
                  <a:gd name="connsiteX5" fmla="*/ 100720 w 855482"/>
                  <a:gd name="connsiteY5" fmla="*/ 423331 h 523721"/>
                  <a:gd name="connsiteX6" fmla="*/ 150515 w 855482"/>
                  <a:gd name="connsiteY6" fmla="*/ 319051 h 523721"/>
                  <a:gd name="connsiteX7" fmla="*/ 151502 w 855482"/>
                  <a:gd name="connsiteY7" fmla="*/ 318249 h 523721"/>
                  <a:gd name="connsiteX8" fmla="*/ 152736 w 855482"/>
                  <a:gd name="connsiteY8" fmla="*/ 318249 h 523721"/>
                  <a:gd name="connsiteX9" fmla="*/ 202100 w 855482"/>
                  <a:gd name="connsiteY9" fmla="*/ 346879 h 523721"/>
                  <a:gd name="connsiteX10" fmla="*/ 251463 w 855482"/>
                  <a:gd name="connsiteY10" fmla="*/ 332626 h 523721"/>
                  <a:gd name="connsiteX11" fmla="*/ 301258 w 855482"/>
                  <a:gd name="connsiteY11" fmla="*/ 289433 h 523721"/>
                  <a:gd name="connsiteX12" fmla="*/ 351300 w 855482"/>
                  <a:gd name="connsiteY12" fmla="*/ 231678 h 523721"/>
                  <a:gd name="connsiteX13" fmla="*/ 352040 w 855482"/>
                  <a:gd name="connsiteY13" fmla="*/ 231185 h 523721"/>
                  <a:gd name="connsiteX14" fmla="*/ 401835 w 855482"/>
                  <a:gd name="connsiteY14" fmla="*/ 216808 h 523721"/>
                  <a:gd name="connsiteX15" fmla="*/ 451692 w 855482"/>
                  <a:gd name="connsiteY15" fmla="*/ 173615 h 523721"/>
                  <a:gd name="connsiteX16" fmla="*/ 452741 w 855482"/>
                  <a:gd name="connsiteY16" fmla="*/ 173245 h 523721"/>
                  <a:gd name="connsiteX17" fmla="*/ 502104 w 855482"/>
                  <a:gd name="connsiteY17" fmla="*/ 173245 h 523721"/>
                  <a:gd name="connsiteX18" fmla="*/ 551591 w 855482"/>
                  <a:gd name="connsiteY18" fmla="*/ 58414 h 523721"/>
                  <a:gd name="connsiteX19" fmla="*/ 552825 w 855482"/>
                  <a:gd name="connsiteY19" fmla="*/ 57488 h 523721"/>
                  <a:gd name="connsiteX20" fmla="*/ 554182 w 855482"/>
                  <a:gd name="connsiteY20" fmla="*/ 58043 h 523721"/>
                  <a:gd name="connsiteX21" fmla="*/ 603175 w 855482"/>
                  <a:gd name="connsiteY21" fmla="*/ 114564 h 523721"/>
                  <a:gd name="connsiteX22" fmla="*/ 652106 w 855482"/>
                  <a:gd name="connsiteY22" fmla="*/ 58043 h 523721"/>
                  <a:gd name="connsiteX23" fmla="*/ 652538 w 855482"/>
                  <a:gd name="connsiteY23" fmla="*/ 57673 h 523721"/>
                  <a:gd name="connsiteX24" fmla="*/ 702827 w 855482"/>
                  <a:gd name="connsiteY24" fmla="*/ 28672 h 523721"/>
                  <a:gd name="connsiteX25" fmla="*/ 703567 w 855482"/>
                  <a:gd name="connsiteY25" fmla="*/ 28672 h 523721"/>
                  <a:gd name="connsiteX26" fmla="*/ 753301 w 855482"/>
                  <a:gd name="connsiteY26" fmla="*/ 28672 h 523721"/>
                  <a:gd name="connsiteX27" fmla="*/ 802664 w 855482"/>
                  <a:gd name="connsiteY27" fmla="*/ 42 h 523721"/>
                  <a:gd name="connsiteX28" fmla="*/ 803404 w 855482"/>
                  <a:gd name="connsiteY28" fmla="*/ 42 h 523721"/>
                  <a:gd name="connsiteX29" fmla="*/ 853940 w 855482"/>
                  <a:gd name="connsiteY29" fmla="*/ 42 h 523721"/>
                  <a:gd name="connsiteX30" fmla="*/ 855482 w 855482"/>
                  <a:gd name="connsiteY30" fmla="*/ 1584 h 523721"/>
                  <a:gd name="connsiteX31" fmla="*/ 853940 w 855482"/>
                  <a:gd name="connsiteY31" fmla="*/ 3127 h 523721"/>
                  <a:gd name="connsiteX32" fmla="*/ 804206 w 855482"/>
                  <a:gd name="connsiteY32" fmla="*/ 3127 h 523721"/>
                  <a:gd name="connsiteX33" fmla="*/ 754843 w 855482"/>
                  <a:gd name="connsiteY33" fmla="*/ 31757 h 523721"/>
                  <a:gd name="connsiteX34" fmla="*/ 754103 w 855482"/>
                  <a:gd name="connsiteY34" fmla="*/ 31757 h 523721"/>
                  <a:gd name="connsiteX35" fmla="*/ 704370 w 855482"/>
                  <a:gd name="connsiteY35" fmla="*/ 31757 h 523721"/>
                  <a:gd name="connsiteX36" fmla="*/ 654636 w 855482"/>
                  <a:gd name="connsiteY36" fmla="*/ 60450 h 523721"/>
                  <a:gd name="connsiteX37" fmla="*/ 604718 w 855482"/>
                  <a:gd name="connsiteY37" fmla="*/ 118143 h 523721"/>
                  <a:gd name="connsiteX38" fmla="*/ 602447 w 855482"/>
                  <a:gd name="connsiteY38" fmla="*/ 118223 h 523721"/>
                  <a:gd name="connsiteX39" fmla="*/ 602373 w 855482"/>
                  <a:gd name="connsiteY39" fmla="*/ 118143 h 523721"/>
                  <a:gd name="connsiteX40" fmla="*/ 553812 w 855482"/>
                  <a:gd name="connsiteY40" fmla="*/ 62116 h 523721"/>
                  <a:gd name="connsiteX41" fmla="*/ 504449 w 855482"/>
                  <a:gd name="connsiteY41" fmla="*/ 175651 h 523721"/>
                  <a:gd name="connsiteX42" fmla="*/ 503030 w 855482"/>
                  <a:gd name="connsiteY42" fmla="*/ 176577 h 523721"/>
                  <a:gd name="connsiteX43" fmla="*/ 453666 w 855482"/>
                  <a:gd name="connsiteY43" fmla="*/ 176577 h 523721"/>
                  <a:gd name="connsiteX44" fmla="*/ 403501 w 855482"/>
                  <a:gd name="connsiteY44" fmla="*/ 219276 h 523721"/>
                  <a:gd name="connsiteX45" fmla="*/ 402884 w 855482"/>
                  <a:gd name="connsiteY45" fmla="*/ 219276 h 523721"/>
                  <a:gd name="connsiteX46" fmla="*/ 353212 w 855482"/>
                  <a:gd name="connsiteY46" fmla="*/ 233591 h 523721"/>
                  <a:gd name="connsiteX47" fmla="*/ 303294 w 855482"/>
                  <a:gd name="connsiteY47" fmla="*/ 291161 h 523721"/>
                  <a:gd name="connsiteX48" fmla="*/ 253067 w 855482"/>
                  <a:gd name="connsiteY48" fmla="*/ 334724 h 523721"/>
                  <a:gd name="connsiteX49" fmla="*/ 252512 w 855482"/>
                  <a:gd name="connsiteY49" fmla="*/ 335032 h 523721"/>
                  <a:gd name="connsiteX50" fmla="*/ 202408 w 855482"/>
                  <a:gd name="connsiteY50" fmla="*/ 349533 h 523721"/>
                  <a:gd name="connsiteX51" fmla="*/ 201236 w 855482"/>
                  <a:gd name="connsiteY51" fmla="*/ 349533 h 523721"/>
                  <a:gd name="connsiteX52" fmla="*/ 152490 w 855482"/>
                  <a:gd name="connsiteY52" fmla="*/ 321396 h 523721"/>
                  <a:gd name="connsiteX53" fmla="*/ 103127 w 855482"/>
                  <a:gd name="connsiteY53" fmla="*/ 424873 h 523721"/>
                  <a:gd name="connsiteX54" fmla="*/ 102077 w 855482"/>
                  <a:gd name="connsiteY54" fmla="*/ 425675 h 523721"/>
                  <a:gd name="connsiteX55" fmla="*/ 52714 w 855482"/>
                  <a:gd name="connsiteY55" fmla="*/ 436165 h 523721"/>
                  <a:gd name="connsiteX56" fmla="*/ 2549 w 855482"/>
                  <a:gd name="connsiteY56" fmla="*/ 522550 h 523721"/>
                  <a:gd name="connsiteX57" fmla="*/ 1562 w 855482"/>
                  <a:gd name="connsiteY57" fmla="*/ 523661 h 5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55482" h="523721">
                    <a:moveTo>
                      <a:pt x="1562" y="523661"/>
                    </a:moveTo>
                    <a:cubicBezTo>
                      <a:pt x="1303" y="523741"/>
                      <a:pt x="1019" y="523741"/>
                      <a:pt x="760" y="523661"/>
                    </a:cubicBezTo>
                    <a:cubicBezTo>
                      <a:pt x="32" y="523229"/>
                      <a:pt x="-215" y="522298"/>
                      <a:pt x="204" y="521563"/>
                    </a:cubicBezTo>
                    <a:lnTo>
                      <a:pt x="50678" y="434561"/>
                    </a:lnTo>
                    <a:cubicBezTo>
                      <a:pt x="50888" y="434160"/>
                      <a:pt x="51277" y="433888"/>
                      <a:pt x="51727" y="433820"/>
                    </a:cubicBezTo>
                    <a:lnTo>
                      <a:pt x="100720" y="423331"/>
                    </a:lnTo>
                    <a:lnTo>
                      <a:pt x="150515" y="319051"/>
                    </a:lnTo>
                    <a:cubicBezTo>
                      <a:pt x="150719" y="318656"/>
                      <a:pt x="151077" y="318366"/>
                      <a:pt x="151502" y="318249"/>
                    </a:cubicBezTo>
                    <a:cubicBezTo>
                      <a:pt x="151891" y="318070"/>
                      <a:pt x="152348" y="318070"/>
                      <a:pt x="152736" y="318249"/>
                    </a:cubicBezTo>
                    <a:lnTo>
                      <a:pt x="202100" y="346879"/>
                    </a:lnTo>
                    <a:lnTo>
                      <a:pt x="251463" y="332626"/>
                    </a:lnTo>
                    <a:lnTo>
                      <a:pt x="301258" y="289433"/>
                    </a:lnTo>
                    <a:lnTo>
                      <a:pt x="351300" y="231678"/>
                    </a:lnTo>
                    <a:cubicBezTo>
                      <a:pt x="351479" y="231425"/>
                      <a:pt x="351738" y="231252"/>
                      <a:pt x="352040" y="231185"/>
                    </a:cubicBezTo>
                    <a:lnTo>
                      <a:pt x="401835" y="216808"/>
                    </a:lnTo>
                    <a:lnTo>
                      <a:pt x="451692" y="173615"/>
                    </a:lnTo>
                    <a:cubicBezTo>
                      <a:pt x="451982" y="173368"/>
                      <a:pt x="452358" y="173232"/>
                      <a:pt x="452741" y="173245"/>
                    </a:cubicBezTo>
                    <a:lnTo>
                      <a:pt x="502104" y="173245"/>
                    </a:lnTo>
                    <a:lnTo>
                      <a:pt x="551591" y="58414"/>
                    </a:lnTo>
                    <a:cubicBezTo>
                      <a:pt x="551831" y="57926"/>
                      <a:pt x="552288" y="57587"/>
                      <a:pt x="552825" y="57488"/>
                    </a:cubicBezTo>
                    <a:cubicBezTo>
                      <a:pt x="553343" y="57420"/>
                      <a:pt x="553861" y="57630"/>
                      <a:pt x="554182" y="58043"/>
                    </a:cubicBezTo>
                    <a:lnTo>
                      <a:pt x="603175" y="114564"/>
                    </a:lnTo>
                    <a:lnTo>
                      <a:pt x="652106" y="58043"/>
                    </a:lnTo>
                    <a:cubicBezTo>
                      <a:pt x="652217" y="57889"/>
                      <a:pt x="652365" y="57760"/>
                      <a:pt x="652538" y="57673"/>
                    </a:cubicBezTo>
                    <a:lnTo>
                      <a:pt x="702827" y="28672"/>
                    </a:lnTo>
                    <a:cubicBezTo>
                      <a:pt x="703068" y="28592"/>
                      <a:pt x="703327" y="28592"/>
                      <a:pt x="703567" y="28672"/>
                    </a:cubicBezTo>
                    <a:lnTo>
                      <a:pt x="753301" y="28672"/>
                    </a:lnTo>
                    <a:lnTo>
                      <a:pt x="802664" y="42"/>
                    </a:lnTo>
                    <a:cubicBezTo>
                      <a:pt x="802904" y="-14"/>
                      <a:pt x="803164" y="-14"/>
                      <a:pt x="803404" y="42"/>
                    </a:cubicBezTo>
                    <a:lnTo>
                      <a:pt x="853940" y="42"/>
                    </a:lnTo>
                    <a:cubicBezTo>
                      <a:pt x="854791" y="42"/>
                      <a:pt x="855482" y="733"/>
                      <a:pt x="855482" y="1584"/>
                    </a:cubicBezTo>
                    <a:cubicBezTo>
                      <a:pt x="855482" y="2436"/>
                      <a:pt x="854791" y="3127"/>
                      <a:pt x="853940" y="3127"/>
                    </a:cubicBezTo>
                    <a:lnTo>
                      <a:pt x="804206" y="3127"/>
                    </a:lnTo>
                    <a:lnTo>
                      <a:pt x="754843" y="31757"/>
                    </a:lnTo>
                    <a:lnTo>
                      <a:pt x="754103" y="31757"/>
                    </a:lnTo>
                    <a:lnTo>
                      <a:pt x="704370" y="31757"/>
                    </a:lnTo>
                    <a:lnTo>
                      <a:pt x="654636" y="60450"/>
                    </a:lnTo>
                    <a:lnTo>
                      <a:pt x="604718" y="118143"/>
                    </a:lnTo>
                    <a:cubicBezTo>
                      <a:pt x="604113" y="118791"/>
                      <a:pt x="603095" y="118828"/>
                      <a:pt x="602447" y="118223"/>
                    </a:cubicBezTo>
                    <a:cubicBezTo>
                      <a:pt x="602422" y="118192"/>
                      <a:pt x="602398" y="118168"/>
                      <a:pt x="602373" y="118143"/>
                    </a:cubicBezTo>
                    <a:lnTo>
                      <a:pt x="553812" y="62116"/>
                    </a:lnTo>
                    <a:lnTo>
                      <a:pt x="504449" y="175651"/>
                    </a:lnTo>
                    <a:cubicBezTo>
                      <a:pt x="504202" y="176213"/>
                      <a:pt x="503647" y="176577"/>
                      <a:pt x="503030" y="176577"/>
                    </a:cubicBezTo>
                    <a:lnTo>
                      <a:pt x="453666" y="176577"/>
                    </a:lnTo>
                    <a:lnTo>
                      <a:pt x="403501" y="219276"/>
                    </a:lnTo>
                    <a:lnTo>
                      <a:pt x="402884" y="219276"/>
                    </a:lnTo>
                    <a:lnTo>
                      <a:pt x="353212" y="233591"/>
                    </a:lnTo>
                    <a:lnTo>
                      <a:pt x="303294" y="291161"/>
                    </a:lnTo>
                    <a:lnTo>
                      <a:pt x="253067" y="334724"/>
                    </a:lnTo>
                    <a:lnTo>
                      <a:pt x="252512" y="335032"/>
                    </a:lnTo>
                    <a:lnTo>
                      <a:pt x="202408" y="349533"/>
                    </a:lnTo>
                    <a:cubicBezTo>
                      <a:pt x="202038" y="349712"/>
                      <a:pt x="201606" y="349712"/>
                      <a:pt x="201236" y="349533"/>
                    </a:cubicBezTo>
                    <a:lnTo>
                      <a:pt x="152490" y="321396"/>
                    </a:lnTo>
                    <a:lnTo>
                      <a:pt x="103127" y="424873"/>
                    </a:lnTo>
                    <a:cubicBezTo>
                      <a:pt x="102948" y="425311"/>
                      <a:pt x="102546" y="425620"/>
                      <a:pt x="102077" y="425675"/>
                    </a:cubicBezTo>
                    <a:lnTo>
                      <a:pt x="52714" y="436165"/>
                    </a:lnTo>
                    <a:lnTo>
                      <a:pt x="2549" y="522550"/>
                    </a:lnTo>
                    <a:cubicBezTo>
                      <a:pt x="2444" y="523069"/>
                      <a:pt x="2068" y="523495"/>
                      <a:pt x="1562" y="523661"/>
                    </a:cubicBezTo>
                    <a:close/>
                  </a:path>
                </a:pathLst>
              </a:custGeom>
              <a:solidFill>
                <a:srgbClr val="44535B"/>
              </a:solidFill>
              <a:ln w="6153" cap="flat">
                <a:noFill/>
                <a:prstDash val="solid"/>
                <a:miter/>
              </a:ln>
            </p:spPr>
            <p:txBody>
              <a:bodyPr rtlCol="0" anchor="ctr"/>
              <a:lstStyle/>
              <a:p>
                <a:endParaRPr lang="en-US"/>
              </a:p>
            </p:txBody>
          </p:sp>
          <p:grpSp>
            <p:nvGrpSpPr>
              <p:cNvPr id="1368" name="Graphic 23">
                <a:extLst>
                  <a:ext uri="{FF2B5EF4-FFF2-40B4-BE49-F238E27FC236}">
                    <a16:creationId xmlns:a16="http://schemas.microsoft.com/office/drawing/2014/main" id="{5CD1132A-B562-3621-4488-E3F31E568D89}"/>
                  </a:ext>
                </a:extLst>
              </p:cNvPr>
              <p:cNvGrpSpPr/>
              <p:nvPr/>
            </p:nvGrpSpPr>
            <p:grpSpPr>
              <a:xfrm>
                <a:off x="2242059" y="2205782"/>
                <a:ext cx="864718" cy="537573"/>
                <a:chOff x="2242059" y="2205782"/>
                <a:chExt cx="864718" cy="537573"/>
              </a:xfrm>
              <a:solidFill>
                <a:srgbClr val="000000"/>
              </a:solidFill>
            </p:grpSpPr>
            <p:sp>
              <p:nvSpPr>
                <p:cNvPr id="1429" name="Freeform: Shape 5399">
                  <a:extLst>
                    <a:ext uri="{FF2B5EF4-FFF2-40B4-BE49-F238E27FC236}">
                      <a16:creationId xmlns:a16="http://schemas.microsoft.com/office/drawing/2014/main" id="{976BA7D6-707D-8F54-5A58-AB4EF58EFE0A}"/>
                    </a:ext>
                  </a:extLst>
                </p:cNvPr>
                <p:cNvSpPr/>
                <p:nvPr/>
              </p:nvSpPr>
              <p:spPr>
                <a:xfrm>
                  <a:off x="2242059" y="2726746"/>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80" y="9063"/>
                        <a:pt x="9885" y="13210"/>
                        <a:pt x="6170" y="15740"/>
                      </a:cubicBezTo>
                      <a:cubicBezTo>
                        <a:pt x="2592" y="17776"/>
                        <a:pt x="0" y="16110"/>
                        <a:pt x="0" y="12037"/>
                      </a:cubicBezTo>
                      <a:cubicBezTo>
                        <a:pt x="160" y="7545"/>
                        <a:pt x="2456" y="3399"/>
                        <a:pt x="6170" y="869"/>
                      </a:cubicBezTo>
                      <a:close/>
                    </a:path>
                  </a:pathLst>
                </a:custGeom>
                <a:solidFill>
                  <a:srgbClr val="000000"/>
                </a:solidFill>
                <a:ln w="6153" cap="flat">
                  <a:noFill/>
                  <a:prstDash val="solid"/>
                  <a:miter/>
                </a:ln>
              </p:spPr>
              <p:txBody>
                <a:bodyPr rtlCol="0" anchor="ctr"/>
                <a:lstStyle/>
                <a:p>
                  <a:endParaRPr lang="en-US"/>
                </a:p>
              </p:txBody>
            </p:sp>
            <p:sp>
              <p:nvSpPr>
                <p:cNvPr id="1430" name="Freeform: Shape 5400">
                  <a:extLst>
                    <a:ext uri="{FF2B5EF4-FFF2-40B4-BE49-F238E27FC236}">
                      <a16:creationId xmlns:a16="http://schemas.microsoft.com/office/drawing/2014/main" id="{47513A13-7401-7E1A-7749-5CB8D04FAF53}"/>
                    </a:ext>
                  </a:extLst>
                </p:cNvPr>
                <p:cNvSpPr/>
                <p:nvPr/>
              </p:nvSpPr>
              <p:spPr>
                <a:xfrm>
                  <a:off x="2292286" y="2639929"/>
                  <a:ext cx="12649" cy="16608"/>
                </a:xfrm>
                <a:custGeom>
                  <a:avLst/>
                  <a:gdLst>
                    <a:gd name="connsiteX0" fmla="*/ 6170 w 12649"/>
                    <a:gd name="connsiteY0" fmla="*/ 869 h 16608"/>
                    <a:gd name="connsiteX1" fmla="*/ 12649 w 12649"/>
                    <a:gd name="connsiteY1" fmla="*/ 4571 h 16608"/>
                    <a:gd name="connsiteX2" fmla="*/ 6170 w 12649"/>
                    <a:gd name="connsiteY2" fmla="*/ 15740 h 16608"/>
                    <a:gd name="connsiteX3" fmla="*/ 0 w 12649"/>
                    <a:gd name="connsiteY3" fmla="*/ 12037 h 16608"/>
                    <a:gd name="connsiteX4" fmla="*/ 6170 w 12649"/>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08">
                      <a:moveTo>
                        <a:pt x="6170" y="869"/>
                      </a:moveTo>
                      <a:cubicBezTo>
                        <a:pt x="9749" y="-1167"/>
                        <a:pt x="12649" y="499"/>
                        <a:pt x="12649" y="4571"/>
                      </a:cubicBezTo>
                      <a:cubicBezTo>
                        <a:pt x="12409" y="9119"/>
                        <a:pt x="9996" y="13272"/>
                        <a:pt x="6170" y="15740"/>
                      </a:cubicBezTo>
                      <a:cubicBezTo>
                        <a:pt x="2653" y="17776"/>
                        <a:pt x="0" y="16110"/>
                        <a:pt x="0" y="12037"/>
                      </a:cubicBezTo>
                      <a:cubicBezTo>
                        <a:pt x="185" y="7552"/>
                        <a:pt x="2468" y="3411"/>
                        <a:pt x="6170" y="869"/>
                      </a:cubicBezTo>
                      <a:close/>
                    </a:path>
                  </a:pathLst>
                </a:custGeom>
                <a:solidFill>
                  <a:srgbClr val="000000"/>
                </a:solidFill>
                <a:ln w="6153" cap="flat">
                  <a:noFill/>
                  <a:prstDash val="solid"/>
                  <a:miter/>
                </a:ln>
              </p:spPr>
              <p:txBody>
                <a:bodyPr rtlCol="0" anchor="ctr"/>
                <a:lstStyle/>
                <a:p>
                  <a:endParaRPr lang="en-US"/>
                </a:p>
              </p:txBody>
            </p:sp>
            <p:sp>
              <p:nvSpPr>
                <p:cNvPr id="1431" name="Freeform: Shape 5401">
                  <a:extLst>
                    <a:ext uri="{FF2B5EF4-FFF2-40B4-BE49-F238E27FC236}">
                      <a16:creationId xmlns:a16="http://schemas.microsoft.com/office/drawing/2014/main" id="{FFA12724-7964-5596-A4BB-F76090C3BAA7}"/>
                    </a:ext>
                  </a:extLst>
                </p:cNvPr>
                <p:cNvSpPr/>
                <p:nvPr/>
              </p:nvSpPr>
              <p:spPr>
                <a:xfrm rot="-3599999">
                  <a:off x="2339413" y="2632212"/>
                  <a:ext cx="18264" cy="10489"/>
                </a:xfrm>
                <a:custGeom>
                  <a:avLst/>
                  <a:gdLst>
                    <a:gd name="connsiteX0" fmla="*/ 18264 w 18264"/>
                    <a:gd name="connsiteY0" fmla="*/ 5245 h 10489"/>
                    <a:gd name="connsiteX1" fmla="*/ 9132 w 18264"/>
                    <a:gd name="connsiteY1" fmla="*/ 10490 h 10489"/>
                    <a:gd name="connsiteX2" fmla="*/ 0 w 18264"/>
                    <a:gd name="connsiteY2" fmla="*/ 5245 h 10489"/>
                    <a:gd name="connsiteX3" fmla="*/ 9132 w 18264"/>
                    <a:gd name="connsiteY3" fmla="*/ 0 h 10489"/>
                    <a:gd name="connsiteX4" fmla="*/ 18264 w 18264"/>
                    <a:gd name="connsiteY4" fmla="*/ 5245 h 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4" h="10489">
                      <a:moveTo>
                        <a:pt x="18264" y="5245"/>
                      </a:moveTo>
                      <a:cubicBezTo>
                        <a:pt x="18264" y="8141"/>
                        <a:pt x="14176" y="10490"/>
                        <a:pt x="9132" y="10490"/>
                      </a:cubicBezTo>
                      <a:cubicBezTo>
                        <a:pt x="4089" y="10490"/>
                        <a:pt x="0" y="8142"/>
                        <a:pt x="0" y="5245"/>
                      </a:cubicBezTo>
                      <a:cubicBezTo>
                        <a:pt x="0" y="2348"/>
                        <a:pt x="4089" y="0"/>
                        <a:pt x="9132" y="0"/>
                      </a:cubicBezTo>
                      <a:cubicBezTo>
                        <a:pt x="14176" y="0"/>
                        <a:pt x="18264" y="2348"/>
                        <a:pt x="18264" y="5245"/>
                      </a:cubicBezTo>
                      <a:close/>
                    </a:path>
                  </a:pathLst>
                </a:custGeom>
                <a:solidFill>
                  <a:srgbClr val="000000"/>
                </a:solidFill>
                <a:ln w="6153" cap="flat">
                  <a:noFill/>
                  <a:prstDash val="solid"/>
                  <a:miter/>
                </a:ln>
              </p:spPr>
              <p:txBody>
                <a:bodyPr rtlCol="0" anchor="ctr"/>
                <a:lstStyle/>
                <a:p>
                  <a:endParaRPr lang="en-US"/>
                </a:p>
              </p:txBody>
            </p:sp>
            <p:sp>
              <p:nvSpPr>
                <p:cNvPr id="1432" name="Freeform: Shape 5402">
                  <a:extLst>
                    <a:ext uri="{FF2B5EF4-FFF2-40B4-BE49-F238E27FC236}">
                      <a16:creationId xmlns:a16="http://schemas.microsoft.com/office/drawing/2014/main" id="{CAF8FA11-6D88-5426-F913-097BCF8CD810}"/>
                    </a:ext>
                  </a:extLst>
                </p:cNvPr>
                <p:cNvSpPr/>
                <p:nvPr/>
              </p:nvSpPr>
              <p:spPr>
                <a:xfrm>
                  <a:off x="2392431" y="2523887"/>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68" y="9102"/>
                        <a:pt x="9879" y="13242"/>
                        <a:pt x="6170" y="15778"/>
                      </a:cubicBezTo>
                      <a:cubicBezTo>
                        <a:pt x="2592" y="17814"/>
                        <a:pt x="0" y="16148"/>
                        <a:pt x="0" y="12014"/>
                      </a:cubicBezTo>
                      <a:cubicBezTo>
                        <a:pt x="173" y="7540"/>
                        <a:pt x="2462" y="3419"/>
                        <a:pt x="6170" y="907"/>
                      </a:cubicBezTo>
                      <a:close/>
                    </a:path>
                  </a:pathLst>
                </a:custGeom>
                <a:solidFill>
                  <a:srgbClr val="000000"/>
                </a:solidFill>
                <a:ln w="6153" cap="flat">
                  <a:noFill/>
                  <a:prstDash val="solid"/>
                  <a:miter/>
                </a:ln>
              </p:spPr>
              <p:txBody>
                <a:bodyPr rtlCol="0" anchor="ctr"/>
                <a:lstStyle/>
                <a:p>
                  <a:endParaRPr lang="en-US"/>
                </a:p>
              </p:txBody>
            </p:sp>
            <p:sp>
              <p:nvSpPr>
                <p:cNvPr id="1433" name="Freeform: Shape 5403">
                  <a:extLst>
                    <a:ext uri="{FF2B5EF4-FFF2-40B4-BE49-F238E27FC236}">
                      <a16:creationId xmlns:a16="http://schemas.microsoft.com/office/drawing/2014/main" id="{FCF1648D-495C-A0D7-6E76-BA73E9C47E27}"/>
                    </a:ext>
                  </a:extLst>
                </p:cNvPr>
                <p:cNvSpPr/>
                <p:nvPr/>
              </p:nvSpPr>
              <p:spPr>
                <a:xfrm>
                  <a:off x="2442596" y="2553111"/>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68" y="9063"/>
                        <a:pt x="9879" y="13204"/>
                        <a:pt x="6170" y="15740"/>
                      </a:cubicBezTo>
                      <a:cubicBezTo>
                        <a:pt x="2653" y="17776"/>
                        <a:pt x="0" y="16110"/>
                        <a:pt x="0" y="12037"/>
                      </a:cubicBezTo>
                      <a:cubicBezTo>
                        <a:pt x="185" y="7552"/>
                        <a:pt x="2468" y="3411"/>
                        <a:pt x="6170" y="869"/>
                      </a:cubicBezTo>
                      <a:close/>
                    </a:path>
                  </a:pathLst>
                </a:custGeom>
                <a:solidFill>
                  <a:srgbClr val="000000"/>
                </a:solidFill>
                <a:ln w="6153" cap="flat">
                  <a:noFill/>
                  <a:prstDash val="solid"/>
                  <a:miter/>
                </a:ln>
              </p:spPr>
              <p:txBody>
                <a:bodyPr rtlCol="0" anchor="ctr"/>
                <a:lstStyle/>
                <a:p>
                  <a:endParaRPr lang="en-US"/>
                </a:p>
              </p:txBody>
            </p:sp>
            <p:sp>
              <p:nvSpPr>
                <p:cNvPr id="1434" name="Freeform: Shape 5404">
                  <a:extLst>
                    <a:ext uri="{FF2B5EF4-FFF2-40B4-BE49-F238E27FC236}">
                      <a16:creationId xmlns:a16="http://schemas.microsoft.com/office/drawing/2014/main" id="{EA0AA855-4F43-F84B-6201-031E7F2250DD}"/>
                    </a:ext>
                  </a:extLst>
                </p:cNvPr>
                <p:cNvSpPr/>
                <p:nvPr/>
              </p:nvSpPr>
              <p:spPr>
                <a:xfrm>
                  <a:off x="2492700" y="2538612"/>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2"/>
                      </a:cubicBezTo>
                      <a:cubicBezTo>
                        <a:pt x="12168" y="9105"/>
                        <a:pt x="9879" y="13227"/>
                        <a:pt x="6170" y="15738"/>
                      </a:cubicBezTo>
                      <a:cubicBezTo>
                        <a:pt x="2592" y="17836"/>
                        <a:pt x="0" y="16170"/>
                        <a:pt x="0" y="12036"/>
                      </a:cubicBezTo>
                      <a:cubicBezTo>
                        <a:pt x="191" y="7550"/>
                        <a:pt x="2474" y="3416"/>
                        <a:pt x="6170" y="868"/>
                      </a:cubicBezTo>
                      <a:close/>
                    </a:path>
                  </a:pathLst>
                </a:custGeom>
                <a:solidFill>
                  <a:srgbClr val="000000"/>
                </a:solidFill>
                <a:ln w="6153" cap="flat">
                  <a:noFill/>
                  <a:prstDash val="solid"/>
                  <a:miter/>
                </a:ln>
              </p:spPr>
              <p:txBody>
                <a:bodyPr rtlCol="0" anchor="ctr"/>
                <a:lstStyle/>
                <a:p>
                  <a:endParaRPr lang="en-US"/>
                </a:p>
              </p:txBody>
            </p:sp>
            <p:sp>
              <p:nvSpPr>
                <p:cNvPr id="1435" name="Freeform: Shape 5405">
                  <a:extLst>
                    <a:ext uri="{FF2B5EF4-FFF2-40B4-BE49-F238E27FC236}">
                      <a16:creationId xmlns:a16="http://schemas.microsoft.com/office/drawing/2014/main" id="{8E268566-21C8-1182-E455-220A24B25BFC}"/>
                    </a:ext>
                  </a:extLst>
                </p:cNvPr>
                <p:cNvSpPr/>
                <p:nvPr/>
              </p:nvSpPr>
              <p:spPr>
                <a:xfrm>
                  <a:off x="2542804" y="2495195"/>
                  <a:ext cx="12649" cy="16646"/>
                </a:xfrm>
                <a:custGeom>
                  <a:avLst/>
                  <a:gdLst>
                    <a:gd name="connsiteX0" fmla="*/ 6170 w 12649"/>
                    <a:gd name="connsiteY0" fmla="*/ 907 h 16646"/>
                    <a:gd name="connsiteX1" fmla="*/ 12649 w 12649"/>
                    <a:gd name="connsiteY1" fmla="*/ 4610 h 16646"/>
                    <a:gd name="connsiteX2" fmla="*/ 6170 w 12649"/>
                    <a:gd name="connsiteY2" fmla="*/ 15778 h 16646"/>
                    <a:gd name="connsiteX3" fmla="*/ 0 w 12649"/>
                    <a:gd name="connsiteY3" fmla="*/ 12076 h 16646"/>
                    <a:gd name="connsiteX4" fmla="*/ 6170 w 12649"/>
                    <a:gd name="connsiteY4" fmla="*/ 907 h 1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6">
                      <a:moveTo>
                        <a:pt x="6170" y="907"/>
                      </a:moveTo>
                      <a:cubicBezTo>
                        <a:pt x="9749" y="-1191"/>
                        <a:pt x="12649" y="475"/>
                        <a:pt x="12649" y="4610"/>
                      </a:cubicBezTo>
                      <a:cubicBezTo>
                        <a:pt x="12396" y="9151"/>
                        <a:pt x="9990" y="13304"/>
                        <a:pt x="6170" y="15778"/>
                      </a:cubicBezTo>
                      <a:cubicBezTo>
                        <a:pt x="2653" y="17814"/>
                        <a:pt x="0" y="16148"/>
                        <a:pt x="0" y="12076"/>
                      </a:cubicBezTo>
                      <a:cubicBezTo>
                        <a:pt x="185" y="7590"/>
                        <a:pt x="2468" y="3449"/>
                        <a:pt x="6170" y="907"/>
                      </a:cubicBezTo>
                      <a:close/>
                    </a:path>
                  </a:pathLst>
                </a:custGeom>
                <a:solidFill>
                  <a:srgbClr val="000000"/>
                </a:solidFill>
                <a:ln w="6153" cap="flat">
                  <a:noFill/>
                  <a:prstDash val="solid"/>
                  <a:miter/>
                </a:ln>
              </p:spPr>
              <p:txBody>
                <a:bodyPr rtlCol="0" anchor="ctr"/>
                <a:lstStyle/>
                <a:p>
                  <a:endParaRPr lang="en-US"/>
                </a:p>
              </p:txBody>
            </p:sp>
            <p:sp>
              <p:nvSpPr>
                <p:cNvPr id="1436" name="Freeform: Shape 5406">
                  <a:extLst>
                    <a:ext uri="{FF2B5EF4-FFF2-40B4-BE49-F238E27FC236}">
                      <a16:creationId xmlns:a16="http://schemas.microsoft.com/office/drawing/2014/main" id="{830308D2-EB22-51CC-EB4F-146014384116}"/>
                    </a:ext>
                  </a:extLst>
                </p:cNvPr>
                <p:cNvSpPr/>
                <p:nvPr/>
              </p:nvSpPr>
              <p:spPr>
                <a:xfrm>
                  <a:off x="2592969" y="2437502"/>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688" y="-1191"/>
                        <a:pt x="12341" y="475"/>
                        <a:pt x="12341" y="4610"/>
                      </a:cubicBezTo>
                      <a:cubicBezTo>
                        <a:pt x="12131" y="9089"/>
                        <a:pt x="9848" y="13217"/>
                        <a:pt x="6170" y="15778"/>
                      </a:cubicBezTo>
                      <a:cubicBezTo>
                        <a:pt x="2592" y="17814"/>
                        <a:pt x="0" y="16148"/>
                        <a:pt x="0" y="12014"/>
                      </a:cubicBezTo>
                      <a:cubicBezTo>
                        <a:pt x="185" y="7547"/>
                        <a:pt x="2468" y="3425"/>
                        <a:pt x="6170" y="907"/>
                      </a:cubicBezTo>
                      <a:close/>
                    </a:path>
                  </a:pathLst>
                </a:custGeom>
                <a:solidFill>
                  <a:srgbClr val="000000"/>
                </a:solidFill>
                <a:ln w="6153" cap="flat">
                  <a:noFill/>
                  <a:prstDash val="solid"/>
                  <a:miter/>
                </a:ln>
              </p:spPr>
              <p:txBody>
                <a:bodyPr rtlCol="0" anchor="ctr"/>
                <a:lstStyle/>
                <a:p>
                  <a:endParaRPr lang="en-US"/>
                </a:p>
              </p:txBody>
            </p:sp>
            <p:sp>
              <p:nvSpPr>
                <p:cNvPr id="1437" name="Freeform: Shape 5407">
                  <a:extLst>
                    <a:ext uri="{FF2B5EF4-FFF2-40B4-BE49-F238E27FC236}">
                      <a16:creationId xmlns:a16="http://schemas.microsoft.com/office/drawing/2014/main" id="{9C2DB5F2-FC5E-76DA-98B0-8593527BF37B}"/>
                    </a:ext>
                  </a:extLst>
                </p:cNvPr>
                <p:cNvSpPr/>
                <p:nvPr/>
              </p:nvSpPr>
              <p:spPr>
                <a:xfrm>
                  <a:off x="2643073" y="2422854"/>
                  <a:ext cx="12340" cy="16608"/>
                </a:xfrm>
                <a:custGeom>
                  <a:avLst/>
                  <a:gdLst>
                    <a:gd name="connsiteX0" fmla="*/ 6170 w 12340"/>
                    <a:gd name="connsiteY0" fmla="*/ 869 h 16608"/>
                    <a:gd name="connsiteX1" fmla="*/ 12341 w 12340"/>
                    <a:gd name="connsiteY1" fmla="*/ 4571 h 16608"/>
                    <a:gd name="connsiteX2" fmla="*/ 6170 w 12340"/>
                    <a:gd name="connsiteY2" fmla="*/ 15740 h 16608"/>
                    <a:gd name="connsiteX3" fmla="*/ 0 w 12340"/>
                    <a:gd name="connsiteY3" fmla="*/ 12037 h 16608"/>
                    <a:gd name="connsiteX4" fmla="*/ 6170 w 12340"/>
                    <a:gd name="connsiteY4" fmla="*/ 869 h 1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08">
                      <a:moveTo>
                        <a:pt x="6170" y="869"/>
                      </a:moveTo>
                      <a:cubicBezTo>
                        <a:pt x="9749" y="-1167"/>
                        <a:pt x="12341" y="499"/>
                        <a:pt x="12341" y="4571"/>
                      </a:cubicBezTo>
                      <a:cubicBezTo>
                        <a:pt x="12168" y="9063"/>
                        <a:pt x="9879" y="13204"/>
                        <a:pt x="6170" y="15740"/>
                      </a:cubicBezTo>
                      <a:cubicBezTo>
                        <a:pt x="2591" y="17776"/>
                        <a:pt x="0" y="16110"/>
                        <a:pt x="0" y="12037"/>
                      </a:cubicBezTo>
                      <a:cubicBezTo>
                        <a:pt x="160" y="7545"/>
                        <a:pt x="2456" y="3399"/>
                        <a:pt x="6170" y="869"/>
                      </a:cubicBezTo>
                      <a:close/>
                    </a:path>
                  </a:pathLst>
                </a:custGeom>
                <a:solidFill>
                  <a:srgbClr val="000000"/>
                </a:solidFill>
                <a:ln w="6153" cap="flat">
                  <a:noFill/>
                  <a:prstDash val="solid"/>
                  <a:miter/>
                </a:ln>
              </p:spPr>
              <p:txBody>
                <a:bodyPr rtlCol="0" anchor="ctr"/>
                <a:lstStyle/>
                <a:p>
                  <a:endParaRPr lang="en-US"/>
                </a:p>
              </p:txBody>
            </p:sp>
            <p:sp>
              <p:nvSpPr>
                <p:cNvPr id="1438" name="Freeform: Shape 5408">
                  <a:extLst>
                    <a:ext uri="{FF2B5EF4-FFF2-40B4-BE49-F238E27FC236}">
                      <a16:creationId xmlns:a16="http://schemas.microsoft.com/office/drawing/2014/main" id="{869CBAC8-72DD-4BD4-F05B-4C7BD6741F60}"/>
                    </a:ext>
                  </a:extLst>
                </p:cNvPr>
                <p:cNvSpPr/>
                <p:nvPr/>
              </p:nvSpPr>
              <p:spPr>
                <a:xfrm>
                  <a:off x="2693361" y="2379438"/>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37" y="9089"/>
                        <a:pt x="9854" y="13223"/>
                        <a:pt x="6170" y="15778"/>
                      </a:cubicBezTo>
                      <a:cubicBezTo>
                        <a:pt x="2653" y="17814"/>
                        <a:pt x="0" y="16148"/>
                        <a:pt x="0" y="12014"/>
                      </a:cubicBezTo>
                      <a:cubicBezTo>
                        <a:pt x="204" y="7547"/>
                        <a:pt x="2487" y="3437"/>
                        <a:pt x="6170" y="907"/>
                      </a:cubicBezTo>
                      <a:close/>
                    </a:path>
                  </a:pathLst>
                </a:custGeom>
                <a:solidFill>
                  <a:srgbClr val="000000"/>
                </a:solidFill>
                <a:ln w="6153" cap="flat">
                  <a:noFill/>
                  <a:prstDash val="solid"/>
                  <a:miter/>
                </a:ln>
              </p:spPr>
              <p:txBody>
                <a:bodyPr rtlCol="0" anchor="ctr"/>
                <a:lstStyle/>
                <a:p>
                  <a:endParaRPr lang="en-US"/>
                </a:p>
              </p:txBody>
            </p:sp>
            <p:sp>
              <p:nvSpPr>
                <p:cNvPr id="1439" name="Freeform: Shape 5409">
                  <a:extLst>
                    <a:ext uri="{FF2B5EF4-FFF2-40B4-BE49-F238E27FC236}">
                      <a16:creationId xmlns:a16="http://schemas.microsoft.com/office/drawing/2014/main" id="{05957BCC-B5C6-7204-2404-AEDA40CD2FD1}"/>
                    </a:ext>
                  </a:extLst>
                </p:cNvPr>
                <p:cNvSpPr/>
                <p:nvPr/>
              </p:nvSpPr>
              <p:spPr>
                <a:xfrm>
                  <a:off x="2743341" y="2379438"/>
                  <a:ext cx="12340" cy="16645"/>
                </a:xfrm>
                <a:custGeom>
                  <a:avLst/>
                  <a:gdLst>
                    <a:gd name="connsiteX0" fmla="*/ 6170 w 12340"/>
                    <a:gd name="connsiteY0" fmla="*/ 907 h 16645"/>
                    <a:gd name="connsiteX1" fmla="*/ 12341 w 12340"/>
                    <a:gd name="connsiteY1" fmla="*/ 4610 h 16645"/>
                    <a:gd name="connsiteX2" fmla="*/ 6170 w 12340"/>
                    <a:gd name="connsiteY2" fmla="*/ 15778 h 16645"/>
                    <a:gd name="connsiteX3" fmla="*/ 0 w 12340"/>
                    <a:gd name="connsiteY3" fmla="*/ 12014 h 16645"/>
                    <a:gd name="connsiteX4" fmla="*/ 6170 w 12340"/>
                    <a:gd name="connsiteY4" fmla="*/ 907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907"/>
                      </a:moveTo>
                      <a:cubicBezTo>
                        <a:pt x="9749" y="-1191"/>
                        <a:pt x="12341" y="475"/>
                        <a:pt x="12341" y="4610"/>
                      </a:cubicBezTo>
                      <a:cubicBezTo>
                        <a:pt x="12149" y="9095"/>
                        <a:pt x="9866" y="13230"/>
                        <a:pt x="6170" y="15778"/>
                      </a:cubicBezTo>
                      <a:cubicBezTo>
                        <a:pt x="2591" y="17814"/>
                        <a:pt x="0" y="16148"/>
                        <a:pt x="0" y="12014"/>
                      </a:cubicBezTo>
                      <a:cubicBezTo>
                        <a:pt x="173" y="7540"/>
                        <a:pt x="2462" y="3419"/>
                        <a:pt x="6170" y="907"/>
                      </a:cubicBezTo>
                      <a:close/>
                    </a:path>
                  </a:pathLst>
                </a:custGeom>
                <a:solidFill>
                  <a:srgbClr val="000000"/>
                </a:solidFill>
                <a:ln w="6153" cap="flat">
                  <a:noFill/>
                  <a:prstDash val="solid"/>
                  <a:miter/>
                </a:ln>
              </p:spPr>
              <p:txBody>
                <a:bodyPr rtlCol="0" anchor="ctr"/>
                <a:lstStyle/>
                <a:p>
                  <a:endParaRPr lang="en-US"/>
                </a:p>
              </p:txBody>
            </p:sp>
            <p:sp>
              <p:nvSpPr>
                <p:cNvPr id="1440" name="Freeform: Shape 5410">
                  <a:extLst>
                    <a:ext uri="{FF2B5EF4-FFF2-40B4-BE49-F238E27FC236}">
                      <a16:creationId xmlns:a16="http://schemas.microsoft.com/office/drawing/2014/main" id="{0F64D089-1EDF-20D5-F5EB-BB6E9AE99344}"/>
                    </a:ext>
                  </a:extLst>
                </p:cNvPr>
                <p:cNvSpPr/>
                <p:nvPr/>
              </p:nvSpPr>
              <p:spPr>
                <a:xfrm>
                  <a:off x="2793445" y="2263660"/>
                  <a:ext cx="12340" cy="16645"/>
                </a:xfrm>
                <a:custGeom>
                  <a:avLst/>
                  <a:gdLst>
                    <a:gd name="connsiteX0" fmla="*/ 6170 w 12340"/>
                    <a:gd name="connsiteY0" fmla="*/ 868 h 16645"/>
                    <a:gd name="connsiteX1" fmla="*/ 12341 w 12340"/>
                    <a:gd name="connsiteY1" fmla="*/ 4631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1"/>
                      </a:cubicBezTo>
                      <a:cubicBezTo>
                        <a:pt x="12156" y="9099"/>
                        <a:pt x="9866" y="13221"/>
                        <a:pt x="6170" y="15738"/>
                      </a:cubicBezTo>
                      <a:cubicBezTo>
                        <a:pt x="2653" y="17836"/>
                        <a:pt x="0" y="16170"/>
                        <a:pt x="0" y="12036"/>
                      </a:cubicBezTo>
                      <a:cubicBezTo>
                        <a:pt x="210" y="7556"/>
                        <a:pt x="2493" y="3428"/>
                        <a:pt x="6170" y="868"/>
                      </a:cubicBezTo>
                      <a:close/>
                    </a:path>
                  </a:pathLst>
                </a:custGeom>
                <a:solidFill>
                  <a:srgbClr val="000000"/>
                </a:solidFill>
                <a:ln w="6153" cap="flat">
                  <a:noFill/>
                  <a:prstDash val="solid"/>
                  <a:miter/>
                </a:ln>
              </p:spPr>
              <p:txBody>
                <a:bodyPr rtlCol="0" anchor="ctr"/>
                <a:lstStyle/>
                <a:p>
                  <a:endParaRPr lang="en-US"/>
                </a:p>
              </p:txBody>
            </p:sp>
            <p:sp>
              <p:nvSpPr>
                <p:cNvPr id="1441" name="Freeform: Shape 5411">
                  <a:extLst>
                    <a:ext uri="{FF2B5EF4-FFF2-40B4-BE49-F238E27FC236}">
                      <a16:creationId xmlns:a16="http://schemas.microsoft.com/office/drawing/2014/main" id="{85F08F9E-8785-27F8-A10A-221434EC4F65}"/>
                    </a:ext>
                  </a:extLst>
                </p:cNvPr>
                <p:cNvSpPr/>
                <p:nvPr/>
              </p:nvSpPr>
              <p:spPr>
                <a:xfrm>
                  <a:off x="2843302" y="2321155"/>
                  <a:ext cx="12649" cy="16619"/>
                </a:xfrm>
                <a:custGeom>
                  <a:avLst/>
                  <a:gdLst>
                    <a:gd name="connsiteX0" fmla="*/ 6479 w 12649"/>
                    <a:gd name="connsiteY0" fmla="*/ 880 h 16619"/>
                    <a:gd name="connsiteX1" fmla="*/ 12649 w 12649"/>
                    <a:gd name="connsiteY1" fmla="*/ 4582 h 16619"/>
                    <a:gd name="connsiteX2" fmla="*/ 6479 w 12649"/>
                    <a:gd name="connsiteY2" fmla="*/ 15751 h 16619"/>
                    <a:gd name="connsiteX3" fmla="*/ 0 w 12649"/>
                    <a:gd name="connsiteY3" fmla="*/ 12049 h 16619"/>
                    <a:gd name="connsiteX4" fmla="*/ 6479 w 12649"/>
                    <a:gd name="connsiteY4" fmla="*/ 880 h 1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19">
                      <a:moveTo>
                        <a:pt x="6479" y="880"/>
                      </a:moveTo>
                      <a:cubicBezTo>
                        <a:pt x="9996" y="-1156"/>
                        <a:pt x="12649" y="448"/>
                        <a:pt x="12649" y="4582"/>
                      </a:cubicBezTo>
                      <a:cubicBezTo>
                        <a:pt x="12464" y="9068"/>
                        <a:pt x="10181" y="13209"/>
                        <a:pt x="6479" y="15751"/>
                      </a:cubicBezTo>
                      <a:cubicBezTo>
                        <a:pt x="2900" y="17787"/>
                        <a:pt x="0" y="16121"/>
                        <a:pt x="0" y="12049"/>
                      </a:cubicBezTo>
                      <a:cubicBezTo>
                        <a:pt x="241" y="7501"/>
                        <a:pt x="2653" y="3348"/>
                        <a:pt x="6479" y="880"/>
                      </a:cubicBezTo>
                      <a:close/>
                    </a:path>
                  </a:pathLst>
                </a:custGeom>
                <a:solidFill>
                  <a:srgbClr val="000000"/>
                </a:solidFill>
                <a:ln w="6153" cap="flat">
                  <a:noFill/>
                  <a:prstDash val="solid"/>
                  <a:miter/>
                </a:ln>
              </p:spPr>
              <p:txBody>
                <a:bodyPr rtlCol="0" anchor="ctr"/>
                <a:lstStyle/>
                <a:p>
                  <a:endParaRPr lang="en-US"/>
                </a:p>
              </p:txBody>
            </p:sp>
            <p:sp>
              <p:nvSpPr>
                <p:cNvPr id="1442" name="Freeform: Shape 5412">
                  <a:extLst>
                    <a:ext uri="{FF2B5EF4-FFF2-40B4-BE49-F238E27FC236}">
                      <a16:creationId xmlns:a16="http://schemas.microsoft.com/office/drawing/2014/main" id="{716F8B17-FEBB-D4B7-72E3-20EB463E6B42}"/>
                    </a:ext>
                  </a:extLst>
                </p:cNvPr>
                <p:cNvSpPr/>
                <p:nvPr/>
              </p:nvSpPr>
              <p:spPr>
                <a:xfrm>
                  <a:off x="2893714" y="2263660"/>
                  <a:ext cx="12340" cy="16645"/>
                </a:xfrm>
                <a:custGeom>
                  <a:avLst/>
                  <a:gdLst>
                    <a:gd name="connsiteX0" fmla="*/ 6170 w 12340"/>
                    <a:gd name="connsiteY0" fmla="*/ 868 h 16645"/>
                    <a:gd name="connsiteX1" fmla="*/ 12341 w 12340"/>
                    <a:gd name="connsiteY1" fmla="*/ 4631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1"/>
                      </a:cubicBezTo>
                      <a:cubicBezTo>
                        <a:pt x="12156" y="9099"/>
                        <a:pt x="9866" y="13221"/>
                        <a:pt x="6170" y="15738"/>
                      </a:cubicBezTo>
                      <a:cubicBezTo>
                        <a:pt x="2592" y="17836"/>
                        <a:pt x="0" y="16170"/>
                        <a:pt x="0" y="12036"/>
                      </a:cubicBezTo>
                      <a:cubicBezTo>
                        <a:pt x="191" y="7550"/>
                        <a:pt x="2474" y="3416"/>
                        <a:pt x="6170" y="868"/>
                      </a:cubicBezTo>
                      <a:close/>
                    </a:path>
                  </a:pathLst>
                </a:custGeom>
                <a:solidFill>
                  <a:srgbClr val="000000"/>
                </a:solidFill>
                <a:ln w="6153" cap="flat">
                  <a:noFill/>
                  <a:prstDash val="solid"/>
                  <a:miter/>
                </a:ln>
              </p:spPr>
              <p:txBody>
                <a:bodyPr rtlCol="0" anchor="ctr"/>
                <a:lstStyle/>
                <a:p>
                  <a:endParaRPr lang="en-US"/>
                </a:p>
              </p:txBody>
            </p:sp>
            <p:sp>
              <p:nvSpPr>
                <p:cNvPr id="1443" name="Freeform: Shape 5413">
                  <a:extLst>
                    <a:ext uri="{FF2B5EF4-FFF2-40B4-BE49-F238E27FC236}">
                      <a16:creationId xmlns:a16="http://schemas.microsoft.com/office/drawing/2014/main" id="{C1360ABE-6495-599C-CA0B-3C4B36ABAF54}"/>
                    </a:ext>
                  </a:extLst>
                </p:cNvPr>
                <p:cNvSpPr/>
                <p:nvPr/>
              </p:nvSpPr>
              <p:spPr>
                <a:xfrm>
                  <a:off x="2943570" y="2234721"/>
                  <a:ext cx="12649" cy="16645"/>
                </a:xfrm>
                <a:custGeom>
                  <a:avLst/>
                  <a:gdLst>
                    <a:gd name="connsiteX0" fmla="*/ 6479 w 12649"/>
                    <a:gd name="connsiteY0" fmla="*/ 868 h 16645"/>
                    <a:gd name="connsiteX1" fmla="*/ 12649 w 12649"/>
                    <a:gd name="connsiteY1" fmla="*/ 4632 h 16645"/>
                    <a:gd name="connsiteX2" fmla="*/ 6479 w 12649"/>
                    <a:gd name="connsiteY2" fmla="*/ 15738 h 16645"/>
                    <a:gd name="connsiteX3" fmla="*/ 0 w 12649"/>
                    <a:gd name="connsiteY3" fmla="*/ 12036 h 16645"/>
                    <a:gd name="connsiteX4" fmla="*/ 6479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868"/>
                      </a:moveTo>
                      <a:cubicBezTo>
                        <a:pt x="9996" y="-1169"/>
                        <a:pt x="12649" y="497"/>
                        <a:pt x="12649" y="4632"/>
                      </a:cubicBezTo>
                      <a:cubicBezTo>
                        <a:pt x="12446" y="9099"/>
                        <a:pt x="10163" y="13208"/>
                        <a:pt x="6479" y="15738"/>
                      </a:cubicBezTo>
                      <a:cubicBezTo>
                        <a:pt x="2900" y="17836"/>
                        <a:pt x="0" y="16170"/>
                        <a:pt x="0" y="12036"/>
                      </a:cubicBezTo>
                      <a:cubicBezTo>
                        <a:pt x="272" y="7501"/>
                        <a:pt x="2678" y="3354"/>
                        <a:pt x="6479" y="868"/>
                      </a:cubicBezTo>
                      <a:close/>
                    </a:path>
                  </a:pathLst>
                </a:custGeom>
                <a:solidFill>
                  <a:srgbClr val="000000"/>
                </a:solidFill>
                <a:ln w="6153" cap="flat">
                  <a:noFill/>
                  <a:prstDash val="solid"/>
                  <a:miter/>
                </a:ln>
              </p:spPr>
              <p:txBody>
                <a:bodyPr rtlCol="0" anchor="ctr"/>
                <a:lstStyle/>
                <a:p>
                  <a:endParaRPr lang="en-US"/>
                </a:p>
              </p:txBody>
            </p:sp>
            <p:sp>
              <p:nvSpPr>
                <p:cNvPr id="1444" name="Freeform: Shape 5414">
                  <a:extLst>
                    <a:ext uri="{FF2B5EF4-FFF2-40B4-BE49-F238E27FC236}">
                      <a16:creationId xmlns:a16="http://schemas.microsoft.com/office/drawing/2014/main" id="{5383CF96-F544-3CE9-6156-97E676278FDA}"/>
                    </a:ext>
                  </a:extLst>
                </p:cNvPr>
                <p:cNvSpPr/>
                <p:nvPr/>
              </p:nvSpPr>
              <p:spPr>
                <a:xfrm>
                  <a:off x="2993983" y="2234721"/>
                  <a:ext cx="12340" cy="16645"/>
                </a:xfrm>
                <a:custGeom>
                  <a:avLst/>
                  <a:gdLst>
                    <a:gd name="connsiteX0" fmla="*/ 6170 w 12340"/>
                    <a:gd name="connsiteY0" fmla="*/ 868 h 16645"/>
                    <a:gd name="connsiteX1" fmla="*/ 12341 w 12340"/>
                    <a:gd name="connsiteY1" fmla="*/ 4632 h 16645"/>
                    <a:gd name="connsiteX2" fmla="*/ 6170 w 12340"/>
                    <a:gd name="connsiteY2" fmla="*/ 15738 h 16645"/>
                    <a:gd name="connsiteX3" fmla="*/ 0 w 12340"/>
                    <a:gd name="connsiteY3" fmla="*/ 12036 h 16645"/>
                    <a:gd name="connsiteX4" fmla="*/ 6170 w 12340"/>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 h="16645">
                      <a:moveTo>
                        <a:pt x="6170" y="868"/>
                      </a:moveTo>
                      <a:cubicBezTo>
                        <a:pt x="9749" y="-1169"/>
                        <a:pt x="12341" y="497"/>
                        <a:pt x="12341" y="4632"/>
                      </a:cubicBezTo>
                      <a:cubicBezTo>
                        <a:pt x="12168" y="9105"/>
                        <a:pt x="9879" y="13227"/>
                        <a:pt x="6170" y="15738"/>
                      </a:cubicBezTo>
                      <a:cubicBezTo>
                        <a:pt x="2592" y="17836"/>
                        <a:pt x="0" y="16170"/>
                        <a:pt x="0" y="12036"/>
                      </a:cubicBezTo>
                      <a:cubicBezTo>
                        <a:pt x="191" y="7550"/>
                        <a:pt x="2474" y="3416"/>
                        <a:pt x="6170" y="868"/>
                      </a:cubicBezTo>
                      <a:close/>
                    </a:path>
                  </a:pathLst>
                </a:custGeom>
                <a:solidFill>
                  <a:srgbClr val="000000"/>
                </a:solidFill>
                <a:ln w="6153" cap="flat">
                  <a:noFill/>
                  <a:prstDash val="solid"/>
                  <a:miter/>
                </a:ln>
              </p:spPr>
              <p:txBody>
                <a:bodyPr rtlCol="0" anchor="ctr"/>
                <a:lstStyle/>
                <a:p>
                  <a:endParaRPr lang="en-US"/>
                </a:p>
              </p:txBody>
            </p:sp>
            <p:sp>
              <p:nvSpPr>
                <p:cNvPr id="1445" name="Freeform: Shape 5415">
                  <a:extLst>
                    <a:ext uri="{FF2B5EF4-FFF2-40B4-BE49-F238E27FC236}">
                      <a16:creationId xmlns:a16="http://schemas.microsoft.com/office/drawing/2014/main" id="{215ACDE6-1279-BA35-954C-EF0B6D3D484D}"/>
                    </a:ext>
                  </a:extLst>
                </p:cNvPr>
                <p:cNvSpPr/>
                <p:nvPr/>
              </p:nvSpPr>
              <p:spPr>
                <a:xfrm>
                  <a:off x="3044086" y="2205782"/>
                  <a:ext cx="12649" cy="16645"/>
                </a:xfrm>
                <a:custGeom>
                  <a:avLst/>
                  <a:gdLst>
                    <a:gd name="connsiteX0" fmla="*/ 6170 w 12649"/>
                    <a:gd name="connsiteY0" fmla="*/ 868 h 16645"/>
                    <a:gd name="connsiteX1" fmla="*/ 12649 w 12649"/>
                    <a:gd name="connsiteY1" fmla="*/ 4632 h 16645"/>
                    <a:gd name="connsiteX2" fmla="*/ 6170 w 12649"/>
                    <a:gd name="connsiteY2" fmla="*/ 15738 h 16645"/>
                    <a:gd name="connsiteX3" fmla="*/ 0 w 12649"/>
                    <a:gd name="connsiteY3" fmla="*/ 12036 h 16645"/>
                    <a:gd name="connsiteX4" fmla="*/ 6170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170" y="868"/>
                      </a:moveTo>
                      <a:cubicBezTo>
                        <a:pt x="9749" y="-1169"/>
                        <a:pt x="12649" y="497"/>
                        <a:pt x="12649" y="4632"/>
                      </a:cubicBezTo>
                      <a:cubicBezTo>
                        <a:pt x="12396" y="9161"/>
                        <a:pt x="9990" y="13289"/>
                        <a:pt x="6170" y="15738"/>
                      </a:cubicBezTo>
                      <a:cubicBezTo>
                        <a:pt x="2653" y="17836"/>
                        <a:pt x="0" y="16170"/>
                        <a:pt x="0" y="12036"/>
                      </a:cubicBezTo>
                      <a:cubicBezTo>
                        <a:pt x="210" y="7556"/>
                        <a:pt x="2493" y="3428"/>
                        <a:pt x="6170" y="868"/>
                      </a:cubicBezTo>
                      <a:close/>
                    </a:path>
                  </a:pathLst>
                </a:custGeom>
                <a:solidFill>
                  <a:srgbClr val="000000"/>
                </a:solidFill>
                <a:ln w="6153" cap="flat">
                  <a:noFill/>
                  <a:prstDash val="solid"/>
                  <a:miter/>
                </a:ln>
              </p:spPr>
              <p:txBody>
                <a:bodyPr rtlCol="0" anchor="ctr"/>
                <a:lstStyle/>
                <a:p>
                  <a:endParaRPr lang="en-US"/>
                </a:p>
              </p:txBody>
            </p:sp>
            <p:sp>
              <p:nvSpPr>
                <p:cNvPr id="1446" name="Freeform: Shape 5416">
                  <a:extLst>
                    <a:ext uri="{FF2B5EF4-FFF2-40B4-BE49-F238E27FC236}">
                      <a16:creationId xmlns:a16="http://schemas.microsoft.com/office/drawing/2014/main" id="{14E29E93-F739-4667-BB83-ADF88D6E7735}"/>
                    </a:ext>
                  </a:extLst>
                </p:cNvPr>
                <p:cNvSpPr/>
                <p:nvPr/>
              </p:nvSpPr>
              <p:spPr>
                <a:xfrm>
                  <a:off x="3094128" y="2205782"/>
                  <a:ext cx="12649" cy="16645"/>
                </a:xfrm>
                <a:custGeom>
                  <a:avLst/>
                  <a:gdLst>
                    <a:gd name="connsiteX0" fmla="*/ 6479 w 12649"/>
                    <a:gd name="connsiteY0" fmla="*/ 868 h 16645"/>
                    <a:gd name="connsiteX1" fmla="*/ 12649 w 12649"/>
                    <a:gd name="connsiteY1" fmla="*/ 4632 h 16645"/>
                    <a:gd name="connsiteX2" fmla="*/ 6479 w 12649"/>
                    <a:gd name="connsiteY2" fmla="*/ 15738 h 16645"/>
                    <a:gd name="connsiteX3" fmla="*/ 0 w 12649"/>
                    <a:gd name="connsiteY3" fmla="*/ 12036 h 16645"/>
                    <a:gd name="connsiteX4" fmla="*/ 6479 w 12649"/>
                    <a:gd name="connsiteY4" fmla="*/ 868 h 1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5">
                      <a:moveTo>
                        <a:pt x="6479" y="868"/>
                      </a:moveTo>
                      <a:cubicBezTo>
                        <a:pt x="9996" y="-1169"/>
                        <a:pt x="12649" y="497"/>
                        <a:pt x="12649" y="4632"/>
                      </a:cubicBezTo>
                      <a:cubicBezTo>
                        <a:pt x="12446" y="9099"/>
                        <a:pt x="10162" y="13208"/>
                        <a:pt x="6479" y="15738"/>
                      </a:cubicBezTo>
                      <a:cubicBezTo>
                        <a:pt x="2900" y="17836"/>
                        <a:pt x="0" y="16170"/>
                        <a:pt x="0" y="12036"/>
                      </a:cubicBezTo>
                      <a:cubicBezTo>
                        <a:pt x="271" y="7501"/>
                        <a:pt x="2678" y="3354"/>
                        <a:pt x="6479" y="868"/>
                      </a:cubicBezTo>
                      <a:close/>
                    </a:path>
                  </a:pathLst>
                </a:custGeom>
                <a:solidFill>
                  <a:srgbClr val="000000"/>
                </a:solidFill>
                <a:ln w="6153" cap="flat">
                  <a:noFill/>
                  <a:prstDash val="solid"/>
                  <a:miter/>
                </a:ln>
              </p:spPr>
              <p:txBody>
                <a:bodyPr rtlCol="0" anchor="ctr"/>
                <a:lstStyle/>
                <a:p>
                  <a:endParaRPr lang="en-US"/>
                </a:p>
              </p:txBody>
            </p:sp>
            <p:sp>
              <p:nvSpPr>
                <p:cNvPr id="1447" name="Freeform: Shape 5417">
                  <a:extLst>
                    <a:ext uri="{FF2B5EF4-FFF2-40B4-BE49-F238E27FC236}">
                      <a16:creationId xmlns:a16="http://schemas.microsoft.com/office/drawing/2014/main" id="{83FE65D1-2EA7-4605-59AC-E8BA130C38EE}"/>
                    </a:ext>
                  </a:extLst>
                </p:cNvPr>
                <p:cNvSpPr/>
                <p:nvPr/>
              </p:nvSpPr>
              <p:spPr>
                <a:xfrm>
                  <a:off x="2246667" y="2212963"/>
                  <a:ext cx="855482" cy="523721"/>
                </a:xfrm>
                <a:custGeom>
                  <a:avLst/>
                  <a:gdLst>
                    <a:gd name="connsiteX0" fmla="*/ 1562 w 855482"/>
                    <a:gd name="connsiteY0" fmla="*/ 523661 h 523721"/>
                    <a:gd name="connsiteX1" fmla="*/ 760 w 855482"/>
                    <a:gd name="connsiteY1" fmla="*/ 523661 h 523721"/>
                    <a:gd name="connsiteX2" fmla="*/ 204 w 855482"/>
                    <a:gd name="connsiteY2" fmla="*/ 521563 h 523721"/>
                    <a:gd name="connsiteX3" fmla="*/ 50678 w 855482"/>
                    <a:gd name="connsiteY3" fmla="*/ 434561 h 523721"/>
                    <a:gd name="connsiteX4" fmla="*/ 51727 w 855482"/>
                    <a:gd name="connsiteY4" fmla="*/ 433820 h 523721"/>
                    <a:gd name="connsiteX5" fmla="*/ 100720 w 855482"/>
                    <a:gd name="connsiteY5" fmla="*/ 423331 h 523721"/>
                    <a:gd name="connsiteX6" fmla="*/ 150515 w 855482"/>
                    <a:gd name="connsiteY6" fmla="*/ 319051 h 523721"/>
                    <a:gd name="connsiteX7" fmla="*/ 151502 w 855482"/>
                    <a:gd name="connsiteY7" fmla="*/ 318249 h 523721"/>
                    <a:gd name="connsiteX8" fmla="*/ 152736 w 855482"/>
                    <a:gd name="connsiteY8" fmla="*/ 318249 h 523721"/>
                    <a:gd name="connsiteX9" fmla="*/ 202100 w 855482"/>
                    <a:gd name="connsiteY9" fmla="*/ 346879 h 523721"/>
                    <a:gd name="connsiteX10" fmla="*/ 251463 w 855482"/>
                    <a:gd name="connsiteY10" fmla="*/ 332626 h 523721"/>
                    <a:gd name="connsiteX11" fmla="*/ 301258 w 855482"/>
                    <a:gd name="connsiteY11" fmla="*/ 289433 h 523721"/>
                    <a:gd name="connsiteX12" fmla="*/ 351300 w 855482"/>
                    <a:gd name="connsiteY12" fmla="*/ 231678 h 523721"/>
                    <a:gd name="connsiteX13" fmla="*/ 352040 w 855482"/>
                    <a:gd name="connsiteY13" fmla="*/ 231185 h 523721"/>
                    <a:gd name="connsiteX14" fmla="*/ 401835 w 855482"/>
                    <a:gd name="connsiteY14" fmla="*/ 216808 h 523721"/>
                    <a:gd name="connsiteX15" fmla="*/ 451692 w 855482"/>
                    <a:gd name="connsiteY15" fmla="*/ 173615 h 523721"/>
                    <a:gd name="connsiteX16" fmla="*/ 452741 w 855482"/>
                    <a:gd name="connsiteY16" fmla="*/ 173245 h 523721"/>
                    <a:gd name="connsiteX17" fmla="*/ 502104 w 855482"/>
                    <a:gd name="connsiteY17" fmla="*/ 173245 h 523721"/>
                    <a:gd name="connsiteX18" fmla="*/ 551591 w 855482"/>
                    <a:gd name="connsiteY18" fmla="*/ 58414 h 523721"/>
                    <a:gd name="connsiteX19" fmla="*/ 552825 w 855482"/>
                    <a:gd name="connsiteY19" fmla="*/ 57488 h 523721"/>
                    <a:gd name="connsiteX20" fmla="*/ 554182 w 855482"/>
                    <a:gd name="connsiteY20" fmla="*/ 58043 h 523721"/>
                    <a:gd name="connsiteX21" fmla="*/ 603175 w 855482"/>
                    <a:gd name="connsiteY21" fmla="*/ 114564 h 523721"/>
                    <a:gd name="connsiteX22" fmla="*/ 652106 w 855482"/>
                    <a:gd name="connsiteY22" fmla="*/ 58043 h 523721"/>
                    <a:gd name="connsiteX23" fmla="*/ 652538 w 855482"/>
                    <a:gd name="connsiteY23" fmla="*/ 57673 h 523721"/>
                    <a:gd name="connsiteX24" fmla="*/ 702827 w 855482"/>
                    <a:gd name="connsiteY24" fmla="*/ 28672 h 523721"/>
                    <a:gd name="connsiteX25" fmla="*/ 703567 w 855482"/>
                    <a:gd name="connsiteY25" fmla="*/ 28672 h 523721"/>
                    <a:gd name="connsiteX26" fmla="*/ 753301 w 855482"/>
                    <a:gd name="connsiteY26" fmla="*/ 28672 h 523721"/>
                    <a:gd name="connsiteX27" fmla="*/ 802664 w 855482"/>
                    <a:gd name="connsiteY27" fmla="*/ 42 h 523721"/>
                    <a:gd name="connsiteX28" fmla="*/ 803404 w 855482"/>
                    <a:gd name="connsiteY28" fmla="*/ 42 h 523721"/>
                    <a:gd name="connsiteX29" fmla="*/ 853940 w 855482"/>
                    <a:gd name="connsiteY29" fmla="*/ 42 h 523721"/>
                    <a:gd name="connsiteX30" fmla="*/ 855482 w 855482"/>
                    <a:gd name="connsiteY30" fmla="*/ 1584 h 523721"/>
                    <a:gd name="connsiteX31" fmla="*/ 853940 w 855482"/>
                    <a:gd name="connsiteY31" fmla="*/ 3127 h 523721"/>
                    <a:gd name="connsiteX32" fmla="*/ 804206 w 855482"/>
                    <a:gd name="connsiteY32" fmla="*/ 3127 h 523721"/>
                    <a:gd name="connsiteX33" fmla="*/ 754843 w 855482"/>
                    <a:gd name="connsiteY33" fmla="*/ 31757 h 523721"/>
                    <a:gd name="connsiteX34" fmla="*/ 754103 w 855482"/>
                    <a:gd name="connsiteY34" fmla="*/ 31757 h 523721"/>
                    <a:gd name="connsiteX35" fmla="*/ 704370 w 855482"/>
                    <a:gd name="connsiteY35" fmla="*/ 31757 h 523721"/>
                    <a:gd name="connsiteX36" fmla="*/ 654636 w 855482"/>
                    <a:gd name="connsiteY36" fmla="*/ 60450 h 523721"/>
                    <a:gd name="connsiteX37" fmla="*/ 604718 w 855482"/>
                    <a:gd name="connsiteY37" fmla="*/ 118143 h 523721"/>
                    <a:gd name="connsiteX38" fmla="*/ 602447 w 855482"/>
                    <a:gd name="connsiteY38" fmla="*/ 118223 h 523721"/>
                    <a:gd name="connsiteX39" fmla="*/ 602373 w 855482"/>
                    <a:gd name="connsiteY39" fmla="*/ 118143 h 523721"/>
                    <a:gd name="connsiteX40" fmla="*/ 553812 w 855482"/>
                    <a:gd name="connsiteY40" fmla="*/ 62116 h 523721"/>
                    <a:gd name="connsiteX41" fmla="*/ 504449 w 855482"/>
                    <a:gd name="connsiteY41" fmla="*/ 175651 h 523721"/>
                    <a:gd name="connsiteX42" fmla="*/ 503030 w 855482"/>
                    <a:gd name="connsiteY42" fmla="*/ 176577 h 523721"/>
                    <a:gd name="connsiteX43" fmla="*/ 453666 w 855482"/>
                    <a:gd name="connsiteY43" fmla="*/ 176577 h 523721"/>
                    <a:gd name="connsiteX44" fmla="*/ 403501 w 855482"/>
                    <a:gd name="connsiteY44" fmla="*/ 219276 h 523721"/>
                    <a:gd name="connsiteX45" fmla="*/ 402884 w 855482"/>
                    <a:gd name="connsiteY45" fmla="*/ 219276 h 523721"/>
                    <a:gd name="connsiteX46" fmla="*/ 353212 w 855482"/>
                    <a:gd name="connsiteY46" fmla="*/ 233591 h 523721"/>
                    <a:gd name="connsiteX47" fmla="*/ 303294 w 855482"/>
                    <a:gd name="connsiteY47" fmla="*/ 291161 h 523721"/>
                    <a:gd name="connsiteX48" fmla="*/ 253067 w 855482"/>
                    <a:gd name="connsiteY48" fmla="*/ 334724 h 523721"/>
                    <a:gd name="connsiteX49" fmla="*/ 252512 w 855482"/>
                    <a:gd name="connsiteY49" fmla="*/ 335032 h 523721"/>
                    <a:gd name="connsiteX50" fmla="*/ 202408 w 855482"/>
                    <a:gd name="connsiteY50" fmla="*/ 349533 h 523721"/>
                    <a:gd name="connsiteX51" fmla="*/ 201236 w 855482"/>
                    <a:gd name="connsiteY51" fmla="*/ 349533 h 523721"/>
                    <a:gd name="connsiteX52" fmla="*/ 152490 w 855482"/>
                    <a:gd name="connsiteY52" fmla="*/ 321396 h 523721"/>
                    <a:gd name="connsiteX53" fmla="*/ 103127 w 855482"/>
                    <a:gd name="connsiteY53" fmla="*/ 424873 h 523721"/>
                    <a:gd name="connsiteX54" fmla="*/ 102077 w 855482"/>
                    <a:gd name="connsiteY54" fmla="*/ 425675 h 523721"/>
                    <a:gd name="connsiteX55" fmla="*/ 52714 w 855482"/>
                    <a:gd name="connsiteY55" fmla="*/ 436165 h 523721"/>
                    <a:gd name="connsiteX56" fmla="*/ 2549 w 855482"/>
                    <a:gd name="connsiteY56" fmla="*/ 522550 h 523721"/>
                    <a:gd name="connsiteX57" fmla="*/ 1562 w 855482"/>
                    <a:gd name="connsiteY57" fmla="*/ 523661 h 5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55482" h="523721">
                      <a:moveTo>
                        <a:pt x="1562" y="523661"/>
                      </a:moveTo>
                      <a:cubicBezTo>
                        <a:pt x="1303" y="523741"/>
                        <a:pt x="1019" y="523741"/>
                        <a:pt x="760" y="523661"/>
                      </a:cubicBezTo>
                      <a:cubicBezTo>
                        <a:pt x="32" y="523229"/>
                        <a:pt x="-215" y="522298"/>
                        <a:pt x="204" y="521563"/>
                      </a:cubicBezTo>
                      <a:lnTo>
                        <a:pt x="50678" y="434561"/>
                      </a:lnTo>
                      <a:cubicBezTo>
                        <a:pt x="50888" y="434160"/>
                        <a:pt x="51277" y="433888"/>
                        <a:pt x="51727" y="433820"/>
                      </a:cubicBezTo>
                      <a:lnTo>
                        <a:pt x="100720" y="423331"/>
                      </a:lnTo>
                      <a:lnTo>
                        <a:pt x="150515" y="319051"/>
                      </a:lnTo>
                      <a:cubicBezTo>
                        <a:pt x="150719" y="318656"/>
                        <a:pt x="151077" y="318366"/>
                        <a:pt x="151502" y="318249"/>
                      </a:cubicBezTo>
                      <a:cubicBezTo>
                        <a:pt x="151891" y="318070"/>
                        <a:pt x="152348" y="318070"/>
                        <a:pt x="152736" y="318249"/>
                      </a:cubicBezTo>
                      <a:lnTo>
                        <a:pt x="202100" y="346879"/>
                      </a:lnTo>
                      <a:lnTo>
                        <a:pt x="251463" y="332626"/>
                      </a:lnTo>
                      <a:lnTo>
                        <a:pt x="301258" y="289433"/>
                      </a:lnTo>
                      <a:lnTo>
                        <a:pt x="351300" y="231678"/>
                      </a:lnTo>
                      <a:cubicBezTo>
                        <a:pt x="351479" y="231425"/>
                        <a:pt x="351738" y="231252"/>
                        <a:pt x="352040" y="231185"/>
                      </a:cubicBezTo>
                      <a:lnTo>
                        <a:pt x="401835" y="216808"/>
                      </a:lnTo>
                      <a:lnTo>
                        <a:pt x="451692" y="173615"/>
                      </a:lnTo>
                      <a:cubicBezTo>
                        <a:pt x="451982" y="173368"/>
                        <a:pt x="452358" y="173232"/>
                        <a:pt x="452741" y="173245"/>
                      </a:cubicBezTo>
                      <a:lnTo>
                        <a:pt x="502104" y="173245"/>
                      </a:lnTo>
                      <a:lnTo>
                        <a:pt x="551591" y="58414"/>
                      </a:lnTo>
                      <a:cubicBezTo>
                        <a:pt x="551831" y="57926"/>
                        <a:pt x="552288" y="57587"/>
                        <a:pt x="552825" y="57488"/>
                      </a:cubicBezTo>
                      <a:cubicBezTo>
                        <a:pt x="553343" y="57420"/>
                        <a:pt x="553861" y="57630"/>
                        <a:pt x="554182" y="58043"/>
                      </a:cubicBezTo>
                      <a:lnTo>
                        <a:pt x="603175" y="114564"/>
                      </a:lnTo>
                      <a:lnTo>
                        <a:pt x="652106" y="58043"/>
                      </a:lnTo>
                      <a:cubicBezTo>
                        <a:pt x="652217" y="57889"/>
                        <a:pt x="652365" y="57760"/>
                        <a:pt x="652538" y="57673"/>
                      </a:cubicBezTo>
                      <a:lnTo>
                        <a:pt x="702827" y="28672"/>
                      </a:lnTo>
                      <a:cubicBezTo>
                        <a:pt x="703068" y="28592"/>
                        <a:pt x="703327" y="28592"/>
                        <a:pt x="703567" y="28672"/>
                      </a:cubicBezTo>
                      <a:lnTo>
                        <a:pt x="753301" y="28672"/>
                      </a:lnTo>
                      <a:lnTo>
                        <a:pt x="802664" y="42"/>
                      </a:lnTo>
                      <a:cubicBezTo>
                        <a:pt x="802904" y="-14"/>
                        <a:pt x="803164" y="-14"/>
                        <a:pt x="803404" y="42"/>
                      </a:cubicBezTo>
                      <a:lnTo>
                        <a:pt x="853940" y="42"/>
                      </a:lnTo>
                      <a:cubicBezTo>
                        <a:pt x="854791" y="42"/>
                        <a:pt x="855482" y="733"/>
                        <a:pt x="855482" y="1584"/>
                      </a:cubicBezTo>
                      <a:cubicBezTo>
                        <a:pt x="855482" y="2436"/>
                        <a:pt x="854791" y="3127"/>
                        <a:pt x="853940" y="3127"/>
                      </a:cubicBezTo>
                      <a:lnTo>
                        <a:pt x="804206" y="3127"/>
                      </a:lnTo>
                      <a:lnTo>
                        <a:pt x="754843" y="31757"/>
                      </a:lnTo>
                      <a:lnTo>
                        <a:pt x="754103" y="31757"/>
                      </a:lnTo>
                      <a:lnTo>
                        <a:pt x="704370" y="31757"/>
                      </a:lnTo>
                      <a:lnTo>
                        <a:pt x="654636" y="60450"/>
                      </a:lnTo>
                      <a:lnTo>
                        <a:pt x="604718" y="118143"/>
                      </a:lnTo>
                      <a:cubicBezTo>
                        <a:pt x="604113" y="118791"/>
                        <a:pt x="603095" y="118828"/>
                        <a:pt x="602447" y="118223"/>
                      </a:cubicBezTo>
                      <a:cubicBezTo>
                        <a:pt x="602422" y="118192"/>
                        <a:pt x="602398" y="118168"/>
                        <a:pt x="602373" y="118143"/>
                      </a:cubicBezTo>
                      <a:lnTo>
                        <a:pt x="553812" y="62116"/>
                      </a:lnTo>
                      <a:lnTo>
                        <a:pt x="504449" y="175651"/>
                      </a:lnTo>
                      <a:cubicBezTo>
                        <a:pt x="504202" y="176213"/>
                        <a:pt x="503647" y="176577"/>
                        <a:pt x="503030" y="176577"/>
                      </a:cubicBezTo>
                      <a:lnTo>
                        <a:pt x="453666" y="176577"/>
                      </a:lnTo>
                      <a:lnTo>
                        <a:pt x="403501" y="219276"/>
                      </a:lnTo>
                      <a:lnTo>
                        <a:pt x="402884" y="219276"/>
                      </a:lnTo>
                      <a:lnTo>
                        <a:pt x="353212" y="233591"/>
                      </a:lnTo>
                      <a:lnTo>
                        <a:pt x="303294" y="291161"/>
                      </a:lnTo>
                      <a:lnTo>
                        <a:pt x="253067" y="334724"/>
                      </a:lnTo>
                      <a:lnTo>
                        <a:pt x="252512" y="335032"/>
                      </a:lnTo>
                      <a:lnTo>
                        <a:pt x="202408" y="349533"/>
                      </a:lnTo>
                      <a:cubicBezTo>
                        <a:pt x="202038" y="349712"/>
                        <a:pt x="201606" y="349712"/>
                        <a:pt x="201236" y="349533"/>
                      </a:cubicBezTo>
                      <a:lnTo>
                        <a:pt x="152490" y="321396"/>
                      </a:lnTo>
                      <a:lnTo>
                        <a:pt x="103127" y="424873"/>
                      </a:lnTo>
                      <a:cubicBezTo>
                        <a:pt x="102948" y="425311"/>
                        <a:pt x="102546" y="425620"/>
                        <a:pt x="102077" y="425675"/>
                      </a:cubicBezTo>
                      <a:lnTo>
                        <a:pt x="52714" y="436165"/>
                      </a:lnTo>
                      <a:lnTo>
                        <a:pt x="2549" y="522550"/>
                      </a:lnTo>
                      <a:cubicBezTo>
                        <a:pt x="2444" y="523069"/>
                        <a:pt x="2068" y="523495"/>
                        <a:pt x="1562" y="523661"/>
                      </a:cubicBezTo>
                      <a:close/>
                    </a:path>
                  </a:pathLst>
                </a:custGeom>
                <a:solidFill>
                  <a:srgbClr val="000000"/>
                </a:solidFill>
                <a:ln w="6153" cap="flat">
                  <a:noFill/>
                  <a:prstDash val="solid"/>
                  <a:miter/>
                </a:ln>
              </p:spPr>
              <p:txBody>
                <a:bodyPr rtlCol="0" anchor="ctr"/>
                <a:lstStyle/>
                <a:p>
                  <a:endParaRPr lang="en-US"/>
                </a:p>
              </p:txBody>
            </p:sp>
          </p:grpSp>
          <p:sp>
            <p:nvSpPr>
              <p:cNvPr id="1369" name="Freeform: Shape 5418">
                <a:extLst>
                  <a:ext uri="{FF2B5EF4-FFF2-40B4-BE49-F238E27FC236}">
                    <a16:creationId xmlns:a16="http://schemas.microsoft.com/office/drawing/2014/main" id="{4015FCC9-926E-C63B-A35F-B5BEA1D1021B}"/>
                  </a:ext>
                </a:extLst>
              </p:cNvPr>
              <p:cNvSpPr/>
              <p:nvPr/>
            </p:nvSpPr>
            <p:spPr>
              <a:xfrm>
                <a:off x="2270134" y="2484041"/>
                <a:ext cx="57446" cy="39117"/>
              </a:xfrm>
              <a:custGeom>
                <a:avLst/>
                <a:gdLst>
                  <a:gd name="connsiteX0" fmla="*/ 4319 w 57446"/>
                  <a:gd name="connsiteY0" fmla="*/ 28845 h 39117"/>
                  <a:gd name="connsiteX1" fmla="*/ 53004 w 57446"/>
                  <a:gd name="connsiteY1" fmla="*/ 646 h 39117"/>
                  <a:gd name="connsiteX2" fmla="*/ 57446 w 57446"/>
                  <a:gd name="connsiteY2" fmla="*/ 2929 h 39117"/>
                  <a:gd name="connsiteX3" fmla="*/ 53004 w 57446"/>
                  <a:gd name="connsiteY3" fmla="*/ 10272 h 39117"/>
                  <a:gd name="connsiteX4" fmla="*/ 4443 w 57446"/>
                  <a:gd name="connsiteY4" fmla="*/ 38471 h 39117"/>
                  <a:gd name="connsiteX5" fmla="*/ 0 w 57446"/>
                  <a:gd name="connsiteY5" fmla="*/ 36188 h 39117"/>
                  <a:gd name="connsiteX6" fmla="*/ 4319 w 57446"/>
                  <a:gd name="connsiteY6" fmla="*/ 28845 h 3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17">
                    <a:moveTo>
                      <a:pt x="4319" y="28845"/>
                    </a:moveTo>
                    <a:lnTo>
                      <a:pt x="53004" y="646"/>
                    </a:lnTo>
                    <a:cubicBezTo>
                      <a:pt x="55472" y="-773"/>
                      <a:pt x="57446" y="214"/>
                      <a:pt x="57446" y="2929"/>
                    </a:cubicBezTo>
                    <a:cubicBezTo>
                      <a:pt x="57230" y="5947"/>
                      <a:pt x="55577" y="8680"/>
                      <a:pt x="53004" y="10272"/>
                    </a:cubicBezTo>
                    <a:lnTo>
                      <a:pt x="4443" y="38471"/>
                    </a:lnTo>
                    <a:cubicBezTo>
                      <a:pt x="2036" y="39890"/>
                      <a:pt x="0" y="38903"/>
                      <a:pt x="0" y="36188"/>
                    </a:cubicBezTo>
                    <a:cubicBezTo>
                      <a:pt x="222" y="33201"/>
                      <a:pt x="1814" y="30486"/>
                      <a:pt x="4319" y="28845"/>
                    </a:cubicBezTo>
                    <a:close/>
                  </a:path>
                </a:pathLst>
              </a:custGeom>
              <a:solidFill>
                <a:srgbClr val="E0E0E0"/>
              </a:solidFill>
              <a:ln w="6153" cap="flat">
                <a:noFill/>
                <a:prstDash val="solid"/>
                <a:miter/>
              </a:ln>
            </p:spPr>
            <p:txBody>
              <a:bodyPr rtlCol="0" anchor="ctr"/>
              <a:lstStyle/>
              <a:p>
                <a:endParaRPr lang="en-US"/>
              </a:p>
            </p:txBody>
          </p:sp>
          <p:sp>
            <p:nvSpPr>
              <p:cNvPr id="1370" name="Freeform: Shape 5419">
                <a:extLst>
                  <a:ext uri="{FF2B5EF4-FFF2-40B4-BE49-F238E27FC236}">
                    <a16:creationId xmlns:a16="http://schemas.microsoft.com/office/drawing/2014/main" id="{0CA220C2-47FD-D1B7-9940-0096731D1874}"/>
                  </a:ext>
                </a:extLst>
              </p:cNvPr>
              <p:cNvSpPr/>
              <p:nvPr/>
            </p:nvSpPr>
            <p:spPr>
              <a:xfrm>
                <a:off x="2241750" y="2523887"/>
                <a:ext cx="12649" cy="16647"/>
              </a:xfrm>
              <a:custGeom>
                <a:avLst/>
                <a:gdLst>
                  <a:gd name="connsiteX0" fmla="*/ 6479 w 12649"/>
                  <a:gd name="connsiteY0" fmla="*/ 907 h 16647"/>
                  <a:gd name="connsiteX1" fmla="*/ 12649 w 12649"/>
                  <a:gd name="connsiteY1" fmla="*/ 4610 h 16647"/>
                  <a:gd name="connsiteX2" fmla="*/ 6479 w 12649"/>
                  <a:gd name="connsiteY2" fmla="*/ 15778 h 16647"/>
                  <a:gd name="connsiteX3" fmla="*/ 0 w 12649"/>
                  <a:gd name="connsiteY3" fmla="*/ 12076 h 16647"/>
                  <a:gd name="connsiteX4" fmla="*/ 6479 w 12649"/>
                  <a:gd name="connsiteY4" fmla="*/ 907 h 1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7">
                    <a:moveTo>
                      <a:pt x="6479" y="907"/>
                    </a:moveTo>
                    <a:cubicBezTo>
                      <a:pt x="10058" y="-1191"/>
                      <a:pt x="12649" y="475"/>
                      <a:pt x="12649" y="4610"/>
                    </a:cubicBezTo>
                    <a:cubicBezTo>
                      <a:pt x="12489" y="9102"/>
                      <a:pt x="10194" y="13248"/>
                      <a:pt x="6479" y="15778"/>
                    </a:cubicBezTo>
                    <a:cubicBezTo>
                      <a:pt x="2900" y="17814"/>
                      <a:pt x="0" y="16148"/>
                      <a:pt x="0" y="12076"/>
                    </a:cubicBezTo>
                    <a:cubicBezTo>
                      <a:pt x="241" y="7528"/>
                      <a:pt x="2653" y="3375"/>
                      <a:pt x="6479" y="907"/>
                    </a:cubicBezTo>
                    <a:close/>
                  </a:path>
                </a:pathLst>
              </a:custGeom>
              <a:solidFill>
                <a:srgbClr val="44535B"/>
              </a:solidFill>
              <a:ln w="6153" cap="flat">
                <a:noFill/>
                <a:prstDash val="solid"/>
                <a:miter/>
              </a:ln>
            </p:spPr>
            <p:txBody>
              <a:bodyPr rtlCol="0" anchor="ctr"/>
              <a:lstStyle/>
              <a:p>
                <a:endParaRPr lang="en-US"/>
              </a:p>
            </p:txBody>
          </p:sp>
          <p:sp>
            <p:nvSpPr>
              <p:cNvPr id="1371" name="Freeform: Shape 5420">
                <a:extLst>
                  <a:ext uri="{FF2B5EF4-FFF2-40B4-BE49-F238E27FC236}">
                    <a16:creationId xmlns:a16="http://schemas.microsoft.com/office/drawing/2014/main" id="{181B684D-6834-1A8D-DB65-7997367CA665}"/>
                  </a:ext>
                </a:extLst>
              </p:cNvPr>
              <p:cNvSpPr/>
              <p:nvPr/>
            </p:nvSpPr>
            <p:spPr>
              <a:xfrm>
                <a:off x="2241750" y="2523887"/>
                <a:ext cx="12649" cy="16647"/>
              </a:xfrm>
              <a:custGeom>
                <a:avLst/>
                <a:gdLst>
                  <a:gd name="connsiteX0" fmla="*/ 6479 w 12649"/>
                  <a:gd name="connsiteY0" fmla="*/ 907 h 16647"/>
                  <a:gd name="connsiteX1" fmla="*/ 12649 w 12649"/>
                  <a:gd name="connsiteY1" fmla="*/ 4610 h 16647"/>
                  <a:gd name="connsiteX2" fmla="*/ 6479 w 12649"/>
                  <a:gd name="connsiteY2" fmla="*/ 15778 h 16647"/>
                  <a:gd name="connsiteX3" fmla="*/ 0 w 12649"/>
                  <a:gd name="connsiteY3" fmla="*/ 12076 h 16647"/>
                  <a:gd name="connsiteX4" fmla="*/ 6479 w 12649"/>
                  <a:gd name="connsiteY4" fmla="*/ 907 h 1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47">
                    <a:moveTo>
                      <a:pt x="6479" y="907"/>
                    </a:moveTo>
                    <a:cubicBezTo>
                      <a:pt x="10058" y="-1191"/>
                      <a:pt x="12649" y="475"/>
                      <a:pt x="12649" y="4610"/>
                    </a:cubicBezTo>
                    <a:cubicBezTo>
                      <a:pt x="12489" y="9102"/>
                      <a:pt x="10194" y="13248"/>
                      <a:pt x="6479" y="15778"/>
                    </a:cubicBezTo>
                    <a:cubicBezTo>
                      <a:pt x="2900" y="17814"/>
                      <a:pt x="0" y="16148"/>
                      <a:pt x="0" y="12076"/>
                    </a:cubicBezTo>
                    <a:cubicBezTo>
                      <a:pt x="241" y="7528"/>
                      <a:pt x="2653" y="3375"/>
                      <a:pt x="6479" y="907"/>
                    </a:cubicBezTo>
                    <a:close/>
                  </a:path>
                </a:pathLst>
              </a:custGeom>
              <a:solidFill>
                <a:srgbClr val="000000">
                  <a:alpha val="30000"/>
                </a:srgbClr>
              </a:solidFill>
              <a:ln w="6153" cap="flat">
                <a:noFill/>
                <a:prstDash val="solid"/>
                <a:miter/>
              </a:ln>
            </p:spPr>
            <p:txBody>
              <a:bodyPr rtlCol="0" anchor="ctr"/>
              <a:lstStyle/>
              <a:p>
                <a:endParaRPr lang="en-US"/>
              </a:p>
            </p:txBody>
          </p:sp>
          <p:sp>
            <p:nvSpPr>
              <p:cNvPr id="1372" name="Freeform: Shape 5421">
                <a:extLst>
                  <a:ext uri="{FF2B5EF4-FFF2-40B4-BE49-F238E27FC236}">
                    <a16:creationId xmlns:a16="http://schemas.microsoft.com/office/drawing/2014/main" id="{5D67C766-9149-6A8D-B088-FA469C854442}"/>
                  </a:ext>
                </a:extLst>
              </p:cNvPr>
              <p:cNvSpPr/>
              <p:nvPr/>
            </p:nvSpPr>
            <p:spPr>
              <a:xfrm>
                <a:off x="2270011" y="2512916"/>
                <a:ext cx="57446" cy="39106"/>
              </a:xfrm>
              <a:custGeom>
                <a:avLst/>
                <a:gdLst>
                  <a:gd name="connsiteX0" fmla="*/ 4443 w 57446"/>
                  <a:gd name="connsiteY0" fmla="*/ 28785 h 39106"/>
                  <a:gd name="connsiteX1" fmla="*/ 53004 w 57446"/>
                  <a:gd name="connsiteY1" fmla="*/ 648 h 39106"/>
                  <a:gd name="connsiteX2" fmla="*/ 57446 w 57446"/>
                  <a:gd name="connsiteY2" fmla="*/ 2869 h 39106"/>
                  <a:gd name="connsiteX3" fmla="*/ 53004 w 57446"/>
                  <a:gd name="connsiteY3" fmla="*/ 10274 h 39106"/>
                  <a:gd name="connsiteX4" fmla="*/ 4443 w 57446"/>
                  <a:gd name="connsiteY4" fmla="*/ 38473 h 39106"/>
                  <a:gd name="connsiteX5" fmla="*/ 0 w 57446"/>
                  <a:gd name="connsiteY5" fmla="*/ 36190 h 39106"/>
                  <a:gd name="connsiteX6" fmla="*/ 4443 w 57446"/>
                  <a:gd name="connsiteY6" fmla="*/ 28785 h 3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06">
                    <a:moveTo>
                      <a:pt x="4443" y="28785"/>
                    </a:moveTo>
                    <a:lnTo>
                      <a:pt x="53004" y="648"/>
                    </a:lnTo>
                    <a:cubicBezTo>
                      <a:pt x="55472" y="-771"/>
                      <a:pt x="57446" y="216"/>
                      <a:pt x="57446" y="2869"/>
                    </a:cubicBezTo>
                    <a:cubicBezTo>
                      <a:pt x="57249" y="5912"/>
                      <a:pt x="55595" y="8670"/>
                      <a:pt x="53004" y="10274"/>
                    </a:cubicBezTo>
                    <a:lnTo>
                      <a:pt x="4443" y="38473"/>
                    </a:lnTo>
                    <a:cubicBezTo>
                      <a:pt x="2036" y="39892"/>
                      <a:pt x="0" y="38843"/>
                      <a:pt x="0" y="36190"/>
                    </a:cubicBezTo>
                    <a:cubicBezTo>
                      <a:pt x="241" y="33160"/>
                      <a:pt x="1882" y="30420"/>
                      <a:pt x="4443" y="28785"/>
                    </a:cubicBezTo>
                    <a:close/>
                  </a:path>
                </a:pathLst>
              </a:custGeom>
              <a:solidFill>
                <a:srgbClr val="E0E0E0"/>
              </a:solidFill>
              <a:ln w="6153" cap="flat">
                <a:noFill/>
                <a:prstDash val="solid"/>
                <a:miter/>
              </a:ln>
            </p:spPr>
            <p:txBody>
              <a:bodyPr rtlCol="0" anchor="ctr"/>
              <a:lstStyle/>
              <a:p>
                <a:endParaRPr lang="en-US"/>
              </a:p>
            </p:txBody>
          </p:sp>
          <p:sp>
            <p:nvSpPr>
              <p:cNvPr id="1373" name="Freeform: Shape 5422">
                <a:extLst>
                  <a:ext uri="{FF2B5EF4-FFF2-40B4-BE49-F238E27FC236}">
                    <a16:creationId xmlns:a16="http://schemas.microsoft.com/office/drawing/2014/main" id="{3AE19C1B-E570-596A-FEAD-F80BCFAB2DB8}"/>
                  </a:ext>
                </a:extLst>
              </p:cNvPr>
              <p:cNvSpPr/>
              <p:nvPr/>
            </p:nvSpPr>
            <p:spPr>
              <a:xfrm>
                <a:off x="2241750" y="2553100"/>
                <a:ext cx="12649" cy="16619"/>
              </a:xfrm>
              <a:custGeom>
                <a:avLst/>
                <a:gdLst>
                  <a:gd name="connsiteX0" fmla="*/ 6479 w 12649"/>
                  <a:gd name="connsiteY0" fmla="*/ 880 h 16619"/>
                  <a:gd name="connsiteX1" fmla="*/ 12649 w 12649"/>
                  <a:gd name="connsiteY1" fmla="*/ 4582 h 16619"/>
                  <a:gd name="connsiteX2" fmla="*/ 6479 w 12649"/>
                  <a:gd name="connsiteY2" fmla="*/ 15751 h 16619"/>
                  <a:gd name="connsiteX3" fmla="*/ 0 w 12649"/>
                  <a:gd name="connsiteY3" fmla="*/ 12049 h 16619"/>
                  <a:gd name="connsiteX4" fmla="*/ 6479 w 12649"/>
                  <a:gd name="connsiteY4" fmla="*/ 880 h 16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6619">
                    <a:moveTo>
                      <a:pt x="6479" y="880"/>
                    </a:moveTo>
                    <a:cubicBezTo>
                      <a:pt x="10058" y="-1156"/>
                      <a:pt x="12649" y="448"/>
                      <a:pt x="12649" y="4582"/>
                    </a:cubicBezTo>
                    <a:cubicBezTo>
                      <a:pt x="12489" y="9074"/>
                      <a:pt x="10194" y="13221"/>
                      <a:pt x="6479" y="15751"/>
                    </a:cubicBezTo>
                    <a:cubicBezTo>
                      <a:pt x="2900" y="17787"/>
                      <a:pt x="0" y="16121"/>
                      <a:pt x="0" y="12049"/>
                    </a:cubicBezTo>
                    <a:cubicBezTo>
                      <a:pt x="241" y="7501"/>
                      <a:pt x="2653" y="3348"/>
                      <a:pt x="6479" y="880"/>
                    </a:cubicBezTo>
                    <a:close/>
                  </a:path>
                </a:pathLst>
              </a:custGeom>
              <a:solidFill>
                <a:srgbClr val="44535B"/>
              </a:solidFill>
              <a:ln w="6153" cap="flat">
                <a:noFill/>
                <a:prstDash val="solid"/>
                <a:miter/>
              </a:ln>
            </p:spPr>
            <p:txBody>
              <a:bodyPr rtlCol="0" anchor="ctr"/>
              <a:lstStyle/>
              <a:p>
                <a:endParaRPr lang="en-US"/>
              </a:p>
            </p:txBody>
          </p:sp>
          <p:sp>
            <p:nvSpPr>
              <p:cNvPr id="1374" name="Freeform: Shape 5423">
                <a:extLst>
                  <a:ext uri="{FF2B5EF4-FFF2-40B4-BE49-F238E27FC236}">
                    <a16:creationId xmlns:a16="http://schemas.microsoft.com/office/drawing/2014/main" id="{9E6B40E2-4E56-EEA9-315A-3F108B506D2F}"/>
                  </a:ext>
                </a:extLst>
              </p:cNvPr>
              <p:cNvSpPr/>
              <p:nvPr/>
            </p:nvSpPr>
            <p:spPr>
              <a:xfrm>
                <a:off x="2246710" y="2791780"/>
                <a:ext cx="228656" cy="147850"/>
              </a:xfrm>
              <a:custGeom>
                <a:avLst/>
                <a:gdLst>
                  <a:gd name="connsiteX0" fmla="*/ 1519 w 228656"/>
                  <a:gd name="connsiteY0" fmla="*/ 147850 h 147850"/>
                  <a:gd name="connsiteX1" fmla="*/ 470 w 228656"/>
                  <a:gd name="connsiteY1" fmla="*/ 147418 h 147850"/>
                  <a:gd name="connsiteX2" fmla="*/ 433 w 228656"/>
                  <a:gd name="connsiteY2" fmla="*/ 145240 h 147850"/>
                  <a:gd name="connsiteX3" fmla="*/ 470 w 228656"/>
                  <a:gd name="connsiteY3" fmla="*/ 145197 h 147850"/>
                  <a:gd name="connsiteX4" fmla="*/ 25892 w 228656"/>
                  <a:gd name="connsiteY4" fmla="*/ 119035 h 147850"/>
                  <a:gd name="connsiteX5" fmla="*/ 50574 w 228656"/>
                  <a:gd name="connsiteY5" fmla="*/ 115888 h 147850"/>
                  <a:gd name="connsiteX6" fmla="*/ 75810 w 228656"/>
                  <a:gd name="connsiteY6" fmla="*/ 83308 h 147850"/>
                  <a:gd name="connsiteX7" fmla="*/ 101047 w 228656"/>
                  <a:gd name="connsiteY7" fmla="*/ 86763 h 147850"/>
                  <a:gd name="connsiteX8" fmla="*/ 125729 w 228656"/>
                  <a:gd name="connsiteY8" fmla="*/ 64612 h 147850"/>
                  <a:gd name="connsiteX9" fmla="*/ 150781 w 228656"/>
                  <a:gd name="connsiteY9" fmla="*/ 49618 h 147850"/>
                  <a:gd name="connsiteX10" fmla="*/ 176264 w 228656"/>
                  <a:gd name="connsiteY10" fmla="*/ 14261 h 147850"/>
                  <a:gd name="connsiteX11" fmla="*/ 201625 w 228656"/>
                  <a:gd name="connsiteY11" fmla="*/ 22221 h 147850"/>
                  <a:gd name="connsiteX12" fmla="*/ 225998 w 228656"/>
                  <a:gd name="connsiteY12" fmla="*/ 440 h 147850"/>
                  <a:gd name="connsiteX13" fmla="*/ 228157 w 228656"/>
                  <a:gd name="connsiteY13" fmla="*/ 440 h 147850"/>
                  <a:gd name="connsiteX14" fmla="*/ 228318 w 228656"/>
                  <a:gd name="connsiteY14" fmla="*/ 2439 h 147850"/>
                  <a:gd name="connsiteX15" fmla="*/ 228157 w 228656"/>
                  <a:gd name="connsiteY15" fmla="*/ 2599 h 147850"/>
                  <a:gd name="connsiteX16" fmla="*/ 202489 w 228656"/>
                  <a:gd name="connsiteY16" fmla="*/ 25553 h 147850"/>
                  <a:gd name="connsiteX17" fmla="*/ 177807 w 228656"/>
                  <a:gd name="connsiteY17" fmla="*/ 17717 h 147850"/>
                  <a:gd name="connsiteX18" fmla="*/ 153125 w 228656"/>
                  <a:gd name="connsiteY18" fmla="*/ 51962 h 147850"/>
                  <a:gd name="connsiteX19" fmla="*/ 128074 w 228656"/>
                  <a:gd name="connsiteY19" fmla="*/ 66956 h 147850"/>
                  <a:gd name="connsiteX20" fmla="*/ 102713 w 228656"/>
                  <a:gd name="connsiteY20" fmla="*/ 89910 h 147850"/>
                  <a:gd name="connsiteX21" fmla="*/ 78032 w 228656"/>
                  <a:gd name="connsiteY21" fmla="*/ 86517 h 147850"/>
                  <a:gd name="connsiteX22" fmla="*/ 53350 w 228656"/>
                  <a:gd name="connsiteY22" fmla="*/ 118664 h 147850"/>
                  <a:gd name="connsiteX23" fmla="*/ 27064 w 228656"/>
                  <a:gd name="connsiteY23" fmla="*/ 121750 h 147850"/>
                  <a:gd name="connsiteX24" fmla="*/ 2383 w 228656"/>
                  <a:gd name="connsiteY24" fmla="*/ 147110 h 147850"/>
                  <a:gd name="connsiteX25" fmla="*/ 1519 w 228656"/>
                  <a:gd name="connsiteY25" fmla="*/ 147850 h 1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656" h="147850">
                    <a:moveTo>
                      <a:pt x="1519" y="147850"/>
                    </a:moveTo>
                    <a:cubicBezTo>
                      <a:pt x="1130" y="147838"/>
                      <a:pt x="754" y="147684"/>
                      <a:pt x="470" y="147418"/>
                    </a:cubicBezTo>
                    <a:cubicBezTo>
                      <a:pt x="-141" y="146826"/>
                      <a:pt x="-159" y="145851"/>
                      <a:pt x="433" y="145240"/>
                    </a:cubicBezTo>
                    <a:cubicBezTo>
                      <a:pt x="445" y="145222"/>
                      <a:pt x="458" y="145209"/>
                      <a:pt x="470" y="145197"/>
                    </a:cubicBezTo>
                    <a:lnTo>
                      <a:pt x="25892" y="119035"/>
                    </a:lnTo>
                    <a:lnTo>
                      <a:pt x="50574" y="115888"/>
                    </a:lnTo>
                    <a:lnTo>
                      <a:pt x="75810" y="83308"/>
                    </a:lnTo>
                    <a:lnTo>
                      <a:pt x="101047" y="86763"/>
                    </a:lnTo>
                    <a:lnTo>
                      <a:pt x="125729" y="64612"/>
                    </a:lnTo>
                    <a:lnTo>
                      <a:pt x="150781" y="49618"/>
                    </a:lnTo>
                    <a:lnTo>
                      <a:pt x="176264" y="14261"/>
                    </a:lnTo>
                    <a:lnTo>
                      <a:pt x="201625" y="22221"/>
                    </a:lnTo>
                    <a:lnTo>
                      <a:pt x="225998" y="440"/>
                    </a:lnTo>
                    <a:cubicBezTo>
                      <a:pt x="226596" y="-147"/>
                      <a:pt x="227559" y="-147"/>
                      <a:pt x="228157" y="440"/>
                    </a:cubicBezTo>
                    <a:cubicBezTo>
                      <a:pt x="228756" y="946"/>
                      <a:pt x="228824" y="1846"/>
                      <a:pt x="228318" y="2439"/>
                    </a:cubicBezTo>
                    <a:cubicBezTo>
                      <a:pt x="228269" y="2494"/>
                      <a:pt x="228213" y="2550"/>
                      <a:pt x="228157" y="2599"/>
                    </a:cubicBezTo>
                    <a:lnTo>
                      <a:pt x="202489" y="25553"/>
                    </a:lnTo>
                    <a:lnTo>
                      <a:pt x="177807" y="17717"/>
                    </a:lnTo>
                    <a:lnTo>
                      <a:pt x="153125" y="51962"/>
                    </a:lnTo>
                    <a:lnTo>
                      <a:pt x="128074" y="66956"/>
                    </a:lnTo>
                    <a:lnTo>
                      <a:pt x="102713" y="89910"/>
                    </a:lnTo>
                    <a:lnTo>
                      <a:pt x="78032" y="86517"/>
                    </a:lnTo>
                    <a:lnTo>
                      <a:pt x="53350" y="118664"/>
                    </a:lnTo>
                    <a:lnTo>
                      <a:pt x="27064" y="121750"/>
                    </a:lnTo>
                    <a:lnTo>
                      <a:pt x="2383" y="147110"/>
                    </a:lnTo>
                    <a:cubicBezTo>
                      <a:pt x="2191" y="147449"/>
                      <a:pt x="1883" y="147715"/>
                      <a:pt x="1519" y="147850"/>
                    </a:cubicBezTo>
                    <a:close/>
                  </a:path>
                </a:pathLst>
              </a:custGeom>
              <a:solidFill>
                <a:srgbClr val="44535B"/>
              </a:solidFill>
              <a:ln w="6153" cap="flat">
                <a:noFill/>
                <a:prstDash val="solid"/>
                <a:miter/>
              </a:ln>
            </p:spPr>
            <p:txBody>
              <a:bodyPr rtlCol="0" anchor="ctr"/>
              <a:lstStyle/>
              <a:p>
                <a:endParaRPr lang="en-US"/>
              </a:p>
            </p:txBody>
          </p:sp>
          <p:sp>
            <p:nvSpPr>
              <p:cNvPr id="1375" name="Freeform: Shape 5424">
                <a:extLst>
                  <a:ext uri="{FF2B5EF4-FFF2-40B4-BE49-F238E27FC236}">
                    <a16:creationId xmlns:a16="http://schemas.microsoft.com/office/drawing/2014/main" id="{56A71BC8-7DD2-16E0-1D02-616C75CE06E4}"/>
                  </a:ext>
                </a:extLst>
              </p:cNvPr>
              <p:cNvSpPr/>
              <p:nvPr/>
            </p:nvSpPr>
            <p:spPr>
              <a:xfrm>
                <a:off x="2249887" y="2839175"/>
                <a:ext cx="19076" cy="43132"/>
              </a:xfrm>
              <a:custGeom>
                <a:avLst/>
                <a:gdLst>
                  <a:gd name="connsiteX0" fmla="*/ 8276 w 19076"/>
                  <a:gd name="connsiteY0" fmla="*/ 15797 h 43132"/>
                  <a:gd name="connsiteX1" fmla="*/ 8893 w 19076"/>
                  <a:gd name="connsiteY1" fmla="*/ 15242 h 43132"/>
                  <a:gd name="connsiteX2" fmla="*/ 9572 w 19076"/>
                  <a:gd name="connsiteY2" fmla="*/ 14748 h 43132"/>
                  <a:gd name="connsiteX3" fmla="*/ 13336 w 19076"/>
                  <a:gd name="connsiteY3" fmla="*/ 13638 h 43132"/>
                  <a:gd name="connsiteX4" fmla="*/ 16359 w 19076"/>
                  <a:gd name="connsiteY4" fmla="*/ 14748 h 43132"/>
                  <a:gd name="connsiteX5" fmla="*/ 18334 w 19076"/>
                  <a:gd name="connsiteY5" fmla="*/ 17895 h 43132"/>
                  <a:gd name="connsiteX6" fmla="*/ 19074 w 19076"/>
                  <a:gd name="connsiteY6" fmla="*/ 22893 h 43132"/>
                  <a:gd name="connsiteX7" fmla="*/ 18334 w 19076"/>
                  <a:gd name="connsiteY7" fmla="*/ 28632 h 43132"/>
                  <a:gd name="connsiteX8" fmla="*/ 16359 w 19076"/>
                  <a:gd name="connsiteY8" fmla="*/ 34123 h 43132"/>
                  <a:gd name="connsiteX9" fmla="*/ 13336 w 19076"/>
                  <a:gd name="connsiteY9" fmla="*/ 38751 h 43132"/>
                  <a:gd name="connsiteX10" fmla="*/ 9572 w 19076"/>
                  <a:gd name="connsiteY10" fmla="*/ 41960 h 43132"/>
                  <a:gd name="connsiteX11" fmla="*/ 5746 w 19076"/>
                  <a:gd name="connsiteY11" fmla="*/ 43132 h 43132"/>
                  <a:gd name="connsiteX12" fmla="*/ 2784 w 19076"/>
                  <a:gd name="connsiteY12" fmla="*/ 41960 h 43132"/>
                  <a:gd name="connsiteX13" fmla="*/ 748 w 19076"/>
                  <a:gd name="connsiteY13" fmla="*/ 38813 h 43132"/>
                  <a:gd name="connsiteX14" fmla="*/ 69 w 19076"/>
                  <a:gd name="connsiteY14" fmla="*/ 33815 h 43132"/>
                  <a:gd name="connsiteX15" fmla="*/ 69 w 19076"/>
                  <a:gd name="connsiteY15" fmla="*/ 30668 h 43132"/>
                  <a:gd name="connsiteX16" fmla="*/ 686 w 19076"/>
                  <a:gd name="connsiteY16" fmla="*/ 27644 h 43132"/>
                  <a:gd name="connsiteX17" fmla="*/ 1550 w 19076"/>
                  <a:gd name="connsiteY17" fmla="*/ 24806 h 43132"/>
                  <a:gd name="connsiteX18" fmla="*/ 2476 w 19076"/>
                  <a:gd name="connsiteY18" fmla="*/ 22091 h 43132"/>
                  <a:gd name="connsiteX19" fmla="*/ 9140 w 19076"/>
                  <a:gd name="connsiteY19" fmla="*/ 3086 h 43132"/>
                  <a:gd name="connsiteX20" fmla="*/ 9572 w 19076"/>
                  <a:gd name="connsiteY20" fmla="*/ 2161 h 43132"/>
                  <a:gd name="connsiteX21" fmla="*/ 10312 w 19076"/>
                  <a:gd name="connsiteY21" fmla="*/ 1297 h 43132"/>
                  <a:gd name="connsiteX22" fmla="*/ 12410 w 19076"/>
                  <a:gd name="connsiteY22" fmla="*/ 124 h 43132"/>
                  <a:gd name="connsiteX23" fmla="*/ 12842 w 19076"/>
                  <a:gd name="connsiteY23" fmla="*/ 63 h 43132"/>
                  <a:gd name="connsiteX24" fmla="*/ 12904 w 19076"/>
                  <a:gd name="connsiteY24" fmla="*/ 124 h 43132"/>
                  <a:gd name="connsiteX25" fmla="*/ 12904 w 19076"/>
                  <a:gd name="connsiteY25" fmla="*/ 865 h 43132"/>
                  <a:gd name="connsiteX26" fmla="*/ 12904 w 19076"/>
                  <a:gd name="connsiteY26" fmla="*/ 1359 h 43132"/>
                  <a:gd name="connsiteX27" fmla="*/ 12904 w 19076"/>
                  <a:gd name="connsiteY27" fmla="*/ 1667 h 43132"/>
                  <a:gd name="connsiteX28" fmla="*/ 3525 w 19076"/>
                  <a:gd name="connsiteY28" fmla="*/ 31840 h 43132"/>
                  <a:gd name="connsiteX29" fmla="*/ 3957 w 19076"/>
                  <a:gd name="connsiteY29" fmla="*/ 34802 h 43132"/>
                  <a:gd name="connsiteX30" fmla="*/ 5191 w 19076"/>
                  <a:gd name="connsiteY30" fmla="*/ 36838 h 43132"/>
                  <a:gd name="connsiteX31" fmla="*/ 7042 w 19076"/>
                  <a:gd name="connsiteY31" fmla="*/ 37640 h 43132"/>
                  <a:gd name="connsiteX32" fmla="*/ 9572 w 19076"/>
                  <a:gd name="connsiteY32" fmla="*/ 36900 h 43132"/>
                  <a:gd name="connsiteX33" fmla="*/ 12102 w 19076"/>
                  <a:gd name="connsiteY33" fmla="*/ 34740 h 43132"/>
                  <a:gd name="connsiteX34" fmla="*/ 13953 w 19076"/>
                  <a:gd name="connsiteY34" fmla="*/ 31779 h 43132"/>
                  <a:gd name="connsiteX35" fmla="*/ 15557 w 19076"/>
                  <a:gd name="connsiteY35" fmla="*/ 24868 h 43132"/>
                  <a:gd name="connsiteX36" fmla="*/ 15187 w 19076"/>
                  <a:gd name="connsiteY36" fmla="*/ 21906 h 43132"/>
                  <a:gd name="connsiteX37" fmla="*/ 13953 w 19076"/>
                  <a:gd name="connsiteY37" fmla="*/ 19870 h 43132"/>
                  <a:gd name="connsiteX38" fmla="*/ 12102 w 19076"/>
                  <a:gd name="connsiteY38" fmla="*/ 19068 h 43132"/>
                  <a:gd name="connsiteX39" fmla="*/ 9572 w 19076"/>
                  <a:gd name="connsiteY39" fmla="*/ 19808 h 43132"/>
                  <a:gd name="connsiteX40" fmla="*/ 7042 w 19076"/>
                  <a:gd name="connsiteY40" fmla="*/ 21968 h 43132"/>
                  <a:gd name="connsiteX41" fmla="*/ 5191 w 19076"/>
                  <a:gd name="connsiteY41" fmla="*/ 24991 h 43132"/>
                  <a:gd name="connsiteX42" fmla="*/ 3957 w 19076"/>
                  <a:gd name="connsiteY42" fmla="*/ 28385 h 43132"/>
                  <a:gd name="connsiteX43" fmla="*/ 3525 w 19076"/>
                  <a:gd name="connsiteY43" fmla="*/ 31840 h 4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76" h="43132">
                    <a:moveTo>
                      <a:pt x="8276" y="15797"/>
                    </a:moveTo>
                    <a:cubicBezTo>
                      <a:pt x="8455" y="15581"/>
                      <a:pt x="8659" y="15396"/>
                      <a:pt x="8893" y="15242"/>
                    </a:cubicBezTo>
                    <a:cubicBezTo>
                      <a:pt x="9097" y="15051"/>
                      <a:pt x="9325" y="14884"/>
                      <a:pt x="9572" y="14748"/>
                    </a:cubicBezTo>
                    <a:cubicBezTo>
                      <a:pt x="10689" y="14020"/>
                      <a:pt x="11997" y="13631"/>
                      <a:pt x="13336" y="13638"/>
                    </a:cubicBezTo>
                    <a:cubicBezTo>
                      <a:pt x="14446" y="13613"/>
                      <a:pt x="15526" y="14008"/>
                      <a:pt x="16359" y="14748"/>
                    </a:cubicBezTo>
                    <a:cubicBezTo>
                      <a:pt x="17279" y="15606"/>
                      <a:pt x="17957" y="16692"/>
                      <a:pt x="18334" y="17895"/>
                    </a:cubicBezTo>
                    <a:cubicBezTo>
                      <a:pt x="18858" y="19506"/>
                      <a:pt x="19105" y="21196"/>
                      <a:pt x="19074" y="22893"/>
                    </a:cubicBezTo>
                    <a:cubicBezTo>
                      <a:pt x="19074" y="24831"/>
                      <a:pt x="18821" y="26756"/>
                      <a:pt x="18334" y="28632"/>
                    </a:cubicBezTo>
                    <a:cubicBezTo>
                      <a:pt x="17883" y="30532"/>
                      <a:pt x="17217" y="32371"/>
                      <a:pt x="16359" y="34123"/>
                    </a:cubicBezTo>
                    <a:cubicBezTo>
                      <a:pt x="15569" y="35802"/>
                      <a:pt x="14551" y="37357"/>
                      <a:pt x="13336" y="38751"/>
                    </a:cubicBezTo>
                    <a:cubicBezTo>
                      <a:pt x="12281" y="40034"/>
                      <a:pt x="11003" y="41121"/>
                      <a:pt x="9572" y="41960"/>
                    </a:cubicBezTo>
                    <a:cubicBezTo>
                      <a:pt x="8424" y="42688"/>
                      <a:pt x="7104" y="43089"/>
                      <a:pt x="5746" y="43132"/>
                    </a:cubicBezTo>
                    <a:cubicBezTo>
                      <a:pt x="4654" y="43101"/>
                      <a:pt x="3605" y="42682"/>
                      <a:pt x="2784" y="41960"/>
                    </a:cubicBezTo>
                    <a:cubicBezTo>
                      <a:pt x="1846" y="41102"/>
                      <a:pt x="1143" y="40022"/>
                      <a:pt x="748" y="38813"/>
                    </a:cubicBezTo>
                    <a:cubicBezTo>
                      <a:pt x="273" y="37190"/>
                      <a:pt x="45" y="35506"/>
                      <a:pt x="69" y="33815"/>
                    </a:cubicBezTo>
                    <a:cubicBezTo>
                      <a:pt x="-23" y="32766"/>
                      <a:pt x="-23" y="31717"/>
                      <a:pt x="69" y="30668"/>
                    </a:cubicBezTo>
                    <a:cubicBezTo>
                      <a:pt x="211" y="29650"/>
                      <a:pt x="415" y="28638"/>
                      <a:pt x="686" y="27644"/>
                    </a:cubicBezTo>
                    <a:cubicBezTo>
                      <a:pt x="686" y="26657"/>
                      <a:pt x="1242" y="25732"/>
                      <a:pt x="1550" y="24806"/>
                    </a:cubicBezTo>
                    <a:cubicBezTo>
                      <a:pt x="1859" y="23880"/>
                      <a:pt x="2167" y="22955"/>
                      <a:pt x="2476" y="22091"/>
                    </a:cubicBezTo>
                    <a:lnTo>
                      <a:pt x="9140" y="3086"/>
                    </a:lnTo>
                    <a:cubicBezTo>
                      <a:pt x="9306" y="2790"/>
                      <a:pt x="9455" y="2481"/>
                      <a:pt x="9572" y="2161"/>
                    </a:cubicBezTo>
                    <a:cubicBezTo>
                      <a:pt x="9695" y="1784"/>
                      <a:pt x="9961" y="1476"/>
                      <a:pt x="10312" y="1297"/>
                    </a:cubicBezTo>
                    <a:lnTo>
                      <a:pt x="12410" y="124"/>
                    </a:lnTo>
                    <a:cubicBezTo>
                      <a:pt x="12515" y="-11"/>
                      <a:pt x="12706" y="-42"/>
                      <a:pt x="12842" y="63"/>
                    </a:cubicBezTo>
                    <a:cubicBezTo>
                      <a:pt x="12867" y="81"/>
                      <a:pt x="12885" y="100"/>
                      <a:pt x="12904" y="124"/>
                    </a:cubicBezTo>
                    <a:cubicBezTo>
                      <a:pt x="12904" y="124"/>
                      <a:pt x="12904" y="495"/>
                      <a:pt x="12904" y="865"/>
                    </a:cubicBezTo>
                    <a:cubicBezTo>
                      <a:pt x="12904" y="1235"/>
                      <a:pt x="12904" y="1235"/>
                      <a:pt x="12904" y="1359"/>
                    </a:cubicBezTo>
                    <a:lnTo>
                      <a:pt x="12904" y="1667"/>
                    </a:lnTo>
                    <a:close/>
                    <a:moveTo>
                      <a:pt x="3525" y="31840"/>
                    </a:moveTo>
                    <a:cubicBezTo>
                      <a:pt x="3531" y="32840"/>
                      <a:pt x="3673" y="33839"/>
                      <a:pt x="3957" y="34802"/>
                    </a:cubicBezTo>
                    <a:cubicBezTo>
                      <a:pt x="4191" y="35573"/>
                      <a:pt x="4611" y="36277"/>
                      <a:pt x="5191" y="36838"/>
                    </a:cubicBezTo>
                    <a:cubicBezTo>
                      <a:pt x="5691" y="37326"/>
                      <a:pt x="6345" y="37610"/>
                      <a:pt x="7042" y="37640"/>
                    </a:cubicBezTo>
                    <a:cubicBezTo>
                      <a:pt x="7937" y="37628"/>
                      <a:pt x="8813" y="37375"/>
                      <a:pt x="9572" y="36900"/>
                    </a:cubicBezTo>
                    <a:cubicBezTo>
                      <a:pt x="10516" y="36301"/>
                      <a:pt x="11367" y="35573"/>
                      <a:pt x="12102" y="34740"/>
                    </a:cubicBezTo>
                    <a:cubicBezTo>
                      <a:pt x="12836" y="33827"/>
                      <a:pt x="13453" y="32834"/>
                      <a:pt x="13953" y="31779"/>
                    </a:cubicBezTo>
                    <a:cubicBezTo>
                      <a:pt x="15026" y="29631"/>
                      <a:pt x="15576" y="27268"/>
                      <a:pt x="15557" y="24868"/>
                    </a:cubicBezTo>
                    <a:cubicBezTo>
                      <a:pt x="15569" y="23868"/>
                      <a:pt x="15446" y="22869"/>
                      <a:pt x="15187" y="21906"/>
                    </a:cubicBezTo>
                    <a:cubicBezTo>
                      <a:pt x="14952" y="21135"/>
                      <a:pt x="14533" y="20431"/>
                      <a:pt x="13953" y="19870"/>
                    </a:cubicBezTo>
                    <a:cubicBezTo>
                      <a:pt x="13453" y="19382"/>
                      <a:pt x="12799" y="19098"/>
                      <a:pt x="12102" y="19068"/>
                    </a:cubicBezTo>
                    <a:cubicBezTo>
                      <a:pt x="11207" y="19098"/>
                      <a:pt x="10337" y="19351"/>
                      <a:pt x="9572" y="19808"/>
                    </a:cubicBezTo>
                    <a:cubicBezTo>
                      <a:pt x="8615" y="20388"/>
                      <a:pt x="7764" y="21116"/>
                      <a:pt x="7042" y="21968"/>
                    </a:cubicBezTo>
                    <a:cubicBezTo>
                      <a:pt x="6295" y="22893"/>
                      <a:pt x="5672" y="23905"/>
                      <a:pt x="5191" y="24991"/>
                    </a:cubicBezTo>
                    <a:cubicBezTo>
                      <a:pt x="4654" y="26071"/>
                      <a:pt x="4241" y="27212"/>
                      <a:pt x="3957" y="28385"/>
                    </a:cubicBezTo>
                    <a:cubicBezTo>
                      <a:pt x="3698" y="29520"/>
                      <a:pt x="3549" y="30674"/>
                      <a:pt x="3525" y="31840"/>
                    </a:cubicBezTo>
                    <a:close/>
                  </a:path>
                </a:pathLst>
              </a:custGeom>
              <a:solidFill>
                <a:srgbClr val="455A64"/>
              </a:solidFill>
              <a:ln w="6153" cap="flat">
                <a:noFill/>
                <a:prstDash val="solid"/>
                <a:miter/>
              </a:ln>
            </p:spPr>
            <p:txBody>
              <a:bodyPr rtlCol="0" anchor="ctr"/>
              <a:lstStyle/>
              <a:p>
                <a:endParaRPr lang="en-US"/>
              </a:p>
            </p:txBody>
          </p:sp>
          <p:sp>
            <p:nvSpPr>
              <p:cNvPr id="1376" name="Freeform: Shape 5425">
                <a:extLst>
                  <a:ext uri="{FF2B5EF4-FFF2-40B4-BE49-F238E27FC236}">
                    <a16:creationId xmlns:a16="http://schemas.microsoft.com/office/drawing/2014/main" id="{7F48C445-3CA6-99A4-3F5C-D1A1FD618F9A}"/>
                  </a:ext>
                </a:extLst>
              </p:cNvPr>
              <p:cNvSpPr/>
              <p:nvPr/>
            </p:nvSpPr>
            <p:spPr>
              <a:xfrm>
                <a:off x="2271612" y="2824490"/>
                <a:ext cx="18706" cy="45456"/>
              </a:xfrm>
              <a:custGeom>
                <a:avLst/>
                <a:gdLst>
                  <a:gd name="connsiteX0" fmla="*/ 3582 w 18706"/>
                  <a:gd name="connsiteY0" fmla="*/ 37454 h 45456"/>
                  <a:gd name="connsiteX1" fmla="*/ 4076 w 18706"/>
                  <a:gd name="connsiteY1" fmla="*/ 38997 h 45456"/>
                  <a:gd name="connsiteX2" fmla="*/ 5063 w 18706"/>
                  <a:gd name="connsiteY2" fmla="*/ 39984 h 45456"/>
                  <a:gd name="connsiteX3" fmla="*/ 6791 w 18706"/>
                  <a:gd name="connsiteY3" fmla="*/ 39984 h 45456"/>
                  <a:gd name="connsiteX4" fmla="*/ 9629 w 18706"/>
                  <a:gd name="connsiteY4" fmla="*/ 38812 h 45456"/>
                  <a:gd name="connsiteX5" fmla="*/ 11789 w 18706"/>
                  <a:gd name="connsiteY5" fmla="*/ 37146 h 45456"/>
                  <a:gd name="connsiteX6" fmla="*/ 13578 w 18706"/>
                  <a:gd name="connsiteY6" fmla="*/ 34801 h 45456"/>
                  <a:gd name="connsiteX7" fmla="*/ 14812 w 18706"/>
                  <a:gd name="connsiteY7" fmla="*/ 31839 h 45456"/>
                  <a:gd name="connsiteX8" fmla="*/ 15244 w 18706"/>
                  <a:gd name="connsiteY8" fmla="*/ 28384 h 45456"/>
                  <a:gd name="connsiteX9" fmla="*/ 14812 w 18706"/>
                  <a:gd name="connsiteY9" fmla="*/ 25545 h 45456"/>
                  <a:gd name="connsiteX10" fmla="*/ 13640 w 18706"/>
                  <a:gd name="connsiteY10" fmla="*/ 24188 h 45456"/>
                  <a:gd name="connsiteX11" fmla="*/ 11850 w 18706"/>
                  <a:gd name="connsiteY11" fmla="*/ 24188 h 45456"/>
                  <a:gd name="connsiteX12" fmla="*/ 9629 w 18706"/>
                  <a:gd name="connsiteY12" fmla="*/ 25175 h 45456"/>
                  <a:gd name="connsiteX13" fmla="*/ 6605 w 18706"/>
                  <a:gd name="connsiteY13" fmla="*/ 26903 h 45456"/>
                  <a:gd name="connsiteX14" fmla="*/ 5865 w 18706"/>
                  <a:gd name="connsiteY14" fmla="*/ 26903 h 45456"/>
                  <a:gd name="connsiteX15" fmla="*/ 5865 w 18706"/>
                  <a:gd name="connsiteY15" fmla="*/ 26039 h 45456"/>
                  <a:gd name="connsiteX16" fmla="*/ 5865 w 18706"/>
                  <a:gd name="connsiteY16" fmla="*/ 24003 h 45456"/>
                  <a:gd name="connsiteX17" fmla="*/ 5865 w 18706"/>
                  <a:gd name="connsiteY17" fmla="*/ 22954 h 45456"/>
                  <a:gd name="connsiteX18" fmla="*/ 6235 w 18706"/>
                  <a:gd name="connsiteY18" fmla="*/ 21967 h 45456"/>
                  <a:gd name="connsiteX19" fmla="*/ 12837 w 18706"/>
                  <a:gd name="connsiteY19" fmla="*/ 7158 h 45456"/>
                  <a:gd name="connsiteX20" fmla="*/ 2286 w 18706"/>
                  <a:gd name="connsiteY20" fmla="*/ 13328 h 45456"/>
                  <a:gd name="connsiteX21" fmla="*/ 1681 w 18706"/>
                  <a:gd name="connsiteY21" fmla="*/ 13402 h 45456"/>
                  <a:gd name="connsiteX22" fmla="*/ 1607 w 18706"/>
                  <a:gd name="connsiteY22" fmla="*/ 13328 h 45456"/>
                  <a:gd name="connsiteX23" fmla="*/ 1299 w 18706"/>
                  <a:gd name="connsiteY23" fmla="*/ 12464 h 45456"/>
                  <a:gd name="connsiteX24" fmla="*/ 1299 w 18706"/>
                  <a:gd name="connsiteY24" fmla="*/ 10428 h 45456"/>
                  <a:gd name="connsiteX25" fmla="*/ 1607 w 18706"/>
                  <a:gd name="connsiteY25" fmla="*/ 9194 h 45456"/>
                  <a:gd name="connsiteX26" fmla="*/ 2286 w 18706"/>
                  <a:gd name="connsiteY26" fmla="*/ 8330 h 45456"/>
                  <a:gd name="connsiteX27" fmla="*/ 16725 w 18706"/>
                  <a:gd name="connsiteY27" fmla="*/ 0 h 45456"/>
                  <a:gd name="connsiteX28" fmla="*/ 17404 w 18706"/>
                  <a:gd name="connsiteY28" fmla="*/ 0 h 45456"/>
                  <a:gd name="connsiteX29" fmla="*/ 17404 w 18706"/>
                  <a:gd name="connsiteY29" fmla="*/ 926 h 45456"/>
                  <a:gd name="connsiteX30" fmla="*/ 17404 w 18706"/>
                  <a:gd name="connsiteY30" fmla="*/ 2653 h 45456"/>
                  <a:gd name="connsiteX31" fmla="*/ 17404 w 18706"/>
                  <a:gd name="connsiteY31" fmla="*/ 3764 h 45456"/>
                  <a:gd name="connsiteX32" fmla="*/ 16910 w 18706"/>
                  <a:gd name="connsiteY32" fmla="*/ 4936 h 45456"/>
                  <a:gd name="connsiteX33" fmla="*/ 10431 w 18706"/>
                  <a:gd name="connsiteY33" fmla="*/ 19498 h 45456"/>
                  <a:gd name="connsiteX34" fmla="*/ 13825 w 18706"/>
                  <a:gd name="connsiteY34" fmla="*/ 18449 h 45456"/>
                  <a:gd name="connsiteX35" fmla="*/ 16416 w 18706"/>
                  <a:gd name="connsiteY35" fmla="*/ 19252 h 45456"/>
                  <a:gd name="connsiteX36" fmla="*/ 18082 w 18706"/>
                  <a:gd name="connsiteY36" fmla="*/ 21905 h 45456"/>
                  <a:gd name="connsiteX37" fmla="*/ 18699 w 18706"/>
                  <a:gd name="connsiteY37" fmla="*/ 26286 h 45456"/>
                  <a:gd name="connsiteX38" fmla="*/ 17959 w 18706"/>
                  <a:gd name="connsiteY38" fmla="*/ 31901 h 45456"/>
                  <a:gd name="connsiteX39" fmla="*/ 15984 w 18706"/>
                  <a:gd name="connsiteY39" fmla="*/ 36899 h 45456"/>
                  <a:gd name="connsiteX40" fmla="*/ 13084 w 18706"/>
                  <a:gd name="connsiteY40" fmla="*/ 40971 h 45456"/>
                  <a:gd name="connsiteX41" fmla="*/ 9567 w 18706"/>
                  <a:gd name="connsiteY41" fmla="*/ 43810 h 45456"/>
                  <a:gd name="connsiteX42" fmla="*/ 5310 w 18706"/>
                  <a:gd name="connsiteY42" fmla="*/ 45414 h 45456"/>
                  <a:gd name="connsiteX43" fmla="*/ 2410 w 18706"/>
                  <a:gd name="connsiteY43" fmla="*/ 44797 h 45456"/>
                  <a:gd name="connsiteX44" fmla="*/ 682 w 18706"/>
                  <a:gd name="connsiteY44" fmla="*/ 42576 h 45456"/>
                  <a:gd name="connsiteX45" fmla="*/ 65 w 18706"/>
                  <a:gd name="connsiteY45" fmla="*/ 39244 h 45456"/>
                  <a:gd name="connsiteX46" fmla="*/ 65 w 18706"/>
                  <a:gd name="connsiteY46" fmla="*/ 38256 h 45456"/>
                  <a:gd name="connsiteX47" fmla="*/ 620 w 18706"/>
                  <a:gd name="connsiteY47" fmla="*/ 37578 h 45456"/>
                  <a:gd name="connsiteX48" fmla="*/ 2286 w 18706"/>
                  <a:gd name="connsiteY48" fmla="*/ 36590 h 45456"/>
                  <a:gd name="connsiteX49" fmla="*/ 2965 w 18706"/>
                  <a:gd name="connsiteY49" fmla="*/ 36590 h 45456"/>
                  <a:gd name="connsiteX50" fmla="*/ 3582 w 18706"/>
                  <a:gd name="connsiteY50" fmla="*/ 37454 h 4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8706" h="45456">
                    <a:moveTo>
                      <a:pt x="3582" y="37454"/>
                    </a:moveTo>
                    <a:cubicBezTo>
                      <a:pt x="3712" y="37979"/>
                      <a:pt x="3872" y="38497"/>
                      <a:pt x="4076" y="38997"/>
                    </a:cubicBezTo>
                    <a:cubicBezTo>
                      <a:pt x="4285" y="39429"/>
                      <a:pt x="4631" y="39774"/>
                      <a:pt x="5063" y="39984"/>
                    </a:cubicBezTo>
                    <a:cubicBezTo>
                      <a:pt x="5624" y="40182"/>
                      <a:pt x="6229" y="40182"/>
                      <a:pt x="6791" y="39984"/>
                    </a:cubicBezTo>
                    <a:cubicBezTo>
                      <a:pt x="7796" y="39762"/>
                      <a:pt x="8759" y="39367"/>
                      <a:pt x="9629" y="38812"/>
                    </a:cubicBezTo>
                    <a:cubicBezTo>
                      <a:pt x="10419" y="38349"/>
                      <a:pt x="11141" y="37794"/>
                      <a:pt x="11789" y="37146"/>
                    </a:cubicBezTo>
                    <a:cubicBezTo>
                      <a:pt x="12486" y="36448"/>
                      <a:pt x="13084" y="35659"/>
                      <a:pt x="13578" y="34801"/>
                    </a:cubicBezTo>
                    <a:cubicBezTo>
                      <a:pt x="14115" y="33869"/>
                      <a:pt x="14534" y="32876"/>
                      <a:pt x="14812" y="31839"/>
                    </a:cubicBezTo>
                    <a:cubicBezTo>
                      <a:pt x="15121" y="30716"/>
                      <a:pt x="15262" y="29550"/>
                      <a:pt x="15244" y="28384"/>
                    </a:cubicBezTo>
                    <a:cubicBezTo>
                      <a:pt x="15299" y="27415"/>
                      <a:pt x="15151" y="26452"/>
                      <a:pt x="14812" y="25545"/>
                    </a:cubicBezTo>
                    <a:cubicBezTo>
                      <a:pt x="14615" y="24953"/>
                      <a:pt x="14195" y="24466"/>
                      <a:pt x="13640" y="24188"/>
                    </a:cubicBezTo>
                    <a:cubicBezTo>
                      <a:pt x="13060" y="23997"/>
                      <a:pt x="12430" y="23997"/>
                      <a:pt x="11850" y="24188"/>
                    </a:cubicBezTo>
                    <a:cubicBezTo>
                      <a:pt x="11067" y="24410"/>
                      <a:pt x="10320" y="24743"/>
                      <a:pt x="9629" y="25175"/>
                    </a:cubicBezTo>
                    <a:lnTo>
                      <a:pt x="6605" y="26903"/>
                    </a:lnTo>
                    <a:cubicBezTo>
                      <a:pt x="6396" y="27094"/>
                      <a:pt x="6075" y="27094"/>
                      <a:pt x="5865" y="26903"/>
                    </a:cubicBezTo>
                    <a:cubicBezTo>
                      <a:pt x="5760" y="26625"/>
                      <a:pt x="5760" y="26317"/>
                      <a:pt x="5865" y="26039"/>
                    </a:cubicBezTo>
                    <a:lnTo>
                      <a:pt x="5865" y="24003"/>
                    </a:lnTo>
                    <a:cubicBezTo>
                      <a:pt x="5803" y="23657"/>
                      <a:pt x="5803" y="23299"/>
                      <a:pt x="5865" y="22954"/>
                    </a:cubicBezTo>
                    <a:lnTo>
                      <a:pt x="6235" y="21967"/>
                    </a:lnTo>
                    <a:lnTo>
                      <a:pt x="12837" y="7158"/>
                    </a:lnTo>
                    <a:lnTo>
                      <a:pt x="2286" y="13328"/>
                    </a:lnTo>
                    <a:cubicBezTo>
                      <a:pt x="2138" y="13513"/>
                      <a:pt x="1867" y="13550"/>
                      <a:pt x="1681" y="13402"/>
                    </a:cubicBezTo>
                    <a:cubicBezTo>
                      <a:pt x="1651" y="13377"/>
                      <a:pt x="1626" y="13353"/>
                      <a:pt x="1607" y="13328"/>
                    </a:cubicBezTo>
                    <a:cubicBezTo>
                      <a:pt x="1607" y="13328"/>
                      <a:pt x="1299" y="12896"/>
                      <a:pt x="1299" y="12464"/>
                    </a:cubicBezTo>
                    <a:lnTo>
                      <a:pt x="1299" y="10428"/>
                    </a:lnTo>
                    <a:cubicBezTo>
                      <a:pt x="1274" y="9996"/>
                      <a:pt x="1385" y="9564"/>
                      <a:pt x="1607" y="9194"/>
                    </a:cubicBezTo>
                    <a:cubicBezTo>
                      <a:pt x="1731" y="8836"/>
                      <a:pt x="1971" y="8534"/>
                      <a:pt x="2286" y="8330"/>
                    </a:cubicBezTo>
                    <a:lnTo>
                      <a:pt x="16725" y="0"/>
                    </a:lnTo>
                    <a:cubicBezTo>
                      <a:pt x="17033" y="0"/>
                      <a:pt x="17219" y="0"/>
                      <a:pt x="17404" y="0"/>
                    </a:cubicBezTo>
                    <a:cubicBezTo>
                      <a:pt x="17539" y="296"/>
                      <a:pt x="17539" y="629"/>
                      <a:pt x="17404" y="926"/>
                    </a:cubicBezTo>
                    <a:lnTo>
                      <a:pt x="17404" y="2653"/>
                    </a:lnTo>
                    <a:cubicBezTo>
                      <a:pt x="17459" y="3023"/>
                      <a:pt x="17459" y="3394"/>
                      <a:pt x="17404" y="3764"/>
                    </a:cubicBezTo>
                    <a:cubicBezTo>
                      <a:pt x="17293" y="4177"/>
                      <a:pt x="17126" y="4572"/>
                      <a:pt x="16910" y="4936"/>
                    </a:cubicBezTo>
                    <a:lnTo>
                      <a:pt x="10431" y="19498"/>
                    </a:lnTo>
                    <a:cubicBezTo>
                      <a:pt x="11455" y="18869"/>
                      <a:pt x="12622" y="18511"/>
                      <a:pt x="13825" y="18449"/>
                    </a:cubicBezTo>
                    <a:cubicBezTo>
                      <a:pt x="14763" y="18357"/>
                      <a:pt x="15694" y="18647"/>
                      <a:pt x="16416" y="19252"/>
                    </a:cubicBezTo>
                    <a:cubicBezTo>
                      <a:pt x="17231" y="19943"/>
                      <a:pt x="17817" y="20868"/>
                      <a:pt x="18082" y="21905"/>
                    </a:cubicBezTo>
                    <a:cubicBezTo>
                      <a:pt x="18539" y="23318"/>
                      <a:pt x="18749" y="24799"/>
                      <a:pt x="18699" y="26286"/>
                    </a:cubicBezTo>
                    <a:cubicBezTo>
                      <a:pt x="18706" y="28180"/>
                      <a:pt x="18453" y="30068"/>
                      <a:pt x="17959" y="31901"/>
                    </a:cubicBezTo>
                    <a:cubicBezTo>
                      <a:pt x="17508" y="33641"/>
                      <a:pt x="16842" y="35319"/>
                      <a:pt x="15984" y="36899"/>
                    </a:cubicBezTo>
                    <a:cubicBezTo>
                      <a:pt x="15182" y="38367"/>
                      <a:pt x="14207" y="39731"/>
                      <a:pt x="13084" y="40971"/>
                    </a:cubicBezTo>
                    <a:cubicBezTo>
                      <a:pt x="12066" y="42094"/>
                      <a:pt x="10875" y="43051"/>
                      <a:pt x="9567" y="43810"/>
                    </a:cubicBezTo>
                    <a:cubicBezTo>
                      <a:pt x="8284" y="44649"/>
                      <a:pt x="6828" y="45198"/>
                      <a:pt x="5310" y="45414"/>
                    </a:cubicBezTo>
                    <a:cubicBezTo>
                      <a:pt x="4298" y="45556"/>
                      <a:pt x="3273" y="45340"/>
                      <a:pt x="2410" y="44797"/>
                    </a:cubicBezTo>
                    <a:cubicBezTo>
                      <a:pt x="1620" y="44248"/>
                      <a:pt x="1021" y="43477"/>
                      <a:pt x="682" y="42576"/>
                    </a:cubicBezTo>
                    <a:cubicBezTo>
                      <a:pt x="275" y="41514"/>
                      <a:pt x="65" y="40385"/>
                      <a:pt x="65" y="39244"/>
                    </a:cubicBezTo>
                    <a:cubicBezTo>
                      <a:pt x="-22" y="38923"/>
                      <a:pt x="-22" y="38577"/>
                      <a:pt x="65" y="38256"/>
                    </a:cubicBezTo>
                    <a:cubicBezTo>
                      <a:pt x="182" y="37979"/>
                      <a:pt x="373" y="37744"/>
                      <a:pt x="620" y="37578"/>
                    </a:cubicBezTo>
                    <a:lnTo>
                      <a:pt x="2286" y="36590"/>
                    </a:lnTo>
                    <a:cubicBezTo>
                      <a:pt x="2595" y="36590"/>
                      <a:pt x="2780" y="36590"/>
                      <a:pt x="2965" y="36590"/>
                    </a:cubicBezTo>
                    <a:cubicBezTo>
                      <a:pt x="3273" y="36788"/>
                      <a:pt x="3496" y="37096"/>
                      <a:pt x="3582" y="37454"/>
                    </a:cubicBezTo>
                    <a:close/>
                  </a:path>
                </a:pathLst>
              </a:custGeom>
              <a:solidFill>
                <a:srgbClr val="455A64"/>
              </a:solidFill>
              <a:ln w="6153" cap="flat">
                <a:noFill/>
                <a:prstDash val="solid"/>
                <a:miter/>
              </a:ln>
            </p:spPr>
            <p:txBody>
              <a:bodyPr rtlCol="0" anchor="ctr"/>
              <a:lstStyle/>
              <a:p>
                <a:endParaRPr lang="en-US"/>
              </a:p>
            </p:txBody>
          </p:sp>
          <p:sp>
            <p:nvSpPr>
              <p:cNvPr id="1377" name="Freeform: Shape 5426">
                <a:extLst>
                  <a:ext uri="{FF2B5EF4-FFF2-40B4-BE49-F238E27FC236}">
                    <a16:creationId xmlns:a16="http://schemas.microsoft.com/office/drawing/2014/main" id="{FC4423A7-AF6A-A127-B39C-38B069F6D40A}"/>
                  </a:ext>
                </a:extLst>
              </p:cNvPr>
              <p:cNvSpPr/>
              <p:nvPr/>
            </p:nvSpPr>
            <p:spPr>
              <a:xfrm>
                <a:off x="2293763" y="2811725"/>
                <a:ext cx="18700" cy="45864"/>
              </a:xfrm>
              <a:custGeom>
                <a:avLst/>
                <a:gdLst>
                  <a:gd name="connsiteX0" fmla="*/ 3273 w 18700"/>
                  <a:gd name="connsiteY0" fmla="*/ 37632 h 45864"/>
                  <a:gd name="connsiteX1" fmla="*/ 3767 w 18700"/>
                  <a:gd name="connsiteY1" fmla="*/ 39174 h 45864"/>
                  <a:gd name="connsiteX2" fmla="*/ 4754 w 18700"/>
                  <a:gd name="connsiteY2" fmla="*/ 40162 h 45864"/>
                  <a:gd name="connsiteX3" fmla="*/ 6482 w 18700"/>
                  <a:gd name="connsiteY3" fmla="*/ 40162 h 45864"/>
                  <a:gd name="connsiteX4" fmla="*/ 9320 w 18700"/>
                  <a:gd name="connsiteY4" fmla="*/ 38989 h 45864"/>
                  <a:gd name="connsiteX5" fmla="*/ 11480 w 18700"/>
                  <a:gd name="connsiteY5" fmla="*/ 37323 h 45864"/>
                  <a:gd name="connsiteX6" fmla="*/ 13269 w 18700"/>
                  <a:gd name="connsiteY6" fmla="*/ 34917 h 45864"/>
                  <a:gd name="connsiteX7" fmla="*/ 14504 w 18700"/>
                  <a:gd name="connsiteY7" fmla="*/ 32017 h 45864"/>
                  <a:gd name="connsiteX8" fmla="*/ 14935 w 18700"/>
                  <a:gd name="connsiteY8" fmla="*/ 28561 h 45864"/>
                  <a:gd name="connsiteX9" fmla="*/ 14504 w 18700"/>
                  <a:gd name="connsiteY9" fmla="*/ 25723 h 45864"/>
                  <a:gd name="connsiteX10" fmla="*/ 13331 w 18700"/>
                  <a:gd name="connsiteY10" fmla="*/ 24365 h 45864"/>
                  <a:gd name="connsiteX11" fmla="*/ 11542 w 18700"/>
                  <a:gd name="connsiteY11" fmla="*/ 24365 h 45864"/>
                  <a:gd name="connsiteX12" fmla="*/ 9320 w 18700"/>
                  <a:gd name="connsiteY12" fmla="*/ 25291 h 45864"/>
                  <a:gd name="connsiteX13" fmla="*/ 6235 w 18700"/>
                  <a:gd name="connsiteY13" fmla="*/ 27080 h 45864"/>
                  <a:gd name="connsiteX14" fmla="*/ 5556 w 18700"/>
                  <a:gd name="connsiteY14" fmla="*/ 27080 h 45864"/>
                  <a:gd name="connsiteX15" fmla="*/ 5556 w 18700"/>
                  <a:gd name="connsiteY15" fmla="*/ 26216 h 45864"/>
                  <a:gd name="connsiteX16" fmla="*/ 5556 w 18700"/>
                  <a:gd name="connsiteY16" fmla="*/ 24180 h 45864"/>
                  <a:gd name="connsiteX17" fmla="*/ 5556 w 18700"/>
                  <a:gd name="connsiteY17" fmla="*/ 23131 h 45864"/>
                  <a:gd name="connsiteX18" fmla="*/ 5927 w 18700"/>
                  <a:gd name="connsiteY18" fmla="*/ 22144 h 45864"/>
                  <a:gd name="connsiteX19" fmla="*/ 12529 w 18700"/>
                  <a:gd name="connsiteY19" fmla="*/ 7335 h 45864"/>
                  <a:gd name="connsiteX20" fmla="*/ 1978 w 18700"/>
                  <a:gd name="connsiteY20" fmla="*/ 13506 h 45864"/>
                  <a:gd name="connsiteX21" fmla="*/ 1237 w 18700"/>
                  <a:gd name="connsiteY21" fmla="*/ 13506 h 45864"/>
                  <a:gd name="connsiteX22" fmla="*/ 1237 w 18700"/>
                  <a:gd name="connsiteY22" fmla="*/ 12642 h 45864"/>
                  <a:gd name="connsiteX23" fmla="*/ 1237 w 18700"/>
                  <a:gd name="connsiteY23" fmla="*/ 10605 h 45864"/>
                  <a:gd name="connsiteX24" fmla="*/ 1237 w 18700"/>
                  <a:gd name="connsiteY24" fmla="*/ 9371 h 45864"/>
                  <a:gd name="connsiteX25" fmla="*/ 1978 w 18700"/>
                  <a:gd name="connsiteY25" fmla="*/ 8507 h 45864"/>
                  <a:gd name="connsiteX26" fmla="*/ 16416 w 18700"/>
                  <a:gd name="connsiteY26" fmla="*/ 116 h 45864"/>
                  <a:gd name="connsiteX27" fmla="*/ 17095 w 18700"/>
                  <a:gd name="connsiteY27" fmla="*/ 116 h 45864"/>
                  <a:gd name="connsiteX28" fmla="*/ 17404 w 18700"/>
                  <a:gd name="connsiteY28" fmla="*/ 1041 h 45864"/>
                  <a:gd name="connsiteX29" fmla="*/ 17404 w 18700"/>
                  <a:gd name="connsiteY29" fmla="*/ 3078 h 45864"/>
                  <a:gd name="connsiteX30" fmla="*/ 17404 w 18700"/>
                  <a:gd name="connsiteY30" fmla="*/ 4188 h 45864"/>
                  <a:gd name="connsiteX31" fmla="*/ 16910 w 18700"/>
                  <a:gd name="connsiteY31" fmla="*/ 5361 h 45864"/>
                  <a:gd name="connsiteX32" fmla="*/ 10431 w 18700"/>
                  <a:gd name="connsiteY32" fmla="*/ 19923 h 45864"/>
                  <a:gd name="connsiteX33" fmla="*/ 13763 w 18700"/>
                  <a:gd name="connsiteY33" fmla="*/ 18812 h 45864"/>
                  <a:gd name="connsiteX34" fmla="*/ 16416 w 18700"/>
                  <a:gd name="connsiteY34" fmla="*/ 19676 h 45864"/>
                  <a:gd name="connsiteX35" fmla="*/ 18082 w 18700"/>
                  <a:gd name="connsiteY35" fmla="*/ 22267 h 45864"/>
                  <a:gd name="connsiteX36" fmla="*/ 18699 w 18700"/>
                  <a:gd name="connsiteY36" fmla="*/ 26710 h 45864"/>
                  <a:gd name="connsiteX37" fmla="*/ 17959 w 18700"/>
                  <a:gd name="connsiteY37" fmla="*/ 32325 h 45864"/>
                  <a:gd name="connsiteX38" fmla="*/ 15984 w 18700"/>
                  <a:gd name="connsiteY38" fmla="*/ 37262 h 45864"/>
                  <a:gd name="connsiteX39" fmla="*/ 13084 w 18700"/>
                  <a:gd name="connsiteY39" fmla="*/ 41334 h 45864"/>
                  <a:gd name="connsiteX40" fmla="*/ 9567 w 18700"/>
                  <a:gd name="connsiteY40" fmla="*/ 44234 h 45864"/>
                  <a:gd name="connsiteX41" fmla="*/ 5310 w 18700"/>
                  <a:gd name="connsiteY41" fmla="*/ 45838 h 45864"/>
                  <a:gd name="connsiteX42" fmla="*/ 2348 w 18700"/>
                  <a:gd name="connsiteY42" fmla="*/ 45221 h 45864"/>
                  <a:gd name="connsiteX43" fmla="*/ 620 w 18700"/>
                  <a:gd name="connsiteY43" fmla="*/ 43000 h 45864"/>
                  <a:gd name="connsiteX44" fmla="*/ 65 w 18700"/>
                  <a:gd name="connsiteY44" fmla="*/ 39668 h 45864"/>
                  <a:gd name="connsiteX45" fmla="*/ 65 w 18700"/>
                  <a:gd name="connsiteY45" fmla="*/ 38681 h 45864"/>
                  <a:gd name="connsiteX46" fmla="*/ 620 w 18700"/>
                  <a:gd name="connsiteY46" fmla="*/ 37940 h 45864"/>
                  <a:gd name="connsiteX47" fmla="*/ 2286 w 18700"/>
                  <a:gd name="connsiteY47" fmla="*/ 37015 h 45864"/>
                  <a:gd name="connsiteX48" fmla="*/ 2965 w 18700"/>
                  <a:gd name="connsiteY48" fmla="*/ 37015 h 45864"/>
                  <a:gd name="connsiteX49" fmla="*/ 3273 w 18700"/>
                  <a:gd name="connsiteY49" fmla="*/ 37632 h 4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700" h="45864">
                    <a:moveTo>
                      <a:pt x="3273" y="37632"/>
                    </a:moveTo>
                    <a:cubicBezTo>
                      <a:pt x="3341" y="38175"/>
                      <a:pt x="3508" y="38693"/>
                      <a:pt x="3767" y="39174"/>
                    </a:cubicBezTo>
                    <a:cubicBezTo>
                      <a:pt x="3958" y="39619"/>
                      <a:pt x="4310" y="39970"/>
                      <a:pt x="4754" y="40162"/>
                    </a:cubicBezTo>
                    <a:cubicBezTo>
                      <a:pt x="5316" y="40359"/>
                      <a:pt x="5921" y="40359"/>
                      <a:pt x="6482" y="40162"/>
                    </a:cubicBezTo>
                    <a:cubicBezTo>
                      <a:pt x="7488" y="39939"/>
                      <a:pt x="8450" y="39545"/>
                      <a:pt x="9320" y="38989"/>
                    </a:cubicBezTo>
                    <a:cubicBezTo>
                      <a:pt x="10110" y="38526"/>
                      <a:pt x="10832" y="37971"/>
                      <a:pt x="11480" y="37323"/>
                    </a:cubicBezTo>
                    <a:cubicBezTo>
                      <a:pt x="12190" y="36614"/>
                      <a:pt x="12794" y="35805"/>
                      <a:pt x="13269" y="34917"/>
                    </a:cubicBezTo>
                    <a:cubicBezTo>
                      <a:pt x="13794" y="34003"/>
                      <a:pt x="14207" y="33029"/>
                      <a:pt x="14504" y="32017"/>
                    </a:cubicBezTo>
                    <a:cubicBezTo>
                      <a:pt x="14812" y="30894"/>
                      <a:pt x="14954" y="29727"/>
                      <a:pt x="14935" y="28561"/>
                    </a:cubicBezTo>
                    <a:cubicBezTo>
                      <a:pt x="14991" y="27592"/>
                      <a:pt x="14843" y="26630"/>
                      <a:pt x="14504" y="25723"/>
                    </a:cubicBezTo>
                    <a:cubicBezTo>
                      <a:pt x="14288" y="25143"/>
                      <a:pt x="13874" y="24661"/>
                      <a:pt x="13331" y="24365"/>
                    </a:cubicBezTo>
                    <a:cubicBezTo>
                      <a:pt x="12751" y="24174"/>
                      <a:pt x="12122" y="24174"/>
                      <a:pt x="11542" y="24365"/>
                    </a:cubicBezTo>
                    <a:cubicBezTo>
                      <a:pt x="10770" y="24587"/>
                      <a:pt x="10024" y="24902"/>
                      <a:pt x="9320" y="25291"/>
                    </a:cubicBezTo>
                    <a:lnTo>
                      <a:pt x="6235" y="27080"/>
                    </a:lnTo>
                    <a:cubicBezTo>
                      <a:pt x="6038" y="27235"/>
                      <a:pt x="5754" y="27235"/>
                      <a:pt x="5556" y="27080"/>
                    </a:cubicBezTo>
                    <a:cubicBezTo>
                      <a:pt x="5452" y="26803"/>
                      <a:pt x="5452" y="26494"/>
                      <a:pt x="5556" y="26216"/>
                    </a:cubicBezTo>
                    <a:lnTo>
                      <a:pt x="5556" y="24180"/>
                    </a:lnTo>
                    <a:cubicBezTo>
                      <a:pt x="5464" y="23835"/>
                      <a:pt x="5464" y="23477"/>
                      <a:pt x="5556" y="23131"/>
                    </a:cubicBezTo>
                    <a:cubicBezTo>
                      <a:pt x="5661" y="22792"/>
                      <a:pt x="5785" y="22465"/>
                      <a:pt x="5927" y="22144"/>
                    </a:cubicBezTo>
                    <a:lnTo>
                      <a:pt x="12529" y="7335"/>
                    </a:lnTo>
                    <a:lnTo>
                      <a:pt x="1978" y="13506"/>
                    </a:lnTo>
                    <a:cubicBezTo>
                      <a:pt x="1768" y="13697"/>
                      <a:pt x="1447" y="13697"/>
                      <a:pt x="1237" y="13506"/>
                    </a:cubicBezTo>
                    <a:cubicBezTo>
                      <a:pt x="1132" y="13228"/>
                      <a:pt x="1132" y="12919"/>
                      <a:pt x="1237" y="12642"/>
                    </a:cubicBezTo>
                    <a:lnTo>
                      <a:pt x="1237" y="10605"/>
                    </a:lnTo>
                    <a:cubicBezTo>
                      <a:pt x="1145" y="10198"/>
                      <a:pt x="1145" y="9779"/>
                      <a:pt x="1237" y="9371"/>
                    </a:cubicBezTo>
                    <a:cubicBezTo>
                      <a:pt x="1361" y="8995"/>
                      <a:pt x="1626" y="8686"/>
                      <a:pt x="1978" y="8507"/>
                    </a:cubicBezTo>
                    <a:lnTo>
                      <a:pt x="16416" y="116"/>
                    </a:lnTo>
                    <a:cubicBezTo>
                      <a:pt x="16614" y="-39"/>
                      <a:pt x="16898" y="-39"/>
                      <a:pt x="17095" y="116"/>
                    </a:cubicBezTo>
                    <a:cubicBezTo>
                      <a:pt x="17317" y="375"/>
                      <a:pt x="17428" y="702"/>
                      <a:pt x="17404" y="1041"/>
                    </a:cubicBezTo>
                    <a:lnTo>
                      <a:pt x="17404" y="3078"/>
                    </a:lnTo>
                    <a:cubicBezTo>
                      <a:pt x="17453" y="3448"/>
                      <a:pt x="17453" y="3818"/>
                      <a:pt x="17404" y="4188"/>
                    </a:cubicBezTo>
                    <a:cubicBezTo>
                      <a:pt x="17404" y="4558"/>
                      <a:pt x="17095" y="4929"/>
                      <a:pt x="16910" y="5361"/>
                    </a:cubicBezTo>
                    <a:lnTo>
                      <a:pt x="10431" y="19923"/>
                    </a:lnTo>
                    <a:cubicBezTo>
                      <a:pt x="11449" y="19312"/>
                      <a:pt x="12585" y="18935"/>
                      <a:pt x="13763" y="18812"/>
                    </a:cubicBezTo>
                    <a:cubicBezTo>
                      <a:pt x="14726" y="18769"/>
                      <a:pt x="15664" y="19077"/>
                      <a:pt x="16416" y="19676"/>
                    </a:cubicBezTo>
                    <a:cubicBezTo>
                      <a:pt x="17182" y="20385"/>
                      <a:pt x="17755" y="21274"/>
                      <a:pt x="18082" y="22267"/>
                    </a:cubicBezTo>
                    <a:cubicBezTo>
                      <a:pt x="18514" y="23711"/>
                      <a:pt x="18718" y="25205"/>
                      <a:pt x="18699" y="26710"/>
                    </a:cubicBezTo>
                    <a:cubicBezTo>
                      <a:pt x="18699" y="28604"/>
                      <a:pt x="18453" y="30493"/>
                      <a:pt x="17959" y="32325"/>
                    </a:cubicBezTo>
                    <a:cubicBezTo>
                      <a:pt x="17490" y="34041"/>
                      <a:pt x="16824" y="35694"/>
                      <a:pt x="15984" y="37262"/>
                    </a:cubicBezTo>
                    <a:cubicBezTo>
                      <a:pt x="15213" y="38749"/>
                      <a:pt x="14238" y="40118"/>
                      <a:pt x="13084" y="41334"/>
                    </a:cubicBezTo>
                    <a:cubicBezTo>
                      <a:pt x="12066" y="42476"/>
                      <a:pt x="10882" y="43450"/>
                      <a:pt x="9567" y="44234"/>
                    </a:cubicBezTo>
                    <a:cubicBezTo>
                      <a:pt x="8278" y="45067"/>
                      <a:pt x="6828" y="45610"/>
                      <a:pt x="5310" y="45838"/>
                    </a:cubicBezTo>
                    <a:cubicBezTo>
                      <a:pt x="4279" y="45943"/>
                      <a:pt x="3249" y="45727"/>
                      <a:pt x="2348" y="45221"/>
                    </a:cubicBezTo>
                    <a:cubicBezTo>
                      <a:pt x="1595" y="44635"/>
                      <a:pt x="1003" y="43876"/>
                      <a:pt x="620" y="43000"/>
                    </a:cubicBezTo>
                    <a:cubicBezTo>
                      <a:pt x="238" y="41932"/>
                      <a:pt x="46" y="40803"/>
                      <a:pt x="65" y="39668"/>
                    </a:cubicBezTo>
                    <a:cubicBezTo>
                      <a:pt x="-22" y="39347"/>
                      <a:pt x="-22" y="39008"/>
                      <a:pt x="65" y="38681"/>
                    </a:cubicBezTo>
                    <a:cubicBezTo>
                      <a:pt x="164" y="38378"/>
                      <a:pt x="355" y="38119"/>
                      <a:pt x="620" y="37940"/>
                    </a:cubicBezTo>
                    <a:lnTo>
                      <a:pt x="2286" y="37015"/>
                    </a:lnTo>
                    <a:cubicBezTo>
                      <a:pt x="2477" y="36836"/>
                      <a:pt x="2774" y="36836"/>
                      <a:pt x="2965" y="37015"/>
                    </a:cubicBezTo>
                    <a:cubicBezTo>
                      <a:pt x="3119" y="37194"/>
                      <a:pt x="3224" y="37403"/>
                      <a:pt x="3273" y="37632"/>
                    </a:cubicBezTo>
                    <a:close/>
                  </a:path>
                </a:pathLst>
              </a:custGeom>
              <a:solidFill>
                <a:srgbClr val="455A64"/>
              </a:solidFill>
              <a:ln w="6153" cap="flat">
                <a:noFill/>
                <a:prstDash val="solid"/>
                <a:miter/>
              </a:ln>
            </p:spPr>
            <p:txBody>
              <a:bodyPr rtlCol="0" anchor="ctr"/>
              <a:lstStyle/>
              <a:p>
                <a:endParaRPr lang="en-US"/>
              </a:p>
            </p:txBody>
          </p:sp>
          <p:sp>
            <p:nvSpPr>
              <p:cNvPr id="1378" name="Freeform: Shape 5427">
                <a:extLst>
                  <a:ext uri="{FF2B5EF4-FFF2-40B4-BE49-F238E27FC236}">
                    <a16:creationId xmlns:a16="http://schemas.microsoft.com/office/drawing/2014/main" id="{65506990-ED84-AA49-49AE-5822C2EFD7EA}"/>
                  </a:ext>
                </a:extLst>
              </p:cNvPr>
              <p:cNvSpPr/>
              <p:nvPr/>
            </p:nvSpPr>
            <p:spPr>
              <a:xfrm>
                <a:off x="2248291" y="2833359"/>
                <a:ext cx="225527" cy="136350"/>
              </a:xfrm>
              <a:custGeom>
                <a:avLst/>
                <a:gdLst>
                  <a:gd name="connsiteX0" fmla="*/ 4443 w 225527"/>
                  <a:gd name="connsiteY0" fmla="*/ 126202 h 136350"/>
                  <a:gd name="connsiteX1" fmla="*/ 221085 w 225527"/>
                  <a:gd name="connsiteY1" fmla="*/ 634 h 136350"/>
                  <a:gd name="connsiteX2" fmla="*/ 225528 w 225527"/>
                  <a:gd name="connsiteY2" fmla="*/ 2917 h 136350"/>
                  <a:gd name="connsiteX3" fmla="*/ 221085 w 225527"/>
                  <a:gd name="connsiteY3" fmla="*/ 10322 h 136350"/>
                  <a:gd name="connsiteX4" fmla="*/ 4443 w 225527"/>
                  <a:gd name="connsiteY4" fmla="*/ 135704 h 136350"/>
                  <a:gd name="connsiteX5" fmla="*/ 0 w 225527"/>
                  <a:gd name="connsiteY5" fmla="*/ 133421 h 136350"/>
                  <a:gd name="connsiteX6" fmla="*/ 4443 w 225527"/>
                  <a:gd name="connsiteY6" fmla="*/ 126202 h 13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27" h="136350">
                    <a:moveTo>
                      <a:pt x="4443" y="126202"/>
                    </a:moveTo>
                    <a:lnTo>
                      <a:pt x="221085" y="634"/>
                    </a:lnTo>
                    <a:cubicBezTo>
                      <a:pt x="223492" y="-785"/>
                      <a:pt x="225528" y="264"/>
                      <a:pt x="225528" y="2917"/>
                    </a:cubicBezTo>
                    <a:cubicBezTo>
                      <a:pt x="225287" y="5947"/>
                      <a:pt x="223646" y="8687"/>
                      <a:pt x="221085" y="10322"/>
                    </a:cubicBezTo>
                    <a:lnTo>
                      <a:pt x="4443" y="135704"/>
                    </a:lnTo>
                    <a:cubicBezTo>
                      <a:pt x="2036" y="137123"/>
                      <a:pt x="0" y="136136"/>
                      <a:pt x="0" y="133421"/>
                    </a:cubicBezTo>
                    <a:cubicBezTo>
                      <a:pt x="284" y="130459"/>
                      <a:pt x="1925" y="127794"/>
                      <a:pt x="4443" y="126202"/>
                    </a:cubicBezTo>
                    <a:close/>
                  </a:path>
                </a:pathLst>
              </a:custGeom>
              <a:solidFill>
                <a:srgbClr val="E0E0E0"/>
              </a:solidFill>
              <a:ln w="6153" cap="flat">
                <a:noFill/>
                <a:prstDash val="solid"/>
                <a:miter/>
              </a:ln>
            </p:spPr>
            <p:txBody>
              <a:bodyPr rtlCol="0" anchor="ctr"/>
              <a:lstStyle/>
              <a:p>
                <a:endParaRPr lang="en-US"/>
              </a:p>
            </p:txBody>
          </p:sp>
          <p:sp>
            <p:nvSpPr>
              <p:cNvPr id="1379" name="Freeform: Shape 5428">
                <a:extLst>
                  <a:ext uri="{FF2B5EF4-FFF2-40B4-BE49-F238E27FC236}">
                    <a16:creationId xmlns:a16="http://schemas.microsoft.com/office/drawing/2014/main" id="{404534EC-5506-98C1-17ED-EDA3FE721738}"/>
                  </a:ext>
                </a:extLst>
              </p:cNvPr>
              <p:cNvSpPr/>
              <p:nvPr/>
            </p:nvSpPr>
            <p:spPr>
              <a:xfrm>
                <a:off x="2248291" y="2786018"/>
                <a:ext cx="57446" cy="39059"/>
              </a:xfrm>
              <a:custGeom>
                <a:avLst/>
                <a:gdLst>
                  <a:gd name="connsiteX0" fmla="*/ 4443 w 57446"/>
                  <a:gd name="connsiteY0" fmla="*/ 28785 h 39059"/>
                  <a:gd name="connsiteX1" fmla="*/ 53004 w 57446"/>
                  <a:gd name="connsiteY1" fmla="*/ 648 h 39059"/>
                  <a:gd name="connsiteX2" fmla="*/ 57446 w 57446"/>
                  <a:gd name="connsiteY2" fmla="*/ 2869 h 39059"/>
                  <a:gd name="connsiteX3" fmla="*/ 53004 w 57446"/>
                  <a:gd name="connsiteY3" fmla="*/ 10274 h 39059"/>
                  <a:gd name="connsiteX4" fmla="*/ 4443 w 57446"/>
                  <a:gd name="connsiteY4" fmla="*/ 38411 h 39059"/>
                  <a:gd name="connsiteX5" fmla="*/ 0 w 57446"/>
                  <a:gd name="connsiteY5" fmla="*/ 36190 h 39059"/>
                  <a:gd name="connsiteX6" fmla="*/ 4443 w 57446"/>
                  <a:gd name="connsiteY6" fmla="*/ 28785 h 3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059">
                    <a:moveTo>
                      <a:pt x="4443" y="28785"/>
                    </a:moveTo>
                    <a:lnTo>
                      <a:pt x="53004" y="648"/>
                    </a:lnTo>
                    <a:cubicBezTo>
                      <a:pt x="55472" y="-771"/>
                      <a:pt x="57446" y="216"/>
                      <a:pt x="57446" y="2869"/>
                    </a:cubicBezTo>
                    <a:cubicBezTo>
                      <a:pt x="57230" y="5905"/>
                      <a:pt x="55577" y="8651"/>
                      <a:pt x="53004" y="10274"/>
                    </a:cubicBezTo>
                    <a:lnTo>
                      <a:pt x="4443" y="38411"/>
                    </a:lnTo>
                    <a:cubicBezTo>
                      <a:pt x="2036" y="39830"/>
                      <a:pt x="0" y="38843"/>
                      <a:pt x="0" y="36190"/>
                    </a:cubicBezTo>
                    <a:cubicBezTo>
                      <a:pt x="241" y="33160"/>
                      <a:pt x="1882" y="30420"/>
                      <a:pt x="4443" y="28785"/>
                    </a:cubicBezTo>
                    <a:close/>
                  </a:path>
                </a:pathLst>
              </a:custGeom>
              <a:solidFill>
                <a:srgbClr val="E0E0E0"/>
              </a:solidFill>
              <a:ln w="6153" cap="flat">
                <a:noFill/>
                <a:prstDash val="solid"/>
                <a:miter/>
              </a:ln>
            </p:spPr>
            <p:txBody>
              <a:bodyPr rtlCol="0" anchor="ctr"/>
              <a:lstStyle/>
              <a:p>
                <a:endParaRPr lang="en-US"/>
              </a:p>
            </p:txBody>
          </p:sp>
          <p:sp>
            <p:nvSpPr>
              <p:cNvPr id="1380" name="Freeform: Shape 5429">
                <a:extLst>
                  <a:ext uri="{FF2B5EF4-FFF2-40B4-BE49-F238E27FC236}">
                    <a16:creationId xmlns:a16="http://schemas.microsoft.com/office/drawing/2014/main" id="{4613F649-5DB8-7274-9330-AFF47EF6610F}"/>
                  </a:ext>
                </a:extLst>
              </p:cNvPr>
              <p:cNvSpPr/>
              <p:nvPr/>
            </p:nvSpPr>
            <p:spPr>
              <a:xfrm>
                <a:off x="2246713" y="2944151"/>
                <a:ext cx="229131" cy="168992"/>
              </a:xfrm>
              <a:custGeom>
                <a:avLst/>
                <a:gdLst>
                  <a:gd name="connsiteX0" fmla="*/ 1516 w 229131"/>
                  <a:gd name="connsiteY0" fmla="*/ 168990 h 168992"/>
                  <a:gd name="connsiteX1" fmla="*/ 467 w 229131"/>
                  <a:gd name="connsiteY1" fmla="*/ 168497 h 168992"/>
                  <a:gd name="connsiteX2" fmla="*/ 399 w 229131"/>
                  <a:gd name="connsiteY2" fmla="*/ 166405 h 168992"/>
                  <a:gd name="connsiteX3" fmla="*/ 467 w 229131"/>
                  <a:gd name="connsiteY3" fmla="*/ 166337 h 168992"/>
                  <a:gd name="connsiteX4" fmla="*/ 25889 w 229131"/>
                  <a:gd name="connsiteY4" fmla="*/ 140175 h 168992"/>
                  <a:gd name="connsiteX5" fmla="*/ 51065 w 229131"/>
                  <a:gd name="connsiteY5" fmla="*/ 137028 h 168992"/>
                  <a:gd name="connsiteX6" fmla="*/ 76363 w 229131"/>
                  <a:gd name="connsiteY6" fmla="*/ 114876 h 168992"/>
                  <a:gd name="connsiteX7" fmla="*/ 101045 w 229131"/>
                  <a:gd name="connsiteY7" fmla="*/ 108212 h 168992"/>
                  <a:gd name="connsiteX8" fmla="*/ 126528 w 229131"/>
                  <a:gd name="connsiteY8" fmla="*/ 57553 h 168992"/>
                  <a:gd name="connsiteX9" fmla="*/ 152012 w 229131"/>
                  <a:gd name="connsiteY9" fmla="*/ 69894 h 168992"/>
                  <a:gd name="connsiteX10" fmla="*/ 176694 w 229131"/>
                  <a:gd name="connsiteY10" fmla="*/ 48174 h 168992"/>
                  <a:gd name="connsiteX11" fmla="*/ 177126 w 229131"/>
                  <a:gd name="connsiteY11" fmla="*/ 48174 h 168992"/>
                  <a:gd name="connsiteX12" fmla="*/ 201499 w 229131"/>
                  <a:gd name="connsiteY12" fmla="*/ 43546 h 168992"/>
                  <a:gd name="connsiteX13" fmla="*/ 226180 w 229131"/>
                  <a:gd name="connsiteY13" fmla="*/ 909 h 168992"/>
                  <a:gd name="connsiteX14" fmla="*/ 228223 w 229131"/>
                  <a:gd name="connsiteY14" fmla="*/ 138 h 168992"/>
                  <a:gd name="connsiteX15" fmla="*/ 228994 w 229131"/>
                  <a:gd name="connsiteY15" fmla="*/ 2180 h 168992"/>
                  <a:gd name="connsiteX16" fmla="*/ 228834 w 229131"/>
                  <a:gd name="connsiteY16" fmla="*/ 2451 h 168992"/>
                  <a:gd name="connsiteX17" fmla="*/ 203473 w 229131"/>
                  <a:gd name="connsiteY17" fmla="*/ 46323 h 168992"/>
                  <a:gd name="connsiteX18" fmla="*/ 178113 w 229131"/>
                  <a:gd name="connsiteY18" fmla="*/ 51136 h 168992"/>
                  <a:gd name="connsiteX19" fmla="*/ 152567 w 229131"/>
                  <a:gd name="connsiteY19" fmla="*/ 73596 h 168992"/>
                  <a:gd name="connsiteX20" fmla="*/ 127886 w 229131"/>
                  <a:gd name="connsiteY20" fmla="*/ 61255 h 168992"/>
                  <a:gd name="connsiteX21" fmla="*/ 103204 w 229131"/>
                  <a:gd name="connsiteY21" fmla="*/ 110619 h 168992"/>
                  <a:gd name="connsiteX22" fmla="*/ 77844 w 229131"/>
                  <a:gd name="connsiteY22" fmla="*/ 117529 h 168992"/>
                  <a:gd name="connsiteX23" fmla="*/ 52669 w 229131"/>
                  <a:gd name="connsiteY23" fmla="*/ 139681 h 168992"/>
                  <a:gd name="connsiteX24" fmla="*/ 27679 w 229131"/>
                  <a:gd name="connsiteY24" fmla="*/ 142890 h 168992"/>
                  <a:gd name="connsiteX25" fmla="*/ 2997 w 229131"/>
                  <a:gd name="connsiteY25" fmla="*/ 168250 h 168992"/>
                  <a:gd name="connsiteX26" fmla="*/ 1516 w 229131"/>
                  <a:gd name="connsiteY26" fmla="*/ 168990 h 1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9131" h="168992">
                    <a:moveTo>
                      <a:pt x="1516" y="168990"/>
                    </a:moveTo>
                    <a:cubicBezTo>
                      <a:pt x="1115" y="168984"/>
                      <a:pt x="733" y="168805"/>
                      <a:pt x="467" y="168497"/>
                    </a:cubicBezTo>
                    <a:cubicBezTo>
                      <a:pt x="-131" y="167935"/>
                      <a:pt x="-156" y="166997"/>
                      <a:pt x="399" y="166405"/>
                    </a:cubicBezTo>
                    <a:cubicBezTo>
                      <a:pt x="424" y="166380"/>
                      <a:pt x="443" y="166356"/>
                      <a:pt x="467" y="166337"/>
                    </a:cubicBezTo>
                    <a:lnTo>
                      <a:pt x="25889" y="140175"/>
                    </a:lnTo>
                    <a:lnTo>
                      <a:pt x="51065" y="137028"/>
                    </a:lnTo>
                    <a:lnTo>
                      <a:pt x="76363" y="114876"/>
                    </a:lnTo>
                    <a:lnTo>
                      <a:pt x="101045" y="108212"/>
                    </a:lnTo>
                    <a:lnTo>
                      <a:pt x="126528" y="57553"/>
                    </a:lnTo>
                    <a:lnTo>
                      <a:pt x="152012" y="69894"/>
                    </a:lnTo>
                    <a:lnTo>
                      <a:pt x="176694" y="48174"/>
                    </a:lnTo>
                    <a:lnTo>
                      <a:pt x="177126" y="48174"/>
                    </a:lnTo>
                    <a:lnTo>
                      <a:pt x="201499" y="43546"/>
                    </a:lnTo>
                    <a:lnTo>
                      <a:pt x="226180" y="909"/>
                    </a:lnTo>
                    <a:cubicBezTo>
                      <a:pt x="226532" y="132"/>
                      <a:pt x="227445" y="-214"/>
                      <a:pt x="228223" y="138"/>
                    </a:cubicBezTo>
                    <a:cubicBezTo>
                      <a:pt x="229000" y="489"/>
                      <a:pt x="229346" y="1403"/>
                      <a:pt x="228994" y="2180"/>
                    </a:cubicBezTo>
                    <a:cubicBezTo>
                      <a:pt x="228951" y="2273"/>
                      <a:pt x="228895" y="2365"/>
                      <a:pt x="228834" y="2451"/>
                    </a:cubicBezTo>
                    <a:lnTo>
                      <a:pt x="203473" y="46323"/>
                    </a:lnTo>
                    <a:lnTo>
                      <a:pt x="178113" y="51136"/>
                    </a:lnTo>
                    <a:lnTo>
                      <a:pt x="152567" y="73596"/>
                    </a:lnTo>
                    <a:lnTo>
                      <a:pt x="127886" y="61255"/>
                    </a:lnTo>
                    <a:lnTo>
                      <a:pt x="103204" y="110619"/>
                    </a:lnTo>
                    <a:lnTo>
                      <a:pt x="77844" y="117529"/>
                    </a:lnTo>
                    <a:lnTo>
                      <a:pt x="52669" y="139681"/>
                    </a:lnTo>
                    <a:lnTo>
                      <a:pt x="27679" y="142890"/>
                    </a:lnTo>
                    <a:lnTo>
                      <a:pt x="2997" y="168250"/>
                    </a:lnTo>
                    <a:cubicBezTo>
                      <a:pt x="2670" y="168744"/>
                      <a:pt x="2109" y="169021"/>
                      <a:pt x="1516" y="168990"/>
                    </a:cubicBezTo>
                    <a:close/>
                  </a:path>
                </a:pathLst>
              </a:custGeom>
              <a:solidFill>
                <a:srgbClr val="44535B"/>
              </a:solidFill>
              <a:ln w="6153" cap="flat">
                <a:noFill/>
                <a:prstDash val="solid"/>
                <a:miter/>
              </a:ln>
            </p:spPr>
            <p:txBody>
              <a:bodyPr rtlCol="0" anchor="ctr"/>
              <a:lstStyle/>
              <a:p>
                <a:endParaRPr lang="en-US"/>
              </a:p>
            </p:txBody>
          </p:sp>
          <p:sp>
            <p:nvSpPr>
              <p:cNvPr id="1381" name="Freeform: Shape 5430">
                <a:extLst>
                  <a:ext uri="{FF2B5EF4-FFF2-40B4-BE49-F238E27FC236}">
                    <a16:creationId xmlns:a16="http://schemas.microsoft.com/office/drawing/2014/main" id="{E264A17C-E8B7-2F64-3FA8-3E5CB6ADAD67}"/>
                  </a:ext>
                </a:extLst>
              </p:cNvPr>
              <p:cNvSpPr/>
              <p:nvPr/>
            </p:nvSpPr>
            <p:spPr>
              <a:xfrm>
                <a:off x="2246713" y="2944151"/>
                <a:ext cx="229131" cy="168992"/>
              </a:xfrm>
              <a:custGeom>
                <a:avLst/>
                <a:gdLst>
                  <a:gd name="connsiteX0" fmla="*/ 1516 w 229131"/>
                  <a:gd name="connsiteY0" fmla="*/ 168990 h 168992"/>
                  <a:gd name="connsiteX1" fmla="*/ 467 w 229131"/>
                  <a:gd name="connsiteY1" fmla="*/ 168497 h 168992"/>
                  <a:gd name="connsiteX2" fmla="*/ 399 w 229131"/>
                  <a:gd name="connsiteY2" fmla="*/ 166405 h 168992"/>
                  <a:gd name="connsiteX3" fmla="*/ 467 w 229131"/>
                  <a:gd name="connsiteY3" fmla="*/ 166337 h 168992"/>
                  <a:gd name="connsiteX4" fmla="*/ 25889 w 229131"/>
                  <a:gd name="connsiteY4" fmla="*/ 140175 h 168992"/>
                  <a:gd name="connsiteX5" fmla="*/ 51065 w 229131"/>
                  <a:gd name="connsiteY5" fmla="*/ 137028 h 168992"/>
                  <a:gd name="connsiteX6" fmla="*/ 76363 w 229131"/>
                  <a:gd name="connsiteY6" fmla="*/ 114876 h 168992"/>
                  <a:gd name="connsiteX7" fmla="*/ 101045 w 229131"/>
                  <a:gd name="connsiteY7" fmla="*/ 108212 h 168992"/>
                  <a:gd name="connsiteX8" fmla="*/ 126528 w 229131"/>
                  <a:gd name="connsiteY8" fmla="*/ 57553 h 168992"/>
                  <a:gd name="connsiteX9" fmla="*/ 152012 w 229131"/>
                  <a:gd name="connsiteY9" fmla="*/ 69894 h 168992"/>
                  <a:gd name="connsiteX10" fmla="*/ 176694 w 229131"/>
                  <a:gd name="connsiteY10" fmla="*/ 48174 h 168992"/>
                  <a:gd name="connsiteX11" fmla="*/ 177126 w 229131"/>
                  <a:gd name="connsiteY11" fmla="*/ 48174 h 168992"/>
                  <a:gd name="connsiteX12" fmla="*/ 201499 w 229131"/>
                  <a:gd name="connsiteY12" fmla="*/ 43546 h 168992"/>
                  <a:gd name="connsiteX13" fmla="*/ 226180 w 229131"/>
                  <a:gd name="connsiteY13" fmla="*/ 909 h 168992"/>
                  <a:gd name="connsiteX14" fmla="*/ 228223 w 229131"/>
                  <a:gd name="connsiteY14" fmla="*/ 138 h 168992"/>
                  <a:gd name="connsiteX15" fmla="*/ 228994 w 229131"/>
                  <a:gd name="connsiteY15" fmla="*/ 2180 h 168992"/>
                  <a:gd name="connsiteX16" fmla="*/ 228834 w 229131"/>
                  <a:gd name="connsiteY16" fmla="*/ 2451 h 168992"/>
                  <a:gd name="connsiteX17" fmla="*/ 203473 w 229131"/>
                  <a:gd name="connsiteY17" fmla="*/ 46323 h 168992"/>
                  <a:gd name="connsiteX18" fmla="*/ 178113 w 229131"/>
                  <a:gd name="connsiteY18" fmla="*/ 51136 h 168992"/>
                  <a:gd name="connsiteX19" fmla="*/ 152567 w 229131"/>
                  <a:gd name="connsiteY19" fmla="*/ 73596 h 168992"/>
                  <a:gd name="connsiteX20" fmla="*/ 127886 w 229131"/>
                  <a:gd name="connsiteY20" fmla="*/ 61255 h 168992"/>
                  <a:gd name="connsiteX21" fmla="*/ 103204 w 229131"/>
                  <a:gd name="connsiteY21" fmla="*/ 110619 h 168992"/>
                  <a:gd name="connsiteX22" fmla="*/ 77844 w 229131"/>
                  <a:gd name="connsiteY22" fmla="*/ 117529 h 168992"/>
                  <a:gd name="connsiteX23" fmla="*/ 52669 w 229131"/>
                  <a:gd name="connsiteY23" fmla="*/ 139681 h 168992"/>
                  <a:gd name="connsiteX24" fmla="*/ 27679 w 229131"/>
                  <a:gd name="connsiteY24" fmla="*/ 142890 h 168992"/>
                  <a:gd name="connsiteX25" fmla="*/ 2997 w 229131"/>
                  <a:gd name="connsiteY25" fmla="*/ 168250 h 168992"/>
                  <a:gd name="connsiteX26" fmla="*/ 1516 w 229131"/>
                  <a:gd name="connsiteY26" fmla="*/ 168990 h 16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9131" h="168992">
                    <a:moveTo>
                      <a:pt x="1516" y="168990"/>
                    </a:moveTo>
                    <a:cubicBezTo>
                      <a:pt x="1115" y="168984"/>
                      <a:pt x="733" y="168805"/>
                      <a:pt x="467" y="168497"/>
                    </a:cubicBezTo>
                    <a:cubicBezTo>
                      <a:pt x="-131" y="167935"/>
                      <a:pt x="-156" y="166997"/>
                      <a:pt x="399" y="166405"/>
                    </a:cubicBezTo>
                    <a:cubicBezTo>
                      <a:pt x="424" y="166380"/>
                      <a:pt x="443" y="166356"/>
                      <a:pt x="467" y="166337"/>
                    </a:cubicBezTo>
                    <a:lnTo>
                      <a:pt x="25889" y="140175"/>
                    </a:lnTo>
                    <a:lnTo>
                      <a:pt x="51065" y="137028"/>
                    </a:lnTo>
                    <a:lnTo>
                      <a:pt x="76363" y="114876"/>
                    </a:lnTo>
                    <a:lnTo>
                      <a:pt x="101045" y="108212"/>
                    </a:lnTo>
                    <a:lnTo>
                      <a:pt x="126528" y="57553"/>
                    </a:lnTo>
                    <a:lnTo>
                      <a:pt x="152012" y="69894"/>
                    </a:lnTo>
                    <a:lnTo>
                      <a:pt x="176694" y="48174"/>
                    </a:lnTo>
                    <a:lnTo>
                      <a:pt x="177126" y="48174"/>
                    </a:lnTo>
                    <a:lnTo>
                      <a:pt x="201499" y="43546"/>
                    </a:lnTo>
                    <a:lnTo>
                      <a:pt x="226180" y="909"/>
                    </a:lnTo>
                    <a:cubicBezTo>
                      <a:pt x="226532" y="132"/>
                      <a:pt x="227445" y="-214"/>
                      <a:pt x="228223" y="138"/>
                    </a:cubicBezTo>
                    <a:cubicBezTo>
                      <a:pt x="229000" y="489"/>
                      <a:pt x="229346" y="1403"/>
                      <a:pt x="228994" y="2180"/>
                    </a:cubicBezTo>
                    <a:cubicBezTo>
                      <a:pt x="228951" y="2273"/>
                      <a:pt x="228895" y="2365"/>
                      <a:pt x="228834" y="2451"/>
                    </a:cubicBezTo>
                    <a:lnTo>
                      <a:pt x="203473" y="46323"/>
                    </a:lnTo>
                    <a:lnTo>
                      <a:pt x="178113" y="51136"/>
                    </a:lnTo>
                    <a:lnTo>
                      <a:pt x="152567" y="73596"/>
                    </a:lnTo>
                    <a:lnTo>
                      <a:pt x="127886" y="61255"/>
                    </a:lnTo>
                    <a:lnTo>
                      <a:pt x="103204" y="110619"/>
                    </a:lnTo>
                    <a:lnTo>
                      <a:pt x="77844" y="117529"/>
                    </a:lnTo>
                    <a:lnTo>
                      <a:pt x="52669" y="139681"/>
                    </a:lnTo>
                    <a:lnTo>
                      <a:pt x="27679" y="142890"/>
                    </a:lnTo>
                    <a:lnTo>
                      <a:pt x="2997" y="168250"/>
                    </a:lnTo>
                    <a:cubicBezTo>
                      <a:pt x="2670" y="168744"/>
                      <a:pt x="2109" y="169021"/>
                      <a:pt x="1516" y="168990"/>
                    </a:cubicBezTo>
                    <a:close/>
                  </a:path>
                </a:pathLst>
              </a:custGeom>
              <a:solidFill>
                <a:srgbClr val="000000"/>
              </a:solidFill>
              <a:ln w="6153" cap="flat">
                <a:noFill/>
                <a:prstDash val="solid"/>
                <a:miter/>
              </a:ln>
            </p:spPr>
            <p:txBody>
              <a:bodyPr rtlCol="0" anchor="ctr"/>
              <a:lstStyle/>
              <a:p>
                <a:endParaRPr lang="en-US"/>
              </a:p>
            </p:txBody>
          </p:sp>
          <p:sp>
            <p:nvSpPr>
              <p:cNvPr id="1382" name="Freeform: Shape 5431">
                <a:extLst>
                  <a:ext uri="{FF2B5EF4-FFF2-40B4-BE49-F238E27FC236}">
                    <a16:creationId xmlns:a16="http://schemas.microsoft.com/office/drawing/2014/main" id="{27101F7D-7A8A-B29D-48D8-0F0BDD057472}"/>
                  </a:ext>
                </a:extLst>
              </p:cNvPr>
              <p:cNvSpPr/>
              <p:nvPr/>
            </p:nvSpPr>
            <p:spPr>
              <a:xfrm>
                <a:off x="2249546" y="3014519"/>
                <a:ext cx="11790" cy="40200"/>
              </a:xfrm>
              <a:custGeom>
                <a:avLst/>
                <a:gdLst>
                  <a:gd name="connsiteX0" fmla="*/ 11455 w 11790"/>
                  <a:gd name="connsiteY0" fmla="*/ 37104 h 40200"/>
                  <a:gd name="connsiteX1" fmla="*/ 11455 w 11790"/>
                  <a:gd name="connsiteY1" fmla="*/ 38400 h 40200"/>
                  <a:gd name="connsiteX2" fmla="*/ 10715 w 11790"/>
                  <a:gd name="connsiteY2" fmla="*/ 39202 h 40200"/>
                  <a:gd name="connsiteX3" fmla="*/ 9234 w 11790"/>
                  <a:gd name="connsiteY3" fmla="*/ 40066 h 40200"/>
                  <a:gd name="connsiteX4" fmla="*/ 8555 w 11790"/>
                  <a:gd name="connsiteY4" fmla="*/ 40066 h 40200"/>
                  <a:gd name="connsiteX5" fmla="*/ 8555 w 11790"/>
                  <a:gd name="connsiteY5" fmla="*/ 39140 h 40200"/>
                  <a:gd name="connsiteX6" fmla="*/ 8555 w 11790"/>
                  <a:gd name="connsiteY6" fmla="*/ 8288 h 40200"/>
                  <a:gd name="connsiteX7" fmla="*/ 2385 w 11790"/>
                  <a:gd name="connsiteY7" fmla="*/ 18655 h 40200"/>
                  <a:gd name="connsiteX8" fmla="*/ 1644 w 11790"/>
                  <a:gd name="connsiteY8" fmla="*/ 19395 h 40200"/>
                  <a:gd name="connsiteX9" fmla="*/ 966 w 11790"/>
                  <a:gd name="connsiteY9" fmla="*/ 19395 h 40200"/>
                  <a:gd name="connsiteX10" fmla="*/ 102 w 11790"/>
                  <a:gd name="connsiteY10" fmla="*/ 18161 h 40200"/>
                  <a:gd name="connsiteX11" fmla="*/ 102 w 11790"/>
                  <a:gd name="connsiteY11" fmla="*/ 17174 h 40200"/>
                  <a:gd name="connsiteX12" fmla="*/ 472 w 11790"/>
                  <a:gd name="connsiteY12" fmla="*/ 15940 h 40200"/>
                  <a:gd name="connsiteX13" fmla="*/ 8308 w 11790"/>
                  <a:gd name="connsiteY13" fmla="*/ 2118 h 40200"/>
                  <a:gd name="connsiteX14" fmla="*/ 8926 w 11790"/>
                  <a:gd name="connsiteY14" fmla="*/ 1377 h 40200"/>
                  <a:gd name="connsiteX15" fmla="*/ 9481 w 11790"/>
                  <a:gd name="connsiteY15" fmla="*/ 1007 h 40200"/>
                  <a:gd name="connsiteX16" fmla="*/ 10962 w 11790"/>
                  <a:gd name="connsiteY16" fmla="*/ 143 h 40200"/>
                  <a:gd name="connsiteX17" fmla="*/ 11702 w 11790"/>
                  <a:gd name="connsiteY17" fmla="*/ 143 h 40200"/>
                  <a:gd name="connsiteX18" fmla="*/ 11702 w 11790"/>
                  <a:gd name="connsiteY18" fmla="*/ 1007 h 4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90" h="40200">
                    <a:moveTo>
                      <a:pt x="11455" y="37104"/>
                    </a:moveTo>
                    <a:cubicBezTo>
                      <a:pt x="11542" y="37530"/>
                      <a:pt x="11542" y="37974"/>
                      <a:pt x="11455" y="38400"/>
                    </a:cubicBezTo>
                    <a:cubicBezTo>
                      <a:pt x="11307" y="38745"/>
                      <a:pt x="11048" y="39029"/>
                      <a:pt x="10715" y="39202"/>
                    </a:cubicBezTo>
                    <a:lnTo>
                      <a:pt x="9234" y="40066"/>
                    </a:lnTo>
                    <a:cubicBezTo>
                      <a:pt x="9043" y="40245"/>
                      <a:pt x="8747" y="40245"/>
                      <a:pt x="8555" y="40066"/>
                    </a:cubicBezTo>
                    <a:cubicBezTo>
                      <a:pt x="8444" y="39770"/>
                      <a:pt x="8444" y="39436"/>
                      <a:pt x="8555" y="39140"/>
                    </a:cubicBezTo>
                    <a:lnTo>
                      <a:pt x="8555" y="8288"/>
                    </a:lnTo>
                    <a:lnTo>
                      <a:pt x="2385" y="18655"/>
                    </a:lnTo>
                    <a:cubicBezTo>
                      <a:pt x="2138" y="19105"/>
                      <a:pt x="1891" y="19352"/>
                      <a:pt x="1644" y="19395"/>
                    </a:cubicBezTo>
                    <a:cubicBezTo>
                      <a:pt x="1453" y="19574"/>
                      <a:pt x="1157" y="19574"/>
                      <a:pt x="966" y="19395"/>
                    </a:cubicBezTo>
                    <a:lnTo>
                      <a:pt x="102" y="18161"/>
                    </a:lnTo>
                    <a:cubicBezTo>
                      <a:pt x="-34" y="17846"/>
                      <a:pt x="-34" y="17488"/>
                      <a:pt x="102" y="17174"/>
                    </a:cubicBezTo>
                    <a:cubicBezTo>
                      <a:pt x="102" y="16736"/>
                      <a:pt x="231" y="16304"/>
                      <a:pt x="472" y="15940"/>
                    </a:cubicBezTo>
                    <a:lnTo>
                      <a:pt x="8308" y="2118"/>
                    </a:lnTo>
                    <a:cubicBezTo>
                      <a:pt x="8463" y="1834"/>
                      <a:pt x="8673" y="1581"/>
                      <a:pt x="8926" y="1377"/>
                    </a:cubicBezTo>
                    <a:lnTo>
                      <a:pt x="9481" y="1007"/>
                    </a:lnTo>
                    <a:lnTo>
                      <a:pt x="10962" y="143"/>
                    </a:lnTo>
                    <a:cubicBezTo>
                      <a:pt x="11172" y="-48"/>
                      <a:pt x="11492" y="-48"/>
                      <a:pt x="11702" y="143"/>
                    </a:cubicBezTo>
                    <a:cubicBezTo>
                      <a:pt x="11819" y="421"/>
                      <a:pt x="11819" y="729"/>
                      <a:pt x="11702" y="1007"/>
                    </a:cubicBezTo>
                    <a:close/>
                  </a:path>
                </a:pathLst>
              </a:custGeom>
              <a:solidFill>
                <a:srgbClr val="455A64"/>
              </a:solidFill>
              <a:ln w="6153" cap="flat">
                <a:noFill/>
                <a:prstDash val="solid"/>
                <a:miter/>
              </a:ln>
            </p:spPr>
            <p:txBody>
              <a:bodyPr rtlCol="0" anchor="ctr"/>
              <a:lstStyle/>
              <a:p>
                <a:endParaRPr lang="en-US"/>
              </a:p>
            </p:txBody>
          </p:sp>
          <p:sp>
            <p:nvSpPr>
              <p:cNvPr id="1383" name="Freeform: Shape 5432">
                <a:extLst>
                  <a:ext uri="{FF2B5EF4-FFF2-40B4-BE49-F238E27FC236}">
                    <a16:creationId xmlns:a16="http://schemas.microsoft.com/office/drawing/2014/main" id="{1A2DA00D-A930-317D-9568-042C341E49B3}"/>
                  </a:ext>
                </a:extLst>
              </p:cNvPr>
              <p:cNvSpPr/>
              <p:nvPr/>
            </p:nvSpPr>
            <p:spPr>
              <a:xfrm>
                <a:off x="2265892" y="3004110"/>
                <a:ext cx="17596" cy="45900"/>
              </a:xfrm>
              <a:custGeom>
                <a:avLst/>
                <a:gdLst>
                  <a:gd name="connsiteX0" fmla="*/ 11153 w 17596"/>
                  <a:gd name="connsiteY0" fmla="*/ 19005 h 45900"/>
                  <a:gd name="connsiteX1" fmla="*/ 12819 w 17596"/>
                  <a:gd name="connsiteY1" fmla="*/ 14994 h 45900"/>
                  <a:gd name="connsiteX2" fmla="*/ 13374 w 17596"/>
                  <a:gd name="connsiteY2" fmla="*/ 10552 h 45900"/>
                  <a:gd name="connsiteX3" fmla="*/ 12202 w 17596"/>
                  <a:gd name="connsiteY3" fmla="*/ 6170 h 45900"/>
                  <a:gd name="connsiteX4" fmla="*/ 8623 w 17596"/>
                  <a:gd name="connsiteY4" fmla="*/ 6170 h 45900"/>
                  <a:gd name="connsiteX5" fmla="*/ 6464 w 17596"/>
                  <a:gd name="connsiteY5" fmla="*/ 8022 h 45900"/>
                  <a:gd name="connsiteX6" fmla="*/ 4921 w 17596"/>
                  <a:gd name="connsiteY6" fmla="*/ 10428 h 45900"/>
                  <a:gd name="connsiteX7" fmla="*/ 3995 w 17596"/>
                  <a:gd name="connsiteY7" fmla="*/ 13266 h 45900"/>
                  <a:gd name="connsiteX8" fmla="*/ 3440 w 17596"/>
                  <a:gd name="connsiteY8" fmla="*/ 16228 h 45900"/>
                  <a:gd name="connsiteX9" fmla="*/ 3070 w 17596"/>
                  <a:gd name="connsiteY9" fmla="*/ 17401 h 45900"/>
                  <a:gd name="connsiteX10" fmla="*/ 2453 w 17596"/>
                  <a:gd name="connsiteY10" fmla="*/ 18079 h 45900"/>
                  <a:gd name="connsiteX11" fmla="*/ 787 w 17596"/>
                  <a:gd name="connsiteY11" fmla="*/ 19005 h 45900"/>
                  <a:gd name="connsiteX12" fmla="*/ 231 w 17596"/>
                  <a:gd name="connsiteY12" fmla="*/ 19005 h 45900"/>
                  <a:gd name="connsiteX13" fmla="*/ 231 w 17596"/>
                  <a:gd name="connsiteY13" fmla="*/ 18264 h 45900"/>
                  <a:gd name="connsiteX14" fmla="*/ 848 w 17596"/>
                  <a:gd name="connsiteY14" fmla="*/ 13637 h 45900"/>
                  <a:gd name="connsiteX15" fmla="*/ 2514 w 17596"/>
                  <a:gd name="connsiteY15" fmla="*/ 8762 h 45900"/>
                  <a:gd name="connsiteX16" fmla="*/ 5229 w 17596"/>
                  <a:gd name="connsiteY16" fmla="*/ 4319 h 45900"/>
                  <a:gd name="connsiteX17" fmla="*/ 8870 w 17596"/>
                  <a:gd name="connsiteY17" fmla="*/ 1111 h 45900"/>
                  <a:gd name="connsiteX18" fmla="*/ 12449 w 17596"/>
                  <a:gd name="connsiteY18" fmla="*/ 0 h 45900"/>
                  <a:gd name="connsiteX19" fmla="*/ 14979 w 17596"/>
                  <a:gd name="connsiteY19" fmla="*/ 1111 h 45900"/>
                  <a:gd name="connsiteX20" fmla="*/ 16583 w 17596"/>
                  <a:gd name="connsiteY20" fmla="*/ 4072 h 45900"/>
                  <a:gd name="connsiteX21" fmla="*/ 17077 w 17596"/>
                  <a:gd name="connsiteY21" fmla="*/ 8453 h 45900"/>
                  <a:gd name="connsiteX22" fmla="*/ 17077 w 17596"/>
                  <a:gd name="connsiteY22" fmla="*/ 11847 h 45900"/>
                  <a:gd name="connsiteX23" fmla="*/ 16521 w 17596"/>
                  <a:gd name="connsiteY23" fmla="*/ 14994 h 45900"/>
                  <a:gd name="connsiteX24" fmla="*/ 15411 w 17596"/>
                  <a:gd name="connsiteY24" fmla="*/ 18203 h 45900"/>
                  <a:gd name="connsiteX25" fmla="*/ 13806 w 17596"/>
                  <a:gd name="connsiteY25" fmla="*/ 21658 h 45900"/>
                  <a:gd name="connsiteX26" fmla="*/ 5600 w 17596"/>
                  <a:gd name="connsiteY26" fmla="*/ 38133 h 45900"/>
                  <a:gd name="connsiteX27" fmla="*/ 16830 w 17596"/>
                  <a:gd name="connsiteY27" fmla="*/ 31654 h 45900"/>
                  <a:gd name="connsiteX28" fmla="*/ 17508 w 17596"/>
                  <a:gd name="connsiteY28" fmla="*/ 31654 h 45900"/>
                  <a:gd name="connsiteX29" fmla="*/ 17508 w 17596"/>
                  <a:gd name="connsiteY29" fmla="*/ 32518 h 45900"/>
                  <a:gd name="connsiteX30" fmla="*/ 17508 w 17596"/>
                  <a:gd name="connsiteY30" fmla="*/ 34554 h 45900"/>
                  <a:gd name="connsiteX31" fmla="*/ 17508 w 17596"/>
                  <a:gd name="connsiteY31" fmla="*/ 35788 h 45900"/>
                  <a:gd name="connsiteX32" fmla="*/ 16830 w 17596"/>
                  <a:gd name="connsiteY32" fmla="*/ 36652 h 45900"/>
                  <a:gd name="connsiteX33" fmla="*/ 1034 w 17596"/>
                  <a:gd name="connsiteY33" fmla="*/ 45784 h 45900"/>
                  <a:gd name="connsiteX34" fmla="*/ 355 w 17596"/>
                  <a:gd name="connsiteY34" fmla="*/ 45784 h 45900"/>
                  <a:gd name="connsiteX35" fmla="*/ 46 w 17596"/>
                  <a:gd name="connsiteY35" fmla="*/ 44920 h 45900"/>
                  <a:gd name="connsiteX36" fmla="*/ 46 w 17596"/>
                  <a:gd name="connsiteY36" fmla="*/ 42884 h 45900"/>
                  <a:gd name="connsiteX37" fmla="*/ 46 w 17596"/>
                  <a:gd name="connsiteY37" fmla="*/ 41712 h 45900"/>
                  <a:gd name="connsiteX38" fmla="*/ 663 w 17596"/>
                  <a:gd name="connsiteY38" fmla="*/ 40231 h 4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596" h="45900">
                    <a:moveTo>
                      <a:pt x="11153" y="19005"/>
                    </a:moveTo>
                    <a:cubicBezTo>
                      <a:pt x="11832" y="17721"/>
                      <a:pt x="12393" y="16382"/>
                      <a:pt x="12819" y="14994"/>
                    </a:cubicBezTo>
                    <a:cubicBezTo>
                      <a:pt x="13208" y="13544"/>
                      <a:pt x="13393" y="12051"/>
                      <a:pt x="13374" y="10552"/>
                    </a:cubicBezTo>
                    <a:cubicBezTo>
                      <a:pt x="13516" y="8996"/>
                      <a:pt x="13103" y="7441"/>
                      <a:pt x="12202" y="6170"/>
                    </a:cubicBezTo>
                    <a:cubicBezTo>
                      <a:pt x="11462" y="5307"/>
                      <a:pt x="10289" y="5307"/>
                      <a:pt x="8623" y="6170"/>
                    </a:cubicBezTo>
                    <a:cubicBezTo>
                      <a:pt x="7784" y="6633"/>
                      <a:pt x="7050" y="7263"/>
                      <a:pt x="6464" y="8022"/>
                    </a:cubicBezTo>
                    <a:cubicBezTo>
                      <a:pt x="5859" y="8762"/>
                      <a:pt x="5340" y="9570"/>
                      <a:pt x="4921" y="10428"/>
                    </a:cubicBezTo>
                    <a:cubicBezTo>
                      <a:pt x="4551" y="11353"/>
                      <a:pt x="4236" y="12298"/>
                      <a:pt x="3995" y="13266"/>
                    </a:cubicBezTo>
                    <a:cubicBezTo>
                      <a:pt x="3749" y="14241"/>
                      <a:pt x="3563" y="15229"/>
                      <a:pt x="3440" y="16228"/>
                    </a:cubicBezTo>
                    <a:cubicBezTo>
                      <a:pt x="3384" y="16635"/>
                      <a:pt x="3255" y="17030"/>
                      <a:pt x="3070" y="17401"/>
                    </a:cubicBezTo>
                    <a:cubicBezTo>
                      <a:pt x="2916" y="17666"/>
                      <a:pt x="2706" y="17900"/>
                      <a:pt x="2453" y="18079"/>
                    </a:cubicBezTo>
                    <a:lnTo>
                      <a:pt x="787" y="19005"/>
                    </a:lnTo>
                    <a:cubicBezTo>
                      <a:pt x="787" y="19005"/>
                      <a:pt x="355" y="19005"/>
                      <a:pt x="231" y="19005"/>
                    </a:cubicBezTo>
                    <a:cubicBezTo>
                      <a:pt x="133" y="18770"/>
                      <a:pt x="133" y="18499"/>
                      <a:pt x="231" y="18264"/>
                    </a:cubicBezTo>
                    <a:cubicBezTo>
                      <a:pt x="268" y="16703"/>
                      <a:pt x="478" y="15154"/>
                      <a:pt x="848" y="13637"/>
                    </a:cubicBezTo>
                    <a:cubicBezTo>
                      <a:pt x="1237" y="11958"/>
                      <a:pt x="1793" y="10323"/>
                      <a:pt x="2514" y="8762"/>
                    </a:cubicBezTo>
                    <a:cubicBezTo>
                      <a:pt x="3280" y="7201"/>
                      <a:pt x="4187" y="5714"/>
                      <a:pt x="5229" y="4319"/>
                    </a:cubicBezTo>
                    <a:cubicBezTo>
                      <a:pt x="6229" y="3030"/>
                      <a:pt x="7463" y="1937"/>
                      <a:pt x="8870" y="1111"/>
                    </a:cubicBezTo>
                    <a:cubicBezTo>
                      <a:pt x="9937" y="420"/>
                      <a:pt x="11178" y="37"/>
                      <a:pt x="12449" y="0"/>
                    </a:cubicBezTo>
                    <a:cubicBezTo>
                      <a:pt x="13399" y="43"/>
                      <a:pt x="14306" y="438"/>
                      <a:pt x="14979" y="1111"/>
                    </a:cubicBezTo>
                    <a:cubicBezTo>
                      <a:pt x="15762" y="1937"/>
                      <a:pt x="16318" y="2962"/>
                      <a:pt x="16583" y="4072"/>
                    </a:cubicBezTo>
                    <a:cubicBezTo>
                      <a:pt x="16922" y="5510"/>
                      <a:pt x="17089" y="6979"/>
                      <a:pt x="17077" y="8453"/>
                    </a:cubicBezTo>
                    <a:cubicBezTo>
                      <a:pt x="17144" y="9583"/>
                      <a:pt x="17144" y="10718"/>
                      <a:pt x="17077" y="11847"/>
                    </a:cubicBezTo>
                    <a:cubicBezTo>
                      <a:pt x="16953" y="12909"/>
                      <a:pt x="16768" y="13957"/>
                      <a:pt x="16521" y="14994"/>
                    </a:cubicBezTo>
                    <a:cubicBezTo>
                      <a:pt x="16213" y="16043"/>
                      <a:pt x="15842" y="17092"/>
                      <a:pt x="15411" y="18203"/>
                    </a:cubicBezTo>
                    <a:cubicBezTo>
                      <a:pt x="14979" y="19313"/>
                      <a:pt x="14423" y="20424"/>
                      <a:pt x="13806" y="21658"/>
                    </a:cubicBezTo>
                    <a:lnTo>
                      <a:pt x="5600" y="38133"/>
                    </a:lnTo>
                    <a:lnTo>
                      <a:pt x="16830" y="31654"/>
                    </a:lnTo>
                    <a:cubicBezTo>
                      <a:pt x="17021" y="31475"/>
                      <a:pt x="17317" y="31475"/>
                      <a:pt x="17508" y="31654"/>
                    </a:cubicBezTo>
                    <a:cubicBezTo>
                      <a:pt x="17508" y="31654"/>
                      <a:pt x="17508" y="32086"/>
                      <a:pt x="17508" y="32518"/>
                    </a:cubicBezTo>
                    <a:lnTo>
                      <a:pt x="17508" y="34554"/>
                    </a:lnTo>
                    <a:cubicBezTo>
                      <a:pt x="17626" y="34955"/>
                      <a:pt x="17626" y="35387"/>
                      <a:pt x="17508" y="35788"/>
                    </a:cubicBezTo>
                    <a:cubicBezTo>
                      <a:pt x="17410" y="36159"/>
                      <a:pt x="17163" y="36467"/>
                      <a:pt x="16830" y="36652"/>
                    </a:cubicBezTo>
                    <a:lnTo>
                      <a:pt x="1034" y="45784"/>
                    </a:lnTo>
                    <a:cubicBezTo>
                      <a:pt x="836" y="45939"/>
                      <a:pt x="552" y="45939"/>
                      <a:pt x="355" y="45784"/>
                    </a:cubicBezTo>
                    <a:cubicBezTo>
                      <a:pt x="145" y="45544"/>
                      <a:pt x="34" y="45235"/>
                      <a:pt x="46" y="44920"/>
                    </a:cubicBezTo>
                    <a:lnTo>
                      <a:pt x="46" y="42884"/>
                    </a:lnTo>
                    <a:cubicBezTo>
                      <a:pt x="-15" y="42495"/>
                      <a:pt x="-15" y="42101"/>
                      <a:pt x="46" y="41712"/>
                    </a:cubicBezTo>
                    <a:cubicBezTo>
                      <a:pt x="219" y="41206"/>
                      <a:pt x="423" y="40706"/>
                      <a:pt x="663" y="40231"/>
                    </a:cubicBezTo>
                    <a:close/>
                  </a:path>
                </a:pathLst>
              </a:custGeom>
              <a:solidFill>
                <a:srgbClr val="455A64"/>
              </a:solidFill>
              <a:ln w="6153" cap="flat">
                <a:noFill/>
                <a:prstDash val="solid"/>
                <a:miter/>
              </a:ln>
            </p:spPr>
            <p:txBody>
              <a:bodyPr rtlCol="0" anchor="ctr"/>
              <a:lstStyle/>
              <a:p>
                <a:endParaRPr lang="en-US"/>
              </a:p>
            </p:txBody>
          </p:sp>
          <p:sp>
            <p:nvSpPr>
              <p:cNvPr id="1384" name="Freeform: Shape 5433">
                <a:extLst>
                  <a:ext uri="{FF2B5EF4-FFF2-40B4-BE49-F238E27FC236}">
                    <a16:creationId xmlns:a16="http://schemas.microsoft.com/office/drawing/2014/main" id="{41B7FB1A-94BE-DB3C-FA2B-A2BD672D4BB4}"/>
                  </a:ext>
                </a:extLst>
              </p:cNvPr>
              <p:cNvSpPr/>
              <p:nvPr/>
            </p:nvSpPr>
            <p:spPr>
              <a:xfrm>
                <a:off x="2287349" y="2991024"/>
                <a:ext cx="18702" cy="43569"/>
              </a:xfrm>
              <a:custGeom>
                <a:avLst/>
                <a:gdLst>
                  <a:gd name="connsiteX0" fmla="*/ 18696 w 18702"/>
                  <a:gd name="connsiteY0" fmla="*/ 11667 h 43569"/>
                  <a:gd name="connsiteX1" fmla="*/ 18696 w 18702"/>
                  <a:gd name="connsiteY1" fmla="*/ 16418 h 43569"/>
                  <a:gd name="connsiteX2" fmla="*/ 18696 w 18702"/>
                  <a:gd name="connsiteY2" fmla="*/ 21169 h 43569"/>
                  <a:gd name="connsiteX3" fmla="*/ 18141 w 18702"/>
                  <a:gd name="connsiteY3" fmla="*/ 27648 h 43569"/>
                  <a:gd name="connsiteX4" fmla="*/ 16413 w 18702"/>
                  <a:gd name="connsiteY4" fmla="*/ 33819 h 43569"/>
                  <a:gd name="connsiteX5" fmla="*/ 13513 w 18702"/>
                  <a:gd name="connsiteY5" fmla="*/ 38755 h 43569"/>
                  <a:gd name="connsiteX6" fmla="*/ 9379 w 18702"/>
                  <a:gd name="connsiteY6" fmla="*/ 42334 h 43569"/>
                  <a:gd name="connsiteX7" fmla="*/ 5183 w 18702"/>
                  <a:gd name="connsiteY7" fmla="*/ 43568 h 43569"/>
                  <a:gd name="connsiteX8" fmla="*/ 2345 w 18702"/>
                  <a:gd name="connsiteY8" fmla="*/ 41964 h 43569"/>
                  <a:gd name="connsiteX9" fmla="*/ 617 w 18702"/>
                  <a:gd name="connsiteY9" fmla="*/ 38015 h 43569"/>
                  <a:gd name="connsiteX10" fmla="*/ 0 w 18702"/>
                  <a:gd name="connsiteY10" fmla="*/ 32214 h 43569"/>
                  <a:gd name="connsiteX11" fmla="*/ 0 w 18702"/>
                  <a:gd name="connsiteY11" fmla="*/ 22465 h 43569"/>
                  <a:gd name="connsiteX12" fmla="*/ 617 w 18702"/>
                  <a:gd name="connsiteY12" fmla="*/ 15925 h 43569"/>
                  <a:gd name="connsiteX13" fmla="*/ 2345 w 18702"/>
                  <a:gd name="connsiteY13" fmla="*/ 9754 h 43569"/>
                  <a:gd name="connsiteX14" fmla="*/ 5183 w 18702"/>
                  <a:gd name="connsiteY14" fmla="*/ 4818 h 43569"/>
                  <a:gd name="connsiteX15" fmla="*/ 9379 w 18702"/>
                  <a:gd name="connsiteY15" fmla="*/ 1177 h 43569"/>
                  <a:gd name="connsiteX16" fmla="*/ 13513 w 18702"/>
                  <a:gd name="connsiteY16" fmla="*/ 5 h 43569"/>
                  <a:gd name="connsiteX17" fmla="*/ 16413 w 18702"/>
                  <a:gd name="connsiteY17" fmla="*/ 1671 h 43569"/>
                  <a:gd name="connsiteX18" fmla="*/ 18141 w 18702"/>
                  <a:gd name="connsiteY18" fmla="*/ 5620 h 43569"/>
                  <a:gd name="connsiteX19" fmla="*/ 18696 w 18702"/>
                  <a:gd name="connsiteY19" fmla="*/ 11667 h 43569"/>
                  <a:gd name="connsiteX20" fmla="*/ 3455 w 18702"/>
                  <a:gd name="connsiteY20" fmla="*/ 30178 h 43569"/>
                  <a:gd name="connsiteX21" fmla="*/ 4998 w 18702"/>
                  <a:gd name="connsiteY21" fmla="*/ 37151 h 43569"/>
                  <a:gd name="connsiteX22" fmla="*/ 9379 w 18702"/>
                  <a:gd name="connsiteY22" fmla="*/ 37151 h 43569"/>
                  <a:gd name="connsiteX23" fmla="*/ 13698 w 18702"/>
                  <a:gd name="connsiteY23" fmla="*/ 32091 h 43569"/>
                  <a:gd name="connsiteX24" fmla="*/ 15303 w 18702"/>
                  <a:gd name="connsiteY24" fmla="*/ 23267 h 43569"/>
                  <a:gd name="connsiteX25" fmla="*/ 15303 w 18702"/>
                  <a:gd name="connsiteY25" fmla="*/ 13765 h 43569"/>
                  <a:gd name="connsiteX26" fmla="*/ 13698 w 18702"/>
                  <a:gd name="connsiteY26" fmla="*/ 6731 h 43569"/>
                  <a:gd name="connsiteX27" fmla="*/ 9379 w 18702"/>
                  <a:gd name="connsiteY27" fmla="*/ 6731 h 43569"/>
                  <a:gd name="connsiteX28" fmla="*/ 4998 w 18702"/>
                  <a:gd name="connsiteY28" fmla="*/ 11790 h 43569"/>
                  <a:gd name="connsiteX29" fmla="*/ 3455 w 18702"/>
                  <a:gd name="connsiteY29" fmla="*/ 20614 h 43569"/>
                  <a:gd name="connsiteX30" fmla="*/ 3455 w 18702"/>
                  <a:gd name="connsiteY30" fmla="*/ 30178 h 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02" h="43569">
                    <a:moveTo>
                      <a:pt x="18696" y="11667"/>
                    </a:moveTo>
                    <a:cubicBezTo>
                      <a:pt x="18696" y="13333"/>
                      <a:pt x="18696" y="14876"/>
                      <a:pt x="18696" y="16418"/>
                    </a:cubicBezTo>
                    <a:cubicBezTo>
                      <a:pt x="18696" y="17961"/>
                      <a:pt x="18696" y="19442"/>
                      <a:pt x="18696" y="21169"/>
                    </a:cubicBezTo>
                    <a:cubicBezTo>
                      <a:pt x="18702" y="23341"/>
                      <a:pt x="18517" y="25507"/>
                      <a:pt x="18141" y="27648"/>
                    </a:cubicBezTo>
                    <a:cubicBezTo>
                      <a:pt x="17765" y="29759"/>
                      <a:pt x="17185" y="31820"/>
                      <a:pt x="16413" y="33819"/>
                    </a:cubicBezTo>
                    <a:cubicBezTo>
                      <a:pt x="15691" y="35596"/>
                      <a:pt x="14716" y="37262"/>
                      <a:pt x="13513" y="38755"/>
                    </a:cubicBezTo>
                    <a:cubicBezTo>
                      <a:pt x="12378" y="40205"/>
                      <a:pt x="10977" y="41414"/>
                      <a:pt x="9379" y="42334"/>
                    </a:cubicBezTo>
                    <a:cubicBezTo>
                      <a:pt x="8139" y="43167"/>
                      <a:pt x="6676" y="43599"/>
                      <a:pt x="5183" y="43568"/>
                    </a:cubicBezTo>
                    <a:cubicBezTo>
                      <a:pt x="4060" y="43438"/>
                      <a:pt x="3036" y="42858"/>
                      <a:pt x="2345" y="41964"/>
                    </a:cubicBezTo>
                    <a:cubicBezTo>
                      <a:pt x="1469" y="40797"/>
                      <a:pt x="876" y="39446"/>
                      <a:pt x="617" y="38015"/>
                    </a:cubicBezTo>
                    <a:cubicBezTo>
                      <a:pt x="235" y="36102"/>
                      <a:pt x="25" y="34164"/>
                      <a:pt x="0" y="32214"/>
                    </a:cubicBezTo>
                    <a:lnTo>
                      <a:pt x="0" y="22465"/>
                    </a:lnTo>
                    <a:cubicBezTo>
                      <a:pt x="49" y="20275"/>
                      <a:pt x="253" y="18090"/>
                      <a:pt x="617" y="15925"/>
                    </a:cubicBezTo>
                    <a:cubicBezTo>
                      <a:pt x="938" y="13808"/>
                      <a:pt x="1518" y="11735"/>
                      <a:pt x="2345" y="9754"/>
                    </a:cubicBezTo>
                    <a:cubicBezTo>
                      <a:pt x="3079" y="7996"/>
                      <a:pt x="4035" y="6336"/>
                      <a:pt x="5183" y="4818"/>
                    </a:cubicBezTo>
                    <a:cubicBezTo>
                      <a:pt x="6337" y="3349"/>
                      <a:pt x="7762" y="2115"/>
                      <a:pt x="9379" y="1177"/>
                    </a:cubicBezTo>
                    <a:cubicBezTo>
                      <a:pt x="10601" y="363"/>
                      <a:pt x="12045" y="-51"/>
                      <a:pt x="13513" y="5"/>
                    </a:cubicBezTo>
                    <a:cubicBezTo>
                      <a:pt x="14673" y="122"/>
                      <a:pt x="15728" y="727"/>
                      <a:pt x="16413" y="1671"/>
                    </a:cubicBezTo>
                    <a:cubicBezTo>
                      <a:pt x="17265" y="2849"/>
                      <a:pt x="17851" y="4195"/>
                      <a:pt x="18141" y="5620"/>
                    </a:cubicBezTo>
                    <a:cubicBezTo>
                      <a:pt x="18554" y="7607"/>
                      <a:pt x="18739" y="9637"/>
                      <a:pt x="18696" y="11667"/>
                    </a:cubicBezTo>
                    <a:close/>
                    <a:moveTo>
                      <a:pt x="3455" y="30178"/>
                    </a:moveTo>
                    <a:cubicBezTo>
                      <a:pt x="3221" y="32609"/>
                      <a:pt x="3764" y="35047"/>
                      <a:pt x="4998" y="37151"/>
                    </a:cubicBezTo>
                    <a:cubicBezTo>
                      <a:pt x="5985" y="38323"/>
                      <a:pt x="7466" y="38323"/>
                      <a:pt x="9379" y="37151"/>
                    </a:cubicBezTo>
                    <a:cubicBezTo>
                      <a:pt x="11341" y="35991"/>
                      <a:pt x="12859" y="34207"/>
                      <a:pt x="13698" y="32091"/>
                    </a:cubicBezTo>
                    <a:cubicBezTo>
                      <a:pt x="14803" y="29283"/>
                      <a:pt x="15346" y="26285"/>
                      <a:pt x="15303" y="23267"/>
                    </a:cubicBezTo>
                    <a:lnTo>
                      <a:pt x="15303" y="13765"/>
                    </a:lnTo>
                    <a:cubicBezTo>
                      <a:pt x="15525" y="11309"/>
                      <a:pt x="14963" y="8847"/>
                      <a:pt x="13698" y="6731"/>
                    </a:cubicBezTo>
                    <a:cubicBezTo>
                      <a:pt x="12711" y="5558"/>
                      <a:pt x="11292" y="5558"/>
                      <a:pt x="9379" y="6731"/>
                    </a:cubicBezTo>
                    <a:cubicBezTo>
                      <a:pt x="7404" y="7891"/>
                      <a:pt x="5862" y="9668"/>
                      <a:pt x="4998" y="11790"/>
                    </a:cubicBezTo>
                    <a:cubicBezTo>
                      <a:pt x="3924" y="14604"/>
                      <a:pt x="3400" y="17603"/>
                      <a:pt x="3455" y="20614"/>
                    </a:cubicBezTo>
                    <a:lnTo>
                      <a:pt x="3455" y="30178"/>
                    </a:lnTo>
                    <a:close/>
                  </a:path>
                </a:pathLst>
              </a:custGeom>
              <a:solidFill>
                <a:srgbClr val="455A64"/>
              </a:solidFill>
              <a:ln w="6153" cap="flat">
                <a:noFill/>
                <a:prstDash val="solid"/>
                <a:miter/>
              </a:ln>
            </p:spPr>
            <p:txBody>
              <a:bodyPr rtlCol="0" anchor="ctr"/>
              <a:lstStyle/>
              <a:p>
                <a:endParaRPr lang="en-US"/>
              </a:p>
            </p:txBody>
          </p:sp>
          <p:sp>
            <p:nvSpPr>
              <p:cNvPr id="1385" name="Freeform: Shape 5434">
                <a:extLst>
                  <a:ext uri="{FF2B5EF4-FFF2-40B4-BE49-F238E27FC236}">
                    <a16:creationId xmlns:a16="http://schemas.microsoft.com/office/drawing/2014/main" id="{50EC20C4-1CDE-2719-1483-9498148E87AB}"/>
                  </a:ext>
                </a:extLst>
              </p:cNvPr>
              <p:cNvSpPr/>
              <p:nvPr/>
            </p:nvSpPr>
            <p:spPr>
              <a:xfrm>
                <a:off x="2248291" y="3006858"/>
                <a:ext cx="225527" cy="136473"/>
              </a:xfrm>
              <a:custGeom>
                <a:avLst/>
                <a:gdLst>
                  <a:gd name="connsiteX0" fmla="*/ 4443 w 225527"/>
                  <a:gd name="connsiteY0" fmla="*/ 126152 h 136473"/>
                  <a:gd name="connsiteX1" fmla="*/ 221085 w 225527"/>
                  <a:gd name="connsiteY1" fmla="*/ 646 h 136473"/>
                  <a:gd name="connsiteX2" fmla="*/ 225528 w 225527"/>
                  <a:gd name="connsiteY2" fmla="*/ 2929 h 136473"/>
                  <a:gd name="connsiteX3" fmla="*/ 221085 w 225527"/>
                  <a:gd name="connsiteY3" fmla="*/ 10272 h 136473"/>
                  <a:gd name="connsiteX4" fmla="*/ 4443 w 225527"/>
                  <a:gd name="connsiteY4" fmla="*/ 135840 h 136473"/>
                  <a:gd name="connsiteX5" fmla="*/ 0 w 225527"/>
                  <a:gd name="connsiteY5" fmla="*/ 133556 h 136473"/>
                  <a:gd name="connsiteX6" fmla="*/ 4443 w 225527"/>
                  <a:gd name="connsiteY6" fmla="*/ 126152 h 13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527" h="136473">
                    <a:moveTo>
                      <a:pt x="4443" y="126152"/>
                    </a:moveTo>
                    <a:lnTo>
                      <a:pt x="221085" y="646"/>
                    </a:lnTo>
                    <a:cubicBezTo>
                      <a:pt x="223492" y="-773"/>
                      <a:pt x="225528" y="214"/>
                      <a:pt x="225528" y="2929"/>
                    </a:cubicBezTo>
                    <a:cubicBezTo>
                      <a:pt x="225281" y="5941"/>
                      <a:pt x="223634" y="8656"/>
                      <a:pt x="221085" y="10272"/>
                    </a:cubicBezTo>
                    <a:lnTo>
                      <a:pt x="4443" y="135840"/>
                    </a:lnTo>
                    <a:cubicBezTo>
                      <a:pt x="2036" y="137259"/>
                      <a:pt x="0" y="136210"/>
                      <a:pt x="0" y="133556"/>
                    </a:cubicBezTo>
                    <a:cubicBezTo>
                      <a:pt x="241" y="130527"/>
                      <a:pt x="1882" y="127787"/>
                      <a:pt x="4443" y="126152"/>
                    </a:cubicBezTo>
                    <a:close/>
                  </a:path>
                </a:pathLst>
              </a:custGeom>
              <a:solidFill>
                <a:srgbClr val="E0E0E0"/>
              </a:solidFill>
              <a:ln w="6153" cap="flat">
                <a:noFill/>
                <a:prstDash val="solid"/>
                <a:miter/>
              </a:ln>
            </p:spPr>
            <p:txBody>
              <a:bodyPr rtlCol="0" anchor="ctr"/>
              <a:lstStyle/>
              <a:p>
                <a:endParaRPr lang="en-US"/>
              </a:p>
            </p:txBody>
          </p:sp>
          <p:sp>
            <p:nvSpPr>
              <p:cNvPr id="1386" name="Freeform: Shape 5435">
                <a:extLst>
                  <a:ext uri="{FF2B5EF4-FFF2-40B4-BE49-F238E27FC236}">
                    <a16:creationId xmlns:a16="http://schemas.microsoft.com/office/drawing/2014/main" id="{82FB72E8-0FDC-DD41-EA01-A38856379557}"/>
                  </a:ext>
                </a:extLst>
              </p:cNvPr>
              <p:cNvSpPr/>
              <p:nvPr/>
            </p:nvSpPr>
            <p:spPr>
              <a:xfrm>
                <a:off x="2248291" y="2959420"/>
                <a:ext cx="57446" cy="39106"/>
              </a:xfrm>
              <a:custGeom>
                <a:avLst/>
                <a:gdLst>
                  <a:gd name="connsiteX0" fmla="*/ 4443 w 57446"/>
                  <a:gd name="connsiteY0" fmla="*/ 28833 h 39106"/>
                  <a:gd name="connsiteX1" fmla="*/ 53004 w 57446"/>
                  <a:gd name="connsiteY1" fmla="*/ 634 h 39106"/>
                  <a:gd name="connsiteX2" fmla="*/ 57446 w 57446"/>
                  <a:gd name="connsiteY2" fmla="*/ 2917 h 39106"/>
                  <a:gd name="connsiteX3" fmla="*/ 53004 w 57446"/>
                  <a:gd name="connsiteY3" fmla="*/ 10322 h 39106"/>
                  <a:gd name="connsiteX4" fmla="*/ 4443 w 57446"/>
                  <a:gd name="connsiteY4" fmla="*/ 38459 h 39106"/>
                  <a:gd name="connsiteX5" fmla="*/ 0 w 57446"/>
                  <a:gd name="connsiteY5" fmla="*/ 36237 h 39106"/>
                  <a:gd name="connsiteX6" fmla="*/ 4443 w 57446"/>
                  <a:gd name="connsiteY6" fmla="*/ 28833 h 3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06">
                    <a:moveTo>
                      <a:pt x="4443" y="28833"/>
                    </a:moveTo>
                    <a:lnTo>
                      <a:pt x="53004" y="634"/>
                    </a:lnTo>
                    <a:cubicBezTo>
                      <a:pt x="55472" y="-785"/>
                      <a:pt x="57446" y="264"/>
                      <a:pt x="57446" y="2917"/>
                    </a:cubicBezTo>
                    <a:cubicBezTo>
                      <a:pt x="57230" y="5953"/>
                      <a:pt x="55577" y="8699"/>
                      <a:pt x="53004" y="10322"/>
                    </a:cubicBezTo>
                    <a:lnTo>
                      <a:pt x="4443" y="38459"/>
                    </a:lnTo>
                    <a:cubicBezTo>
                      <a:pt x="2036" y="39878"/>
                      <a:pt x="0" y="38891"/>
                      <a:pt x="0" y="36237"/>
                    </a:cubicBezTo>
                    <a:cubicBezTo>
                      <a:pt x="228" y="33208"/>
                      <a:pt x="1876" y="30462"/>
                      <a:pt x="4443" y="28833"/>
                    </a:cubicBezTo>
                    <a:close/>
                  </a:path>
                </a:pathLst>
              </a:custGeom>
              <a:solidFill>
                <a:srgbClr val="E0E0E0"/>
              </a:solidFill>
              <a:ln w="6153" cap="flat">
                <a:noFill/>
                <a:prstDash val="solid"/>
                <a:miter/>
              </a:ln>
            </p:spPr>
            <p:txBody>
              <a:bodyPr rtlCol="0" anchor="ctr"/>
              <a:lstStyle/>
              <a:p>
                <a:endParaRPr lang="en-US"/>
              </a:p>
            </p:txBody>
          </p:sp>
          <p:sp>
            <p:nvSpPr>
              <p:cNvPr id="1387" name="Freeform: Shape 5436">
                <a:extLst>
                  <a:ext uri="{FF2B5EF4-FFF2-40B4-BE49-F238E27FC236}">
                    <a16:creationId xmlns:a16="http://schemas.microsoft.com/office/drawing/2014/main" id="{8E631981-EB21-FDF6-D333-E024EADA08AC}"/>
                  </a:ext>
                </a:extLst>
              </p:cNvPr>
              <p:cNvSpPr/>
              <p:nvPr/>
            </p:nvSpPr>
            <p:spPr>
              <a:xfrm>
                <a:off x="2547334" y="2617559"/>
                <a:ext cx="228532" cy="147963"/>
              </a:xfrm>
              <a:custGeom>
                <a:avLst/>
                <a:gdLst>
                  <a:gd name="connsiteX0" fmla="*/ 1640 w 228532"/>
                  <a:gd name="connsiteY0" fmla="*/ 147881 h 147963"/>
                  <a:gd name="connsiteX1" fmla="*/ 467 w 228532"/>
                  <a:gd name="connsiteY1" fmla="*/ 147264 h 147963"/>
                  <a:gd name="connsiteX2" fmla="*/ 399 w 228532"/>
                  <a:gd name="connsiteY2" fmla="*/ 145172 h 147963"/>
                  <a:gd name="connsiteX3" fmla="*/ 467 w 228532"/>
                  <a:gd name="connsiteY3" fmla="*/ 145104 h 147963"/>
                  <a:gd name="connsiteX4" fmla="*/ 25519 w 228532"/>
                  <a:gd name="connsiteY4" fmla="*/ 125112 h 147963"/>
                  <a:gd name="connsiteX5" fmla="*/ 50756 w 228532"/>
                  <a:gd name="connsiteY5" fmla="*/ 96296 h 147963"/>
                  <a:gd name="connsiteX6" fmla="*/ 76363 w 228532"/>
                  <a:gd name="connsiteY6" fmla="*/ 92532 h 147963"/>
                  <a:gd name="connsiteX7" fmla="*/ 101045 w 228532"/>
                  <a:gd name="connsiteY7" fmla="*/ 87041 h 147963"/>
                  <a:gd name="connsiteX8" fmla="*/ 126405 w 228532"/>
                  <a:gd name="connsiteY8" fmla="*/ 57176 h 147963"/>
                  <a:gd name="connsiteX9" fmla="*/ 151087 w 228532"/>
                  <a:gd name="connsiteY9" fmla="*/ 61557 h 147963"/>
                  <a:gd name="connsiteX10" fmla="*/ 175768 w 228532"/>
                  <a:gd name="connsiteY10" fmla="*/ 22005 h 147963"/>
                  <a:gd name="connsiteX11" fmla="*/ 201190 w 228532"/>
                  <a:gd name="connsiteY11" fmla="*/ 22375 h 147963"/>
                  <a:gd name="connsiteX12" fmla="*/ 225872 w 228532"/>
                  <a:gd name="connsiteY12" fmla="*/ 470 h 147963"/>
                  <a:gd name="connsiteX13" fmla="*/ 228050 w 228532"/>
                  <a:gd name="connsiteY13" fmla="*/ 433 h 147963"/>
                  <a:gd name="connsiteX14" fmla="*/ 228093 w 228532"/>
                  <a:gd name="connsiteY14" fmla="*/ 470 h 147963"/>
                  <a:gd name="connsiteX15" fmla="*/ 228093 w 228532"/>
                  <a:gd name="connsiteY15" fmla="*/ 2630 h 147963"/>
                  <a:gd name="connsiteX16" fmla="*/ 202609 w 228532"/>
                  <a:gd name="connsiteY16" fmla="*/ 25398 h 147963"/>
                  <a:gd name="connsiteX17" fmla="*/ 177928 w 228532"/>
                  <a:gd name="connsiteY17" fmla="*/ 24966 h 147963"/>
                  <a:gd name="connsiteX18" fmla="*/ 152814 w 228532"/>
                  <a:gd name="connsiteY18" fmla="*/ 64827 h 147963"/>
                  <a:gd name="connsiteX19" fmla="*/ 127577 w 228532"/>
                  <a:gd name="connsiteY19" fmla="*/ 60385 h 147963"/>
                  <a:gd name="connsiteX20" fmla="*/ 102896 w 228532"/>
                  <a:gd name="connsiteY20" fmla="*/ 89694 h 147963"/>
                  <a:gd name="connsiteX21" fmla="*/ 77289 w 228532"/>
                  <a:gd name="connsiteY21" fmla="*/ 95494 h 147963"/>
                  <a:gd name="connsiteX22" fmla="*/ 52607 w 228532"/>
                  <a:gd name="connsiteY22" fmla="*/ 99073 h 147963"/>
                  <a:gd name="connsiteX23" fmla="*/ 27926 w 228532"/>
                  <a:gd name="connsiteY23" fmla="*/ 127210 h 147963"/>
                  <a:gd name="connsiteX24" fmla="*/ 2627 w 228532"/>
                  <a:gd name="connsiteY24" fmla="*/ 147881 h 147963"/>
                  <a:gd name="connsiteX25" fmla="*/ 1640 w 228532"/>
                  <a:gd name="connsiteY25" fmla="*/ 147881 h 1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532" h="147963">
                    <a:moveTo>
                      <a:pt x="1640" y="147881"/>
                    </a:moveTo>
                    <a:cubicBezTo>
                      <a:pt x="1177" y="147856"/>
                      <a:pt x="751" y="147628"/>
                      <a:pt x="467" y="147264"/>
                    </a:cubicBezTo>
                    <a:cubicBezTo>
                      <a:pt x="-131" y="146702"/>
                      <a:pt x="-156" y="145764"/>
                      <a:pt x="399" y="145172"/>
                    </a:cubicBezTo>
                    <a:cubicBezTo>
                      <a:pt x="424" y="145147"/>
                      <a:pt x="443" y="145123"/>
                      <a:pt x="467" y="145104"/>
                    </a:cubicBezTo>
                    <a:lnTo>
                      <a:pt x="25519" y="125112"/>
                    </a:lnTo>
                    <a:lnTo>
                      <a:pt x="50756" y="96296"/>
                    </a:lnTo>
                    <a:lnTo>
                      <a:pt x="76363" y="92532"/>
                    </a:lnTo>
                    <a:lnTo>
                      <a:pt x="101045" y="87041"/>
                    </a:lnTo>
                    <a:lnTo>
                      <a:pt x="126405" y="57176"/>
                    </a:lnTo>
                    <a:lnTo>
                      <a:pt x="151087" y="61557"/>
                    </a:lnTo>
                    <a:lnTo>
                      <a:pt x="175768" y="22005"/>
                    </a:lnTo>
                    <a:lnTo>
                      <a:pt x="201190" y="22375"/>
                    </a:lnTo>
                    <a:lnTo>
                      <a:pt x="225872" y="470"/>
                    </a:lnTo>
                    <a:cubicBezTo>
                      <a:pt x="226464" y="-141"/>
                      <a:pt x="227439" y="-159"/>
                      <a:pt x="228050" y="433"/>
                    </a:cubicBezTo>
                    <a:cubicBezTo>
                      <a:pt x="228068" y="445"/>
                      <a:pt x="228081" y="458"/>
                      <a:pt x="228093" y="470"/>
                    </a:cubicBezTo>
                    <a:cubicBezTo>
                      <a:pt x="228679" y="1068"/>
                      <a:pt x="228679" y="2031"/>
                      <a:pt x="228093" y="2630"/>
                    </a:cubicBezTo>
                    <a:lnTo>
                      <a:pt x="202609" y="25398"/>
                    </a:lnTo>
                    <a:lnTo>
                      <a:pt x="177928" y="24966"/>
                    </a:lnTo>
                    <a:lnTo>
                      <a:pt x="152814" y="64827"/>
                    </a:lnTo>
                    <a:lnTo>
                      <a:pt x="127577" y="60385"/>
                    </a:lnTo>
                    <a:lnTo>
                      <a:pt x="102896" y="89694"/>
                    </a:lnTo>
                    <a:lnTo>
                      <a:pt x="77289" y="95494"/>
                    </a:lnTo>
                    <a:lnTo>
                      <a:pt x="52607" y="99073"/>
                    </a:lnTo>
                    <a:lnTo>
                      <a:pt x="27926" y="127210"/>
                    </a:lnTo>
                    <a:lnTo>
                      <a:pt x="2627" y="147881"/>
                    </a:lnTo>
                    <a:cubicBezTo>
                      <a:pt x="2306" y="147992"/>
                      <a:pt x="1960" y="147992"/>
                      <a:pt x="1640" y="147881"/>
                    </a:cubicBezTo>
                    <a:close/>
                  </a:path>
                </a:pathLst>
              </a:custGeom>
              <a:solidFill>
                <a:srgbClr val="44535B"/>
              </a:solidFill>
              <a:ln w="6153" cap="flat">
                <a:noFill/>
                <a:prstDash val="solid"/>
                <a:miter/>
              </a:ln>
            </p:spPr>
            <p:txBody>
              <a:bodyPr rtlCol="0" anchor="ctr"/>
              <a:lstStyle/>
              <a:p>
                <a:endParaRPr lang="en-US"/>
              </a:p>
            </p:txBody>
          </p:sp>
          <p:sp>
            <p:nvSpPr>
              <p:cNvPr id="1388" name="Freeform: Shape 5437">
                <a:extLst>
                  <a:ext uri="{FF2B5EF4-FFF2-40B4-BE49-F238E27FC236}">
                    <a16:creationId xmlns:a16="http://schemas.microsoft.com/office/drawing/2014/main" id="{405935B2-2C24-806F-A00B-5AD9FA13BD9C}"/>
                  </a:ext>
                </a:extLst>
              </p:cNvPr>
              <p:cNvSpPr/>
              <p:nvPr/>
            </p:nvSpPr>
            <p:spPr>
              <a:xfrm>
                <a:off x="2550655" y="2665047"/>
                <a:ext cx="18805" cy="43501"/>
              </a:xfrm>
              <a:custGeom>
                <a:avLst/>
                <a:gdLst>
                  <a:gd name="connsiteX0" fmla="*/ 8253 w 18805"/>
                  <a:gd name="connsiteY0" fmla="*/ 15920 h 43501"/>
                  <a:gd name="connsiteX1" fmla="*/ 8870 w 18805"/>
                  <a:gd name="connsiteY1" fmla="*/ 15364 h 43501"/>
                  <a:gd name="connsiteX2" fmla="*/ 9549 w 18805"/>
                  <a:gd name="connsiteY2" fmla="*/ 14871 h 43501"/>
                  <a:gd name="connsiteX3" fmla="*/ 13128 w 18805"/>
                  <a:gd name="connsiteY3" fmla="*/ 14007 h 43501"/>
                  <a:gd name="connsiteX4" fmla="*/ 16151 w 18805"/>
                  <a:gd name="connsiteY4" fmla="*/ 15117 h 43501"/>
                  <a:gd name="connsiteX5" fmla="*/ 18126 w 18805"/>
                  <a:gd name="connsiteY5" fmla="*/ 18264 h 43501"/>
                  <a:gd name="connsiteX6" fmla="*/ 18804 w 18805"/>
                  <a:gd name="connsiteY6" fmla="*/ 23262 h 43501"/>
                  <a:gd name="connsiteX7" fmla="*/ 18126 w 18805"/>
                  <a:gd name="connsiteY7" fmla="*/ 29001 h 43501"/>
                  <a:gd name="connsiteX8" fmla="*/ 16151 w 18805"/>
                  <a:gd name="connsiteY8" fmla="*/ 34493 h 43501"/>
                  <a:gd name="connsiteX9" fmla="*/ 13128 w 18805"/>
                  <a:gd name="connsiteY9" fmla="*/ 39120 h 43501"/>
                  <a:gd name="connsiteX10" fmla="*/ 9302 w 18805"/>
                  <a:gd name="connsiteY10" fmla="*/ 42329 h 43501"/>
                  <a:gd name="connsiteX11" fmla="*/ 5538 w 18805"/>
                  <a:gd name="connsiteY11" fmla="*/ 43501 h 43501"/>
                  <a:gd name="connsiteX12" fmla="*/ 2514 w 18805"/>
                  <a:gd name="connsiteY12" fmla="*/ 42329 h 43501"/>
                  <a:gd name="connsiteX13" fmla="*/ 787 w 18805"/>
                  <a:gd name="connsiteY13" fmla="*/ 38688 h 43501"/>
                  <a:gd name="connsiteX14" fmla="*/ 46 w 18805"/>
                  <a:gd name="connsiteY14" fmla="*/ 33690 h 43501"/>
                  <a:gd name="connsiteX15" fmla="*/ 46 w 18805"/>
                  <a:gd name="connsiteY15" fmla="*/ 30543 h 43501"/>
                  <a:gd name="connsiteX16" fmla="*/ 663 w 18805"/>
                  <a:gd name="connsiteY16" fmla="*/ 27520 h 43501"/>
                  <a:gd name="connsiteX17" fmla="*/ 1527 w 18805"/>
                  <a:gd name="connsiteY17" fmla="*/ 24620 h 43501"/>
                  <a:gd name="connsiteX18" fmla="*/ 2514 w 18805"/>
                  <a:gd name="connsiteY18" fmla="*/ 21967 h 43501"/>
                  <a:gd name="connsiteX19" fmla="*/ 9178 w 18805"/>
                  <a:gd name="connsiteY19" fmla="*/ 2962 h 43501"/>
                  <a:gd name="connsiteX20" fmla="*/ 9549 w 18805"/>
                  <a:gd name="connsiteY20" fmla="*/ 2036 h 43501"/>
                  <a:gd name="connsiteX21" fmla="*/ 10289 w 18805"/>
                  <a:gd name="connsiteY21" fmla="*/ 1172 h 43501"/>
                  <a:gd name="connsiteX22" fmla="*/ 12387 w 18805"/>
                  <a:gd name="connsiteY22" fmla="*/ 0 h 43501"/>
                  <a:gd name="connsiteX23" fmla="*/ 12942 w 18805"/>
                  <a:gd name="connsiteY23" fmla="*/ 0 h 43501"/>
                  <a:gd name="connsiteX24" fmla="*/ 12942 w 18805"/>
                  <a:gd name="connsiteY24" fmla="*/ 741 h 43501"/>
                  <a:gd name="connsiteX25" fmla="*/ 12942 w 18805"/>
                  <a:gd name="connsiteY25" fmla="*/ 1234 h 43501"/>
                  <a:gd name="connsiteX26" fmla="*/ 12942 w 18805"/>
                  <a:gd name="connsiteY26" fmla="*/ 1543 h 43501"/>
                  <a:gd name="connsiteX27" fmla="*/ 3563 w 18805"/>
                  <a:gd name="connsiteY27" fmla="*/ 31963 h 43501"/>
                  <a:gd name="connsiteX28" fmla="*/ 3995 w 18805"/>
                  <a:gd name="connsiteY28" fmla="*/ 34924 h 43501"/>
                  <a:gd name="connsiteX29" fmla="*/ 5168 w 18805"/>
                  <a:gd name="connsiteY29" fmla="*/ 36961 h 43501"/>
                  <a:gd name="connsiteX30" fmla="*/ 7081 w 18805"/>
                  <a:gd name="connsiteY30" fmla="*/ 37763 h 43501"/>
                  <a:gd name="connsiteX31" fmla="*/ 9549 w 18805"/>
                  <a:gd name="connsiteY31" fmla="*/ 37022 h 43501"/>
                  <a:gd name="connsiteX32" fmla="*/ 12079 w 18805"/>
                  <a:gd name="connsiteY32" fmla="*/ 34863 h 43501"/>
                  <a:gd name="connsiteX33" fmla="*/ 13991 w 18805"/>
                  <a:gd name="connsiteY33" fmla="*/ 31839 h 43501"/>
                  <a:gd name="connsiteX34" fmla="*/ 15164 w 18805"/>
                  <a:gd name="connsiteY34" fmla="*/ 28446 h 43501"/>
                  <a:gd name="connsiteX35" fmla="*/ 15596 w 18805"/>
                  <a:gd name="connsiteY35" fmla="*/ 24990 h 43501"/>
                  <a:gd name="connsiteX36" fmla="*/ 15164 w 18805"/>
                  <a:gd name="connsiteY36" fmla="*/ 22028 h 43501"/>
                  <a:gd name="connsiteX37" fmla="*/ 13991 w 18805"/>
                  <a:gd name="connsiteY37" fmla="*/ 19992 h 43501"/>
                  <a:gd name="connsiteX38" fmla="*/ 12079 w 18805"/>
                  <a:gd name="connsiteY38" fmla="*/ 19190 h 43501"/>
                  <a:gd name="connsiteX39" fmla="*/ 9549 w 18805"/>
                  <a:gd name="connsiteY39" fmla="*/ 19930 h 43501"/>
                  <a:gd name="connsiteX40" fmla="*/ 7081 w 18805"/>
                  <a:gd name="connsiteY40" fmla="*/ 22090 h 43501"/>
                  <a:gd name="connsiteX41" fmla="*/ 5168 w 18805"/>
                  <a:gd name="connsiteY41" fmla="*/ 25114 h 43501"/>
                  <a:gd name="connsiteX42" fmla="*/ 3995 w 18805"/>
                  <a:gd name="connsiteY42" fmla="*/ 28507 h 43501"/>
                  <a:gd name="connsiteX43" fmla="*/ 3563 w 18805"/>
                  <a:gd name="connsiteY43" fmla="*/ 31963 h 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805" h="43501">
                    <a:moveTo>
                      <a:pt x="8253" y="15920"/>
                    </a:moveTo>
                    <a:lnTo>
                      <a:pt x="8870" y="15364"/>
                    </a:lnTo>
                    <a:lnTo>
                      <a:pt x="9549" y="14871"/>
                    </a:lnTo>
                    <a:cubicBezTo>
                      <a:pt x="10641" y="14272"/>
                      <a:pt x="11881" y="13970"/>
                      <a:pt x="13128" y="14007"/>
                    </a:cubicBezTo>
                    <a:cubicBezTo>
                      <a:pt x="14238" y="13988"/>
                      <a:pt x="15318" y="14383"/>
                      <a:pt x="16151" y="15117"/>
                    </a:cubicBezTo>
                    <a:cubicBezTo>
                      <a:pt x="17052" y="15994"/>
                      <a:pt x="17724" y="17073"/>
                      <a:pt x="18126" y="18264"/>
                    </a:cubicBezTo>
                    <a:cubicBezTo>
                      <a:pt x="18595" y="19887"/>
                      <a:pt x="18823" y="21572"/>
                      <a:pt x="18804" y="23262"/>
                    </a:cubicBezTo>
                    <a:cubicBezTo>
                      <a:pt x="18792" y="25194"/>
                      <a:pt x="18564" y="27119"/>
                      <a:pt x="18126" y="29001"/>
                    </a:cubicBezTo>
                    <a:cubicBezTo>
                      <a:pt x="17644" y="30889"/>
                      <a:pt x="16984" y="32728"/>
                      <a:pt x="16151" y="34493"/>
                    </a:cubicBezTo>
                    <a:cubicBezTo>
                      <a:pt x="15343" y="36152"/>
                      <a:pt x="14325" y="37707"/>
                      <a:pt x="13128" y="39120"/>
                    </a:cubicBezTo>
                    <a:cubicBezTo>
                      <a:pt x="12048" y="40404"/>
                      <a:pt x="10758" y="41490"/>
                      <a:pt x="9302" y="42329"/>
                    </a:cubicBezTo>
                    <a:cubicBezTo>
                      <a:pt x="8179" y="43051"/>
                      <a:pt x="6877" y="43458"/>
                      <a:pt x="5538" y="43501"/>
                    </a:cubicBezTo>
                    <a:cubicBezTo>
                      <a:pt x="4427" y="43464"/>
                      <a:pt x="3360" y="43051"/>
                      <a:pt x="2514" y="42329"/>
                    </a:cubicBezTo>
                    <a:cubicBezTo>
                      <a:pt x="1607" y="41305"/>
                      <a:pt x="1009" y="40040"/>
                      <a:pt x="787" y="38688"/>
                    </a:cubicBezTo>
                    <a:cubicBezTo>
                      <a:pt x="256" y="37078"/>
                      <a:pt x="9" y="35387"/>
                      <a:pt x="46" y="33690"/>
                    </a:cubicBezTo>
                    <a:cubicBezTo>
                      <a:pt x="-15" y="32641"/>
                      <a:pt x="-15" y="31592"/>
                      <a:pt x="46" y="30543"/>
                    </a:cubicBezTo>
                    <a:cubicBezTo>
                      <a:pt x="46" y="29494"/>
                      <a:pt x="417" y="28507"/>
                      <a:pt x="663" y="27520"/>
                    </a:cubicBezTo>
                    <a:lnTo>
                      <a:pt x="1527" y="24620"/>
                    </a:lnTo>
                    <a:cubicBezTo>
                      <a:pt x="1836" y="23694"/>
                      <a:pt x="2206" y="22830"/>
                      <a:pt x="2514" y="21967"/>
                    </a:cubicBezTo>
                    <a:lnTo>
                      <a:pt x="9178" y="2962"/>
                    </a:lnTo>
                    <a:lnTo>
                      <a:pt x="9549" y="2036"/>
                    </a:lnTo>
                    <a:cubicBezTo>
                      <a:pt x="9709" y="1685"/>
                      <a:pt x="9968" y="1382"/>
                      <a:pt x="10289" y="1172"/>
                    </a:cubicBezTo>
                    <a:lnTo>
                      <a:pt x="12387" y="0"/>
                    </a:lnTo>
                    <a:cubicBezTo>
                      <a:pt x="12387" y="0"/>
                      <a:pt x="12819" y="0"/>
                      <a:pt x="12942" y="0"/>
                    </a:cubicBezTo>
                    <a:cubicBezTo>
                      <a:pt x="13035" y="241"/>
                      <a:pt x="13035" y="500"/>
                      <a:pt x="12942" y="741"/>
                    </a:cubicBezTo>
                    <a:cubicBezTo>
                      <a:pt x="12979" y="901"/>
                      <a:pt x="12979" y="1074"/>
                      <a:pt x="12942" y="1234"/>
                    </a:cubicBezTo>
                    <a:cubicBezTo>
                      <a:pt x="12973" y="1333"/>
                      <a:pt x="12973" y="1444"/>
                      <a:pt x="12942" y="1543"/>
                    </a:cubicBezTo>
                    <a:close/>
                    <a:moveTo>
                      <a:pt x="3563" y="31963"/>
                    </a:moveTo>
                    <a:cubicBezTo>
                      <a:pt x="3539" y="32968"/>
                      <a:pt x="3681" y="33968"/>
                      <a:pt x="3995" y="34924"/>
                    </a:cubicBezTo>
                    <a:cubicBezTo>
                      <a:pt x="4205" y="35690"/>
                      <a:pt x="4612" y="36393"/>
                      <a:pt x="5168" y="36961"/>
                    </a:cubicBezTo>
                    <a:cubicBezTo>
                      <a:pt x="5680" y="37460"/>
                      <a:pt x="6365" y="37744"/>
                      <a:pt x="7081" y="37763"/>
                    </a:cubicBezTo>
                    <a:cubicBezTo>
                      <a:pt x="7957" y="37751"/>
                      <a:pt x="8808" y="37498"/>
                      <a:pt x="9549" y="37022"/>
                    </a:cubicBezTo>
                    <a:cubicBezTo>
                      <a:pt x="10505" y="36442"/>
                      <a:pt x="11357" y="35714"/>
                      <a:pt x="12079" y="34863"/>
                    </a:cubicBezTo>
                    <a:cubicBezTo>
                      <a:pt x="12825" y="33925"/>
                      <a:pt x="13461" y="32913"/>
                      <a:pt x="13991" y="31839"/>
                    </a:cubicBezTo>
                    <a:cubicBezTo>
                      <a:pt x="14491" y="30747"/>
                      <a:pt x="14886" y="29612"/>
                      <a:pt x="15164" y="28446"/>
                    </a:cubicBezTo>
                    <a:cubicBezTo>
                      <a:pt x="15429" y="27310"/>
                      <a:pt x="15571" y="26156"/>
                      <a:pt x="15596" y="24990"/>
                    </a:cubicBezTo>
                    <a:cubicBezTo>
                      <a:pt x="15590" y="23990"/>
                      <a:pt x="15448" y="22991"/>
                      <a:pt x="15164" y="22028"/>
                    </a:cubicBezTo>
                    <a:cubicBezTo>
                      <a:pt x="14929" y="21269"/>
                      <a:pt x="14528" y="20578"/>
                      <a:pt x="13991" y="19992"/>
                    </a:cubicBezTo>
                    <a:cubicBezTo>
                      <a:pt x="13461" y="19517"/>
                      <a:pt x="12788" y="19233"/>
                      <a:pt x="12079" y="19190"/>
                    </a:cubicBezTo>
                    <a:cubicBezTo>
                      <a:pt x="11190" y="19233"/>
                      <a:pt x="10320" y="19486"/>
                      <a:pt x="9549" y="19930"/>
                    </a:cubicBezTo>
                    <a:cubicBezTo>
                      <a:pt x="8617" y="20510"/>
                      <a:pt x="7784" y="21238"/>
                      <a:pt x="7081" y="22090"/>
                    </a:cubicBezTo>
                    <a:cubicBezTo>
                      <a:pt x="6297" y="22997"/>
                      <a:pt x="5649" y="24015"/>
                      <a:pt x="5168" y="25114"/>
                    </a:cubicBezTo>
                    <a:cubicBezTo>
                      <a:pt x="4649" y="26193"/>
                      <a:pt x="4254" y="27335"/>
                      <a:pt x="3995" y="28507"/>
                    </a:cubicBezTo>
                    <a:cubicBezTo>
                      <a:pt x="3705" y="29636"/>
                      <a:pt x="3557" y="30796"/>
                      <a:pt x="3563" y="31963"/>
                    </a:cubicBezTo>
                    <a:close/>
                  </a:path>
                </a:pathLst>
              </a:custGeom>
              <a:solidFill>
                <a:srgbClr val="455A64"/>
              </a:solidFill>
              <a:ln w="6153" cap="flat">
                <a:noFill/>
                <a:prstDash val="solid"/>
                <a:miter/>
              </a:ln>
            </p:spPr>
            <p:txBody>
              <a:bodyPr rtlCol="0" anchor="ctr"/>
              <a:lstStyle/>
              <a:p>
                <a:endParaRPr lang="en-US"/>
              </a:p>
            </p:txBody>
          </p:sp>
          <p:sp>
            <p:nvSpPr>
              <p:cNvPr id="1389" name="Freeform: Shape 5438">
                <a:extLst>
                  <a:ext uri="{FF2B5EF4-FFF2-40B4-BE49-F238E27FC236}">
                    <a16:creationId xmlns:a16="http://schemas.microsoft.com/office/drawing/2014/main" id="{ECAE2384-2B8C-5651-684C-F9EA28E2A77C}"/>
                  </a:ext>
                </a:extLst>
              </p:cNvPr>
              <p:cNvSpPr/>
              <p:nvPr/>
            </p:nvSpPr>
            <p:spPr>
              <a:xfrm>
                <a:off x="2573278" y="2652954"/>
                <a:ext cx="17658" cy="45722"/>
              </a:xfrm>
              <a:custGeom>
                <a:avLst/>
                <a:gdLst>
                  <a:gd name="connsiteX0" fmla="*/ 11053 w 17658"/>
                  <a:gd name="connsiteY0" fmla="*/ 18943 h 45722"/>
                  <a:gd name="connsiteX1" fmla="*/ 12719 w 17658"/>
                  <a:gd name="connsiteY1" fmla="*/ 14871 h 45722"/>
                  <a:gd name="connsiteX2" fmla="*/ 13274 w 17658"/>
                  <a:gd name="connsiteY2" fmla="*/ 10428 h 45722"/>
                  <a:gd name="connsiteX3" fmla="*/ 12102 w 17658"/>
                  <a:gd name="connsiteY3" fmla="*/ 6109 h 45722"/>
                  <a:gd name="connsiteX4" fmla="*/ 8523 w 17658"/>
                  <a:gd name="connsiteY4" fmla="*/ 6109 h 45722"/>
                  <a:gd name="connsiteX5" fmla="*/ 6301 w 17658"/>
                  <a:gd name="connsiteY5" fmla="*/ 7898 h 45722"/>
                  <a:gd name="connsiteX6" fmla="*/ 4821 w 17658"/>
                  <a:gd name="connsiteY6" fmla="*/ 10366 h 45722"/>
                  <a:gd name="connsiteX7" fmla="*/ 3895 w 17658"/>
                  <a:gd name="connsiteY7" fmla="*/ 13143 h 45722"/>
                  <a:gd name="connsiteX8" fmla="*/ 3278 w 17658"/>
                  <a:gd name="connsiteY8" fmla="*/ 16105 h 45722"/>
                  <a:gd name="connsiteX9" fmla="*/ 2908 w 17658"/>
                  <a:gd name="connsiteY9" fmla="*/ 17277 h 45722"/>
                  <a:gd name="connsiteX10" fmla="*/ 2352 w 17658"/>
                  <a:gd name="connsiteY10" fmla="*/ 17956 h 45722"/>
                  <a:gd name="connsiteX11" fmla="*/ 686 w 17658"/>
                  <a:gd name="connsiteY11" fmla="*/ 18943 h 45722"/>
                  <a:gd name="connsiteX12" fmla="*/ 69 w 17658"/>
                  <a:gd name="connsiteY12" fmla="*/ 18943 h 45722"/>
                  <a:gd name="connsiteX13" fmla="*/ 69 w 17658"/>
                  <a:gd name="connsiteY13" fmla="*/ 18203 h 45722"/>
                  <a:gd name="connsiteX14" fmla="*/ 686 w 17658"/>
                  <a:gd name="connsiteY14" fmla="*/ 13637 h 45722"/>
                  <a:gd name="connsiteX15" fmla="*/ 2352 w 17658"/>
                  <a:gd name="connsiteY15" fmla="*/ 8762 h 45722"/>
                  <a:gd name="connsiteX16" fmla="*/ 5067 w 17658"/>
                  <a:gd name="connsiteY16" fmla="*/ 4319 h 45722"/>
                  <a:gd name="connsiteX17" fmla="*/ 8708 w 17658"/>
                  <a:gd name="connsiteY17" fmla="*/ 1049 h 45722"/>
                  <a:gd name="connsiteX18" fmla="*/ 12225 w 17658"/>
                  <a:gd name="connsiteY18" fmla="*/ 0 h 45722"/>
                  <a:gd name="connsiteX19" fmla="*/ 14817 w 17658"/>
                  <a:gd name="connsiteY19" fmla="*/ 1111 h 45722"/>
                  <a:gd name="connsiteX20" fmla="*/ 16359 w 17658"/>
                  <a:gd name="connsiteY20" fmla="*/ 4011 h 45722"/>
                  <a:gd name="connsiteX21" fmla="*/ 16915 w 17658"/>
                  <a:gd name="connsiteY21" fmla="*/ 8453 h 45722"/>
                  <a:gd name="connsiteX22" fmla="*/ 16915 w 17658"/>
                  <a:gd name="connsiteY22" fmla="*/ 11785 h 45722"/>
                  <a:gd name="connsiteX23" fmla="*/ 16297 w 17658"/>
                  <a:gd name="connsiteY23" fmla="*/ 14932 h 45722"/>
                  <a:gd name="connsiteX24" fmla="*/ 15249 w 17658"/>
                  <a:gd name="connsiteY24" fmla="*/ 18141 h 45722"/>
                  <a:gd name="connsiteX25" fmla="*/ 13644 w 17658"/>
                  <a:gd name="connsiteY25" fmla="*/ 21596 h 45722"/>
                  <a:gd name="connsiteX26" fmla="*/ 5438 w 17658"/>
                  <a:gd name="connsiteY26" fmla="*/ 38071 h 45722"/>
                  <a:gd name="connsiteX27" fmla="*/ 16668 w 17658"/>
                  <a:gd name="connsiteY27" fmla="*/ 31592 h 45722"/>
                  <a:gd name="connsiteX28" fmla="*/ 17347 w 17658"/>
                  <a:gd name="connsiteY28" fmla="*/ 31592 h 45722"/>
                  <a:gd name="connsiteX29" fmla="*/ 17655 w 17658"/>
                  <a:gd name="connsiteY29" fmla="*/ 32518 h 45722"/>
                  <a:gd name="connsiteX30" fmla="*/ 17655 w 17658"/>
                  <a:gd name="connsiteY30" fmla="*/ 34554 h 45722"/>
                  <a:gd name="connsiteX31" fmla="*/ 17347 w 17658"/>
                  <a:gd name="connsiteY31" fmla="*/ 35788 h 45722"/>
                  <a:gd name="connsiteX32" fmla="*/ 16668 w 17658"/>
                  <a:gd name="connsiteY32" fmla="*/ 36652 h 45722"/>
                  <a:gd name="connsiteX33" fmla="*/ 872 w 17658"/>
                  <a:gd name="connsiteY33" fmla="*/ 45723 h 45722"/>
                  <a:gd name="connsiteX34" fmla="*/ 131 w 17658"/>
                  <a:gd name="connsiteY34" fmla="*/ 45723 h 45722"/>
                  <a:gd name="connsiteX35" fmla="*/ 131 w 17658"/>
                  <a:gd name="connsiteY35" fmla="*/ 44797 h 45722"/>
                  <a:gd name="connsiteX36" fmla="*/ 131 w 17658"/>
                  <a:gd name="connsiteY36" fmla="*/ 42761 h 45722"/>
                  <a:gd name="connsiteX37" fmla="*/ 131 w 17658"/>
                  <a:gd name="connsiteY37" fmla="*/ 41588 h 45722"/>
                  <a:gd name="connsiteX38" fmla="*/ 748 w 17658"/>
                  <a:gd name="connsiteY38" fmla="*/ 40169 h 4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658" h="45722">
                    <a:moveTo>
                      <a:pt x="11053" y="18943"/>
                    </a:moveTo>
                    <a:cubicBezTo>
                      <a:pt x="11731" y="17641"/>
                      <a:pt x="12293" y="16277"/>
                      <a:pt x="12719" y="14871"/>
                    </a:cubicBezTo>
                    <a:cubicBezTo>
                      <a:pt x="13077" y="13414"/>
                      <a:pt x="13262" y="11927"/>
                      <a:pt x="13274" y="10428"/>
                    </a:cubicBezTo>
                    <a:cubicBezTo>
                      <a:pt x="13391" y="8898"/>
                      <a:pt x="12978" y="7367"/>
                      <a:pt x="12102" y="6109"/>
                    </a:cubicBezTo>
                    <a:cubicBezTo>
                      <a:pt x="11361" y="5183"/>
                      <a:pt x="10127" y="5245"/>
                      <a:pt x="8523" y="6109"/>
                    </a:cubicBezTo>
                    <a:cubicBezTo>
                      <a:pt x="7696" y="6584"/>
                      <a:pt x="6943" y="7188"/>
                      <a:pt x="6301" y="7898"/>
                    </a:cubicBezTo>
                    <a:cubicBezTo>
                      <a:pt x="5721" y="8669"/>
                      <a:pt x="5228" y="9496"/>
                      <a:pt x="4821" y="10366"/>
                    </a:cubicBezTo>
                    <a:cubicBezTo>
                      <a:pt x="4413" y="11255"/>
                      <a:pt x="4099" y="12186"/>
                      <a:pt x="3895" y="13143"/>
                    </a:cubicBezTo>
                    <a:cubicBezTo>
                      <a:pt x="3895" y="14130"/>
                      <a:pt x="3463" y="15117"/>
                      <a:pt x="3278" y="16105"/>
                    </a:cubicBezTo>
                    <a:cubicBezTo>
                      <a:pt x="3241" y="16518"/>
                      <a:pt x="3111" y="16919"/>
                      <a:pt x="2908" y="17277"/>
                    </a:cubicBezTo>
                    <a:cubicBezTo>
                      <a:pt x="2791" y="17549"/>
                      <a:pt x="2599" y="17783"/>
                      <a:pt x="2352" y="17956"/>
                    </a:cubicBezTo>
                    <a:lnTo>
                      <a:pt x="686" y="18943"/>
                    </a:lnTo>
                    <a:cubicBezTo>
                      <a:pt x="508" y="19085"/>
                      <a:pt x="248" y="19085"/>
                      <a:pt x="69" y="18943"/>
                    </a:cubicBezTo>
                    <a:cubicBezTo>
                      <a:pt x="-23" y="18702"/>
                      <a:pt x="-23" y="18443"/>
                      <a:pt x="69" y="18203"/>
                    </a:cubicBezTo>
                    <a:cubicBezTo>
                      <a:pt x="76" y="16660"/>
                      <a:pt x="285" y="15124"/>
                      <a:pt x="686" y="13637"/>
                    </a:cubicBezTo>
                    <a:cubicBezTo>
                      <a:pt x="1063" y="11958"/>
                      <a:pt x="1624" y="10323"/>
                      <a:pt x="2352" y="8762"/>
                    </a:cubicBezTo>
                    <a:cubicBezTo>
                      <a:pt x="3062" y="7170"/>
                      <a:pt x="3975" y="5677"/>
                      <a:pt x="5067" y="4319"/>
                    </a:cubicBezTo>
                    <a:cubicBezTo>
                      <a:pt x="6061" y="3011"/>
                      <a:pt x="7301" y="1900"/>
                      <a:pt x="8708" y="1049"/>
                    </a:cubicBezTo>
                    <a:cubicBezTo>
                      <a:pt x="9763" y="383"/>
                      <a:pt x="10979" y="18"/>
                      <a:pt x="12225" y="0"/>
                    </a:cubicBezTo>
                    <a:cubicBezTo>
                      <a:pt x="13206" y="0"/>
                      <a:pt x="14144" y="401"/>
                      <a:pt x="14817" y="1111"/>
                    </a:cubicBezTo>
                    <a:cubicBezTo>
                      <a:pt x="15582" y="1919"/>
                      <a:pt x="16119" y="2925"/>
                      <a:pt x="16359" y="4011"/>
                    </a:cubicBezTo>
                    <a:cubicBezTo>
                      <a:pt x="16748" y="5461"/>
                      <a:pt x="16933" y="6954"/>
                      <a:pt x="16915" y="8453"/>
                    </a:cubicBezTo>
                    <a:cubicBezTo>
                      <a:pt x="16982" y="9564"/>
                      <a:pt x="16982" y="10675"/>
                      <a:pt x="16915" y="11785"/>
                    </a:cubicBezTo>
                    <a:cubicBezTo>
                      <a:pt x="16797" y="12853"/>
                      <a:pt x="16594" y="13902"/>
                      <a:pt x="16297" y="14932"/>
                    </a:cubicBezTo>
                    <a:cubicBezTo>
                      <a:pt x="16020" y="16025"/>
                      <a:pt x="15674" y="17098"/>
                      <a:pt x="15249" y="18141"/>
                    </a:cubicBezTo>
                    <a:cubicBezTo>
                      <a:pt x="14755" y="19252"/>
                      <a:pt x="14261" y="20362"/>
                      <a:pt x="13644" y="21596"/>
                    </a:cubicBezTo>
                    <a:lnTo>
                      <a:pt x="5438" y="38071"/>
                    </a:lnTo>
                    <a:lnTo>
                      <a:pt x="16668" y="31592"/>
                    </a:lnTo>
                    <a:cubicBezTo>
                      <a:pt x="16865" y="31438"/>
                      <a:pt x="17149" y="31438"/>
                      <a:pt x="17347" y="31592"/>
                    </a:cubicBezTo>
                    <a:cubicBezTo>
                      <a:pt x="17569" y="31852"/>
                      <a:pt x="17680" y="32179"/>
                      <a:pt x="17655" y="32518"/>
                    </a:cubicBezTo>
                    <a:lnTo>
                      <a:pt x="17655" y="34554"/>
                    </a:lnTo>
                    <a:cubicBezTo>
                      <a:pt x="17637" y="34980"/>
                      <a:pt x="17532" y="35400"/>
                      <a:pt x="17347" y="35788"/>
                    </a:cubicBezTo>
                    <a:cubicBezTo>
                      <a:pt x="17186" y="36121"/>
                      <a:pt x="16958" y="36418"/>
                      <a:pt x="16668" y="36652"/>
                    </a:cubicBezTo>
                    <a:lnTo>
                      <a:pt x="872" y="45723"/>
                    </a:lnTo>
                    <a:cubicBezTo>
                      <a:pt x="545" y="45723"/>
                      <a:pt x="298" y="45723"/>
                      <a:pt x="131" y="45723"/>
                    </a:cubicBezTo>
                    <a:cubicBezTo>
                      <a:pt x="20" y="45426"/>
                      <a:pt x="20" y="45093"/>
                      <a:pt x="131" y="44797"/>
                    </a:cubicBezTo>
                    <a:lnTo>
                      <a:pt x="131" y="42761"/>
                    </a:lnTo>
                    <a:cubicBezTo>
                      <a:pt x="69" y="42372"/>
                      <a:pt x="69" y="41977"/>
                      <a:pt x="131" y="41588"/>
                    </a:cubicBezTo>
                    <a:cubicBezTo>
                      <a:pt x="292" y="41095"/>
                      <a:pt x="495" y="40620"/>
                      <a:pt x="748" y="40169"/>
                    </a:cubicBezTo>
                    <a:close/>
                  </a:path>
                </a:pathLst>
              </a:custGeom>
              <a:solidFill>
                <a:srgbClr val="455A64"/>
              </a:solidFill>
              <a:ln w="6153" cap="flat">
                <a:noFill/>
                <a:prstDash val="solid"/>
                <a:miter/>
              </a:ln>
            </p:spPr>
            <p:txBody>
              <a:bodyPr rtlCol="0" anchor="ctr"/>
              <a:lstStyle/>
              <a:p>
                <a:endParaRPr lang="en-US"/>
              </a:p>
            </p:txBody>
          </p:sp>
          <p:sp>
            <p:nvSpPr>
              <p:cNvPr id="1390" name="Freeform: Shape 5439">
                <a:extLst>
                  <a:ext uri="{FF2B5EF4-FFF2-40B4-BE49-F238E27FC236}">
                    <a16:creationId xmlns:a16="http://schemas.microsoft.com/office/drawing/2014/main" id="{C0FDDC9B-6027-D6B3-7BE3-12C670473255}"/>
                  </a:ext>
                </a:extLst>
              </p:cNvPr>
              <p:cNvSpPr/>
              <p:nvPr/>
            </p:nvSpPr>
            <p:spPr>
              <a:xfrm>
                <a:off x="2593521" y="2638627"/>
                <a:ext cx="16743" cy="45963"/>
              </a:xfrm>
              <a:custGeom>
                <a:avLst/>
                <a:gdLst>
                  <a:gd name="connsiteX0" fmla="*/ 15738 w 16743"/>
                  <a:gd name="connsiteY0" fmla="*/ 134 h 45963"/>
                  <a:gd name="connsiteX1" fmla="*/ 16417 w 16743"/>
                  <a:gd name="connsiteY1" fmla="*/ 134 h 45963"/>
                  <a:gd name="connsiteX2" fmla="*/ 16725 w 16743"/>
                  <a:gd name="connsiteY2" fmla="*/ 1060 h 45963"/>
                  <a:gd name="connsiteX3" fmla="*/ 16725 w 16743"/>
                  <a:gd name="connsiteY3" fmla="*/ 3405 h 45963"/>
                  <a:gd name="connsiteX4" fmla="*/ 16725 w 16743"/>
                  <a:gd name="connsiteY4" fmla="*/ 4515 h 45963"/>
                  <a:gd name="connsiteX5" fmla="*/ 16725 w 16743"/>
                  <a:gd name="connsiteY5" fmla="*/ 5873 h 45963"/>
                  <a:gd name="connsiteX6" fmla="*/ 8580 w 16743"/>
                  <a:gd name="connsiteY6" fmla="*/ 42895 h 45963"/>
                  <a:gd name="connsiteX7" fmla="*/ 8148 w 16743"/>
                  <a:gd name="connsiteY7" fmla="*/ 44067 h 45963"/>
                  <a:gd name="connsiteX8" fmla="*/ 7470 w 16743"/>
                  <a:gd name="connsiteY8" fmla="*/ 44870 h 45963"/>
                  <a:gd name="connsiteX9" fmla="*/ 5803 w 16743"/>
                  <a:gd name="connsiteY9" fmla="*/ 45857 h 45963"/>
                  <a:gd name="connsiteX10" fmla="*/ 5187 w 16743"/>
                  <a:gd name="connsiteY10" fmla="*/ 45857 h 45963"/>
                  <a:gd name="connsiteX11" fmla="*/ 5187 w 16743"/>
                  <a:gd name="connsiteY11" fmla="*/ 45055 h 45963"/>
                  <a:gd name="connsiteX12" fmla="*/ 5187 w 16743"/>
                  <a:gd name="connsiteY12" fmla="*/ 45055 h 45963"/>
                  <a:gd name="connsiteX13" fmla="*/ 5187 w 16743"/>
                  <a:gd name="connsiteY13" fmla="*/ 44561 h 45963"/>
                  <a:gd name="connsiteX14" fmla="*/ 13331 w 16743"/>
                  <a:gd name="connsiteY14" fmla="*/ 7539 h 45963"/>
                  <a:gd name="connsiteX15" fmla="*/ 991 w 16743"/>
                  <a:gd name="connsiteY15" fmla="*/ 14511 h 45963"/>
                  <a:gd name="connsiteX16" fmla="*/ 312 w 16743"/>
                  <a:gd name="connsiteY16" fmla="*/ 14511 h 45963"/>
                  <a:gd name="connsiteX17" fmla="*/ 3 w 16743"/>
                  <a:gd name="connsiteY17" fmla="*/ 13586 h 45963"/>
                  <a:gd name="connsiteX18" fmla="*/ 3 w 16743"/>
                  <a:gd name="connsiteY18" fmla="*/ 11550 h 45963"/>
                  <a:gd name="connsiteX19" fmla="*/ 312 w 16743"/>
                  <a:gd name="connsiteY19" fmla="*/ 10315 h 45963"/>
                  <a:gd name="connsiteX20" fmla="*/ 991 w 16743"/>
                  <a:gd name="connsiteY20" fmla="*/ 9451 h 4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3" h="45963">
                    <a:moveTo>
                      <a:pt x="15738" y="134"/>
                    </a:moveTo>
                    <a:cubicBezTo>
                      <a:pt x="15929" y="-45"/>
                      <a:pt x="16225" y="-45"/>
                      <a:pt x="16417" y="134"/>
                    </a:cubicBezTo>
                    <a:cubicBezTo>
                      <a:pt x="16663" y="375"/>
                      <a:pt x="16781" y="720"/>
                      <a:pt x="16725" y="1060"/>
                    </a:cubicBezTo>
                    <a:lnTo>
                      <a:pt x="16725" y="3405"/>
                    </a:lnTo>
                    <a:cubicBezTo>
                      <a:pt x="16750" y="3775"/>
                      <a:pt x="16750" y="4145"/>
                      <a:pt x="16725" y="4515"/>
                    </a:cubicBezTo>
                    <a:cubicBezTo>
                      <a:pt x="16750" y="4966"/>
                      <a:pt x="16750" y="5422"/>
                      <a:pt x="16725" y="5873"/>
                    </a:cubicBezTo>
                    <a:lnTo>
                      <a:pt x="8580" y="42895"/>
                    </a:lnTo>
                    <a:cubicBezTo>
                      <a:pt x="8463" y="43296"/>
                      <a:pt x="8321" y="43685"/>
                      <a:pt x="8148" y="44067"/>
                    </a:cubicBezTo>
                    <a:cubicBezTo>
                      <a:pt x="8025" y="44407"/>
                      <a:pt x="7784" y="44697"/>
                      <a:pt x="7470" y="44870"/>
                    </a:cubicBezTo>
                    <a:lnTo>
                      <a:pt x="5803" y="45857"/>
                    </a:lnTo>
                    <a:cubicBezTo>
                      <a:pt x="5625" y="45999"/>
                      <a:pt x="5365" y="45999"/>
                      <a:pt x="5187" y="45857"/>
                    </a:cubicBezTo>
                    <a:cubicBezTo>
                      <a:pt x="5082" y="45598"/>
                      <a:pt x="5082" y="45314"/>
                      <a:pt x="5187" y="45055"/>
                    </a:cubicBezTo>
                    <a:lnTo>
                      <a:pt x="5187" y="45055"/>
                    </a:lnTo>
                    <a:cubicBezTo>
                      <a:pt x="5168" y="44888"/>
                      <a:pt x="5168" y="44728"/>
                      <a:pt x="5187" y="44561"/>
                    </a:cubicBezTo>
                    <a:lnTo>
                      <a:pt x="13331" y="7539"/>
                    </a:lnTo>
                    <a:lnTo>
                      <a:pt x="991" y="14511"/>
                    </a:lnTo>
                    <a:cubicBezTo>
                      <a:pt x="793" y="14665"/>
                      <a:pt x="509" y="14665"/>
                      <a:pt x="312" y="14511"/>
                    </a:cubicBezTo>
                    <a:cubicBezTo>
                      <a:pt x="90" y="14252"/>
                      <a:pt x="-21" y="13925"/>
                      <a:pt x="3" y="13586"/>
                    </a:cubicBezTo>
                    <a:lnTo>
                      <a:pt x="3" y="11550"/>
                    </a:lnTo>
                    <a:cubicBezTo>
                      <a:pt x="22" y="11124"/>
                      <a:pt x="127" y="10704"/>
                      <a:pt x="312" y="10315"/>
                    </a:cubicBezTo>
                    <a:cubicBezTo>
                      <a:pt x="454" y="9970"/>
                      <a:pt x="688" y="9674"/>
                      <a:pt x="991" y="9451"/>
                    </a:cubicBezTo>
                    <a:close/>
                  </a:path>
                </a:pathLst>
              </a:custGeom>
              <a:solidFill>
                <a:srgbClr val="455A64"/>
              </a:solidFill>
              <a:ln w="6153" cap="flat">
                <a:noFill/>
                <a:prstDash val="solid"/>
                <a:miter/>
              </a:ln>
            </p:spPr>
            <p:txBody>
              <a:bodyPr rtlCol="0" anchor="ctr"/>
              <a:lstStyle/>
              <a:p>
                <a:endParaRPr lang="en-US"/>
              </a:p>
            </p:txBody>
          </p:sp>
          <p:sp>
            <p:nvSpPr>
              <p:cNvPr id="1391" name="Freeform: Shape 5440">
                <a:extLst>
                  <a:ext uri="{FF2B5EF4-FFF2-40B4-BE49-F238E27FC236}">
                    <a16:creationId xmlns:a16="http://schemas.microsoft.com/office/drawing/2014/main" id="{462EA24A-9CA8-CAC9-22A3-5EE6A05D4572}"/>
                  </a:ext>
                </a:extLst>
              </p:cNvPr>
              <p:cNvSpPr/>
              <p:nvPr/>
            </p:nvSpPr>
            <p:spPr>
              <a:xfrm>
                <a:off x="2549097" y="2659353"/>
                <a:ext cx="225466" cy="136461"/>
              </a:xfrm>
              <a:custGeom>
                <a:avLst/>
                <a:gdLst>
                  <a:gd name="connsiteX0" fmla="*/ 4443 w 225466"/>
                  <a:gd name="connsiteY0" fmla="*/ 126202 h 136461"/>
                  <a:gd name="connsiteX1" fmla="*/ 221023 w 225466"/>
                  <a:gd name="connsiteY1" fmla="*/ 634 h 136461"/>
                  <a:gd name="connsiteX2" fmla="*/ 225466 w 225466"/>
                  <a:gd name="connsiteY2" fmla="*/ 2917 h 136461"/>
                  <a:gd name="connsiteX3" fmla="*/ 221023 w 225466"/>
                  <a:gd name="connsiteY3" fmla="*/ 10322 h 136461"/>
                  <a:gd name="connsiteX4" fmla="*/ 4443 w 225466"/>
                  <a:gd name="connsiteY4" fmla="*/ 135828 h 136461"/>
                  <a:gd name="connsiteX5" fmla="*/ 0 w 225466"/>
                  <a:gd name="connsiteY5" fmla="*/ 133545 h 136461"/>
                  <a:gd name="connsiteX6" fmla="*/ 4443 w 225466"/>
                  <a:gd name="connsiteY6" fmla="*/ 126202 h 13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66" h="136461">
                    <a:moveTo>
                      <a:pt x="4443" y="126202"/>
                    </a:moveTo>
                    <a:lnTo>
                      <a:pt x="221023" y="634"/>
                    </a:lnTo>
                    <a:cubicBezTo>
                      <a:pt x="223492" y="-785"/>
                      <a:pt x="225466" y="264"/>
                      <a:pt x="225466" y="2917"/>
                    </a:cubicBezTo>
                    <a:cubicBezTo>
                      <a:pt x="225250" y="5953"/>
                      <a:pt x="223596" y="8699"/>
                      <a:pt x="221023" y="10322"/>
                    </a:cubicBezTo>
                    <a:lnTo>
                      <a:pt x="4443" y="135828"/>
                    </a:lnTo>
                    <a:cubicBezTo>
                      <a:pt x="1975" y="137247"/>
                      <a:pt x="0" y="136198"/>
                      <a:pt x="0" y="133545"/>
                    </a:cubicBezTo>
                    <a:cubicBezTo>
                      <a:pt x="216" y="130527"/>
                      <a:pt x="1870" y="127794"/>
                      <a:pt x="4443" y="126202"/>
                    </a:cubicBezTo>
                    <a:close/>
                  </a:path>
                </a:pathLst>
              </a:custGeom>
              <a:solidFill>
                <a:srgbClr val="E0E0E0"/>
              </a:solidFill>
              <a:ln w="6153" cap="flat">
                <a:noFill/>
                <a:prstDash val="solid"/>
                <a:miter/>
              </a:ln>
            </p:spPr>
            <p:txBody>
              <a:bodyPr rtlCol="0" anchor="ctr"/>
              <a:lstStyle/>
              <a:p>
                <a:endParaRPr lang="en-US"/>
              </a:p>
            </p:txBody>
          </p:sp>
          <p:sp>
            <p:nvSpPr>
              <p:cNvPr id="1392" name="Freeform: Shape 5441">
                <a:extLst>
                  <a:ext uri="{FF2B5EF4-FFF2-40B4-BE49-F238E27FC236}">
                    <a16:creationId xmlns:a16="http://schemas.microsoft.com/office/drawing/2014/main" id="{DC761953-9665-A18F-BEAD-E2D5260085DC}"/>
                  </a:ext>
                </a:extLst>
              </p:cNvPr>
              <p:cNvSpPr/>
              <p:nvPr/>
            </p:nvSpPr>
            <p:spPr>
              <a:xfrm>
                <a:off x="2549097" y="2611951"/>
                <a:ext cx="57446" cy="39059"/>
              </a:xfrm>
              <a:custGeom>
                <a:avLst/>
                <a:gdLst>
                  <a:gd name="connsiteX0" fmla="*/ 4443 w 57446"/>
                  <a:gd name="connsiteY0" fmla="*/ 28785 h 39059"/>
                  <a:gd name="connsiteX1" fmla="*/ 52942 w 57446"/>
                  <a:gd name="connsiteY1" fmla="*/ 648 h 39059"/>
                  <a:gd name="connsiteX2" fmla="*/ 57446 w 57446"/>
                  <a:gd name="connsiteY2" fmla="*/ 2869 h 39059"/>
                  <a:gd name="connsiteX3" fmla="*/ 52942 w 57446"/>
                  <a:gd name="connsiteY3" fmla="*/ 10274 h 39059"/>
                  <a:gd name="connsiteX4" fmla="*/ 4443 w 57446"/>
                  <a:gd name="connsiteY4" fmla="*/ 38411 h 39059"/>
                  <a:gd name="connsiteX5" fmla="*/ 0 w 57446"/>
                  <a:gd name="connsiteY5" fmla="*/ 36190 h 39059"/>
                  <a:gd name="connsiteX6" fmla="*/ 4443 w 57446"/>
                  <a:gd name="connsiteY6" fmla="*/ 28785 h 3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059">
                    <a:moveTo>
                      <a:pt x="4443" y="28785"/>
                    </a:moveTo>
                    <a:lnTo>
                      <a:pt x="52942" y="648"/>
                    </a:lnTo>
                    <a:cubicBezTo>
                      <a:pt x="55410" y="-771"/>
                      <a:pt x="57446" y="216"/>
                      <a:pt x="57446" y="2869"/>
                    </a:cubicBezTo>
                    <a:cubicBezTo>
                      <a:pt x="57206" y="5911"/>
                      <a:pt x="55534" y="8657"/>
                      <a:pt x="52942" y="10274"/>
                    </a:cubicBezTo>
                    <a:lnTo>
                      <a:pt x="4443" y="38411"/>
                    </a:lnTo>
                    <a:cubicBezTo>
                      <a:pt x="1975" y="39830"/>
                      <a:pt x="0" y="38843"/>
                      <a:pt x="0" y="36190"/>
                    </a:cubicBezTo>
                    <a:cubicBezTo>
                      <a:pt x="216" y="33154"/>
                      <a:pt x="1870" y="30408"/>
                      <a:pt x="4443" y="28785"/>
                    </a:cubicBezTo>
                    <a:close/>
                  </a:path>
                </a:pathLst>
              </a:custGeom>
              <a:solidFill>
                <a:srgbClr val="E0E0E0"/>
              </a:solidFill>
              <a:ln w="6153" cap="flat">
                <a:noFill/>
                <a:prstDash val="solid"/>
                <a:miter/>
              </a:ln>
            </p:spPr>
            <p:txBody>
              <a:bodyPr rtlCol="0" anchor="ctr"/>
              <a:lstStyle/>
              <a:p>
                <a:endParaRPr lang="en-US"/>
              </a:p>
            </p:txBody>
          </p:sp>
          <p:sp>
            <p:nvSpPr>
              <p:cNvPr id="1393" name="Freeform: Shape 5442">
                <a:extLst>
                  <a:ext uri="{FF2B5EF4-FFF2-40B4-BE49-F238E27FC236}">
                    <a16:creationId xmlns:a16="http://schemas.microsoft.com/office/drawing/2014/main" id="{C038FEC8-4B6F-3B9C-CAE2-D1E0352842A5}"/>
                  </a:ext>
                </a:extLst>
              </p:cNvPr>
              <p:cNvSpPr/>
              <p:nvPr/>
            </p:nvSpPr>
            <p:spPr>
              <a:xfrm>
                <a:off x="2547471" y="2791562"/>
                <a:ext cx="228506" cy="147553"/>
              </a:xfrm>
              <a:custGeom>
                <a:avLst/>
                <a:gdLst>
                  <a:gd name="connsiteX0" fmla="*/ 1503 w 228506"/>
                  <a:gd name="connsiteY0" fmla="*/ 147512 h 147553"/>
                  <a:gd name="connsiteX1" fmla="*/ 700 w 228506"/>
                  <a:gd name="connsiteY1" fmla="*/ 147512 h 147553"/>
                  <a:gd name="connsiteX2" fmla="*/ 207 w 228506"/>
                  <a:gd name="connsiteY2" fmla="*/ 145353 h 147553"/>
                  <a:gd name="connsiteX3" fmla="*/ 25814 w 228506"/>
                  <a:gd name="connsiteY3" fmla="*/ 103394 h 147553"/>
                  <a:gd name="connsiteX4" fmla="*/ 51606 w 228506"/>
                  <a:gd name="connsiteY4" fmla="*/ 108145 h 147553"/>
                  <a:gd name="connsiteX5" fmla="*/ 75856 w 228506"/>
                  <a:gd name="connsiteY5" fmla="*/ 101481 h 147553"/>
                  <a:gd name="connsiteX6" fmla="*/ 100907 w 228506"/>
                  <a:gd name="connsiteY6" fmla="*/ 70938 h 147553"/>
                  <a:gd name="connsiteX7" fmla="*/ 125589 w 228506"/>
                  <a:gd name="connsiteY7" fmla="*/ 64767 h 147553"/>
                  <a:gd name="connsiteX8" fmla="*/ 150888 w 228506"/>
                  <a:gd name="connsiteY8" fmla="*/ 19600 h 147553"/>
                  <a:gd name="connsiteX9" fmla="*/ 176803 w 228506"/>
                  <a:gd name="connsiteY9" fmla="*/ 27128 h 147553"/>
                  <a:gd name="connsiteX10" fmla="*/ 201115 w 228506"/>
                  <a:gd name="connsiteY10" fmla="*/ 22500 h 147553"/>
                  <a:gd name="connsiteX11" fmla="*/ 225796 w 228506"/>
                  <a:gd name="connsiteY11" fmla="*/ 533 h 147553"/>
                  <a:gd name="connsiteX12" fmla="*/ 227974 w 228506"/>
                  <a:gd name="connsiteY12" fmla="*/ 373 h 147553"/>
                  <a:gd name="connsiteX13" fmla="*/ 228129 w 228506"/>
                  <a:gd name="connsiteY13" fmla="*/ 2551 h 147553"/>
                  <a:gd name="connsiteX14" fmla="*/ 227832 w 228506"/>
                  <a:gd name="connsiteY14" fmla="*/ 2816 h 147553"/>
                  <a:gd name="connsiteX15" fmla="*/ 202472 w 228506"/>
                  <a:gd name="connsiteY15" fmla="*/ 25400 h 147553"/>
                  <a:gd name="connsiteX16" fmla="*/ 202102 w 228506"/>
                  <a:gd name="connsiteY16" fmla="*/ 25400 h 147553"/>
                  <a:gd name="connsiteX17" fmla="*/ 176557 w 228506"/>
                  <a:gd name="connsiteY17" fmla="*/ 30213 h 147553"/>
                  <a:gd name="connsiteX18" fmla="*/ 152677 w 228506"/>
                  <a:gd name="connsiteY18" fmla="*/ 23240 h 147553"/>
                  <a:gd name="connsiteX19" fmla="*/ 127996 w 228506"/>
                  <a:gd name="connsiteY19" fmla="*/ 67420 h 147553"/>
                  <a:gd name="connsiteX20" fmla="*/ 102759 w 228506"/>
                  <a:gd name="connsiteY20" fmla="*/ 73591 h 147553"/>
                  <a:gd name="connsiteX21" fmla="*/ 77707 w 228506"/>
                  <a:gd name="connsiteY21" fmla="*/ 104134 h 147553"/>
                  <a:gd name="connsiteX22" fmla="*/ 77275 w 228506"/>
                  <a:gd name="connsiteY22" fmla="*/ 104134 h 147553"/>
                  <a:gd name="connsiteX23" fmla="*/ 51853 w 228506"/>
                  <a:gd name="connsiteY23" fmla="*/ 111107 h 147553"/>
                  <a:gd name="connsiteX24" fmla="*/ 51483 w 228506"/>
                  <a:gd name="connsiteY24" fmla="*/ 111107 h 147553"/>
                  <a:gd name="connsiteX25" fmla="*/ 27480 w 228506"/>
                  <a:gd name="connsiteY25" fmla="*/ 106664 h 147553"/>
                  <a:gd name="connsiteX26" fmla="*/ 2798 w 228506"/>
                  <a:gd name="connsiteY26" fmla="*/ 146833 h 147553"/>
                  <a:gd name="connsiteX27" fmla="*/ 1503 w 228506"/>
                  <a:gd name="connsiteY27" fmla="*/ 147512 h 14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8506" h="147553">
                    <a:moveTo>
                      <a:pt x="1503" y="147512"/>
                    </a:moveTo>
                    <a:cubicBezTo>
                      <a:pt x="1237" y="147568"/>
                      <a:pt x="966" y="147568"/>
                      <a:pt x="700" y="147512"/>
                    </a:cubicBezTo>
                    <a:cubicBezTo>
                      <a:pt x="9" y="147025"/>
                      <a:pt x="-200" y="146093"/>
                      <a:pt x="207" y="145353"/>
                    </a:cubicBezTo>
                    <a:lnTo>
                      <a:pt x="25814" y="103394"/>
                    </a:lnTo>
                    <a:lnTo>
                      <a:pt x="51606" y="108145"/>
                    </a:lnTo>
                    <a:lnTo>
                      <a:pt x="75856" y="101481"/>
                    </a:lnTo>
                    <a:lnTo>
                      <a:pt x="100907" y="70938"/>
                    </a:lnTo>
                    <a:lnTo>
                      <a:pt x="125589" y="64767"/>
                    </a:lnTo>
                    <a:lnTo>
                      <a:pt x="150888" y="19600"/>
                    </a:lnTo>
                    <a:lnTo>
                      <a:pt x="176803" y="27128"/>
                    </a:lnTo>
                    <a:lnTo>
                      <a:pt x="201115" y="22500"/>
                    </a:lnTo>
                    <a:lnTo>
                      <a:pt x="225796" y="533"/>
                    </a:lnTo>
                    <a:cubicBezTo>
                      <a:pt x="226352" y="-108"/>
                      <a:pt x="227327" y="-182"/>
                      <a:pt x="227974" y="373"/>
                    </a:cubicBezTo>
                    <a:cubicBezTo>
                      <a:pt x="228616" y="935"/>
                      <a:pt x="228690" y="1903"/>
                      <a:pt x="228129" y="2551"/>
                    </a:cubicBezTo>
                    <a:cubicBezTo>
                      <a:pt x="228042" y="2650"/>
                      <a:pt x="227944" y="2742"/>
                      <a:pt x="227832" y="2816"/>
                    </a:cubicBezTo>
                    <a:lnTo>
                      <a:pt x="202472" y="25400"/>
                    </a:lnTo>
                    <a:lnTo>
                      <a:pt x="202102" y="25400"/>
                    </a:lnTo>
                    <a:lnTo>
                      <a:pt x="176557" y="30213"/>
                    </a:lnTo>
                    <a:lnTo>
                      <a:pt x="152677" y="23240"/>
                    </a:lnTo>
                    <a:lnTo>
                      <a:pt x="127996" y="67420"/>
                    </a:lnTo>
                    <a:lnTo>
                      <a:pt x="102759" y="73591"/>
                    </a:lnTo>
                    <a:lnTo>
                      <a:pt x="77707" y="104134"/>
                    </a:lnTo>
                    <a:lnTo>
                      <a:pt x="77275" y="104134"/>
                    </a:lnTo>
                    <a:lnTo>
                      <a:pt x="51853" y="111107"/>
                    </a:lnTo>
                    <a:lnTo>
                      <a:pt x="51483" y="111107"/>
                    </a:lnTo>
                    <a:lnTo>
                      <a:pt x="27480" y="106664"/>
                    </a:lnTo>
                    <a:lnTo>
                      <a:pt x="2798" y="146833"/>
                    </a:lnTo>
                    <a:cubicBezTo>
                      <a:pt x="2508" y="147265"/>
                      <a:pt x="2021" y="147518"/>
                      <a:pt x="1503" y="147512"/>
                    </a:cubicBezTo>
                    <a:close/>
                  </a:path>
                </a:pathLst>
              </a:custGeom>
              <a:solidFill>
                <a:srgbClr val="44535B"/>
              </a:solidFill>
              <a:ln w="6153" cap="flat">
                <a:noFill/>
                <a:prstDash val="solid"/>
                <a:miter/>
              </a:ln>
            </p:spPr>
            <p:txBody>
              <a:bodyPr rtlCol="0" anchor="ctr"/>
              <a:lstStyle/>
              <a:p>
                <a:endParaRPr lang="en-US"/>
              </a:p>
            </p:txBody>
          </p:sp>
          <p:sp>
            <p:nvSpPr>
              <p:cNvPr id="1394" name="Freeform: Shape 5443">
                <a:extLst>
                  <a:ext uri="{FF2B5EF4-FFF2-40B4-BE49-F238E27FC236}">
                    <a16:creationId xmlns:a16="http://schemas.microsoft.com/office/drawing/2014/main" id="{70AE4F00-17FF-5247-B7E2-153C61B90D0B}"/>
                  </a:ext>
                </a:extLst>
              </p:cNvPr>
              <p:cNvSpPr/>
              <p:nvPr/>
            </p:nvSpPr>
            <p:spPr>
              <a:xfrm>
                <a:off x="2547471" y="2791562"/>
                <a:ext cx="228506" cy="147553"/>
              </a:xfrm>
              <a:custGeom>
                <a:avLst/>
                <a:gdLst>
                  <a:gd name="connsiteX0" fmla="*/ 1503 w 228506"/>
                  <a:gd name="connsiteY0" fmla="*/ 147512 h 147553"/>
                  <a:gd name="connsiteX1" fmla="*/ 700 w 228506"/>
                  <a:gd name="connsiteY1" fmla="*/ 147512 h 147553"/>
                  <a:gd name="connsiteX2" fmla="*/ 207 w 228506"/>
                  <a:gd name="connsiteY2" fmla="*/ 145353 h 147553"/>
                  <a:gd name="connsiteX3" fmla="*/ 25814 w 228506"/>
                  <a:gd name="connsiteY3" fmla="*/ 103394 h 147553"/>
                  <a:gd name="connsiteX4" fmla="*/ 51606 w 228506"/>
                  <a:gd name="connsiteY4" fmla="*/ 108145 h 147553"/>
                  <a:gd name="connsiteX5" fmla="*/ 75856 w 228506"/>
                  <a:gd name="connsiteY5" fmla="*/ 101481 h 147553"/>
                  <a:gd name="connsiteX6" fmla="*/ 100907 w 228506"/>
                  <a:gd name="connsiteY6" fmla="*/ 70938 h 147553"/>
                  <a:gd name="connsiteX7" fmla="*/ 125589 w 228506"/>
                  <a:gd name="connsiteY7" fmla="*/ 64767 h 147553"/>
                  <a:gd name="connsiteX8" fmla="*/ 150888 w 228506"/>
                  <a:gd name="connsiteY8" fmla="*/ 19600 h 147553"/>
                  <a:gd name="connsiteX9" fmla="*/ 176803 w 228506"/>
                  <a:gd name="connsiteY9" fmla="*/ 27128 h 147553"/>
                  <a:gd name="connsiteX10" fmla="*/ 201115 w 228506"/>
                  <a:gd name="connsiteY10" fmla="*/ 22500 h 147553"/>
                  <a:gd name="connsiteX11" fmla="*/ 225796 w 228506"/>
                  <a:gd name="connsiteY11" fmla="*/ 533 h 147553"/>
                  <a:gd name="connsiteX12" fmla="*/ 227974 w 228506"/>
                  <a:gd name="connsiteY12" fmla="*/ 373 h 147553"/>
                  <a:gd name="connsiteX13" fmla="*/ 228129 w 228506"/>
                  <a:gd name="connsiteY13" fmla="*/ 2551 h 147553"/>
                  <a:gd name="connsiteX14" fmla="*/ 227832 w 228506"/>
                  <a:gd name="connsiteY14" fmla="*/ 2816 h 147553"/>
                  <a:gd name="connsiteX15" fmla="*/ 202472 w 228506"/>
                  <a:gd name="connsiteY15" fmla="*/ 25400 h 147553"/>
                  <a:gd name="connsiteX16" fmla="*/ 202102 w 228506"/>
                  <a:gd name="connsiteY16" fmla="*/ 25400 h 147553"/>
                  <a:gd name="connsiteX17" fmla="*/ 176557 w 228506"/>
                  <a:gd name="connsiteY17" fmla="*/ 30213 h 147553"/>
                  <a:gd name="connsiteX18" fmla="*/ 152677 w 228506"/>
                  <a:gd name="connsiteY18" fmla="*/ 23240 h 147553"/>
                  <a:gd name="connsiteX19" fmla="*/ 127996 w 228506"/>
                  <a:gd name="connsiteY19" fmla="*/ 67420 h 147553"/>
                  <a:gd name="connsiteX20" fmla="*/ 102759 w 228506"/>
                  <a:gd name="connsiteY20" fmla="*/ 73591 h 147553"/>
                  <a:gd name="connsiteX21" fmla="*/ 77707 w 228506"/>
                  <a:gd name="connsiteY21" fmla="*/ 104134 h 147553"/>
                  <a:gd name="connsiteX22" fmla="*/ 77275 w 228506"/>
                  <a:gd name="connsiteY22" fmla="*/ 104134 h 147553"/>
                  <a:gd name="connsiteX23" fmla="*/ 51853 w 228506"/>
                  <a:gd name="connsiteY23" fmla="*/ 111107 h 147553"/>
                  <a:gd name="connsiteX24" fmla="*/ 51483 w 228506"/>
                  <a:gd name="connsiteY24" fmla="*/ 111107 h 147553"/>
                  <a:gd name="connsiteX25" fmla="*/ 27480 w 228506"/>
                  <a:gd name="connsiteY25" fmla="*/ 106664 h 147553"/>
                  <a:gd name="connsiteX26" fmla="*/ 2798 w 228506"/>
                  <a:gd name="connsiteY26" fmla="*/ 146833 h 147553"/>
                  <a:gd name="connsiteX27" fmla="*/ 1503 w 228506"/>
                  <a:gd name="connsiteY27" fmla="*/ 147512 h 14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8506" h="147553">
                    <a:moveTo>
                      <a:pt x="1503" y="147512"/>
                    </a:moveTo>
                    <a:cubicBezTo>
                      <a:pt x="1237" y="147568"/>
                      <a:pt x="966" y="147568"/>
                      <a:pt x="700" y="147512"/>
                    </a:cubicBezTo>
                    <a:cubicBezTo>
                      <a:pt x="9" y="147025"/>
                      <a:pt x="-200" y="146093"/>
                      <a:pt x="207" y="145353"/>
                    </a:cubicBezTo>
                    <a:lnTo>
                      <a:pt x="25814" y="103394"/>
                    </a:lnTo>
                    <a:lnTo>
                      <a:pt x="51606" y="108145"/>
                    </a:lnTo>
                    <a:lnTo>
                      <a:pt x="75856" y="101481"/>
                    </a:lnTo>
                    <a:lnTo>
                      <a:pt x="100907" y="70938"/>
                    </a:lnTo>
                    <a:lnTo>
                      <a:pt x="125589" y="64767"/>
                    </a:lnTo>
                    <a:lnTo>
                      <a:pt x="150888" y="19600"/>
                    </a:lnTo>
                    <a:lnTo>
                      <a:pt x="176803" y="27128"/>
                    </a:lnTo>
                    <a:lnTo>
                      <a:pt x="201115" y="22500"/>
                    </a:lnTo>
                    <a:lnTo>
                      <a:pt x="225796" y="533"/>
                    </a:lnTo>
                    <a:cubicBezTo>
                      <a:pt x="226352" y="-108"/>
                      <a:pt x="227327" y="-182"/>
                      <a:pt x="227974" y="373"/>
                    </a:cubicBezTo>
                    <a:cubicBezTo>
                      <a:pt x="228616" y="935"/>
                      <a:pt x="228690" y="1903"/>
                      <a:pt x="228129" y="2551"/>
                    </a:cubicBezTo>
                    <a:cubicBezTo>
                      <a:pt x="228042" y="2650"/>
                      <a:pt x="227944" y="2742"/>
                      <a:pt x="227832" y="2816"/>
                    </a:cubicBezTo>
                    <a:lnTo>
                      <a:pt x="202472" y="25400"/>
                    </a:lnTo>
                    <a:lnTo>
                      <a:pt x="202102" y="25400"/>
                    </a:lnTo>
                    <a:lnTo>
                      <a:pt x="176557" y="30213"/>
                    </a:lnTo>
                    <a:lnTo>
                      <a:pt x="152677" y="23240"/>
                    </a:lnTo>
                    <a:lnTo>
                      <a:pt x="127996" y="67420"/>
                    </a:lnTo>
                    <a:lnTo>
                      <a:pt x="102759" y="73591"/>
                    </a:lnTo>
                    <a:lnTo>
                      <a:pt x="77707" y="104134"/>
                    </a:lnTo>
                    <a:lnTo>
                      <a:pt x="77275" y="104134"/>
                    </a:lnTo>
                    <a:lnTo>
                      <a:pt x="51853" y="111107"/>
                    </a:lnTo>
                    <a:lnTo>
                      <a:pt x="51483" y="111107"/>
                    </a:lnTo>
                    <a:lnTo>
                      <a:pt x="27480" y="106664"/>
                    </a:lnTo>
                    <a:lnTo>
                      <a:pt x="2798" y="146833"/>
                    </a:lnTo>
                    <a:cubicBezTo>
                      <a:pt x="2508" y="147265"/>
                      <a:pt x="2021" y="147518"/>
                      <a:pt x="1503" y="147512"/>
                    </a:cubicBezTo>
                    <a:close/>
                  </a:path>
                </a:pathLst>
              </a:custGeom>
              <a:solidFill>
                <a:srgbClr val="000000"/>
              </a:solidFill>
              <a:ln w="6153" cap="flat">
                <a:noFill/>
                <a:prstDash val="solid"/>
                <a:miter/>
              </a:ln>
            </p:spPr>
            <p:txBody>
              <a:bodyPr rtlCol="0" anchor="ctr"/>
              <a:lstStyle/>
              <a:p>
                <a:endParaRPr lang="en-US"/>
              </a:p>
            </p:txBody>
          </p:sp>
          <p:sp>
            <p:nvSpPr>
              <p:cNvPr id="1395" name="Freeform: Shape 5444">
                <a:extLst>
                  <a:ext uri="{FF2B5EF4-FFF2-40B4-BE49-F238E27FC236}">
                    <a16:creationId xmlns:a16="http://schemas.microsoft.com/office/drawing/2014/main" id="{65A82A53-8BF8-0615-7A79-B6CC6F792276}"/>
                  </a:ext>
                </a:extLst>
              </p:cNvPr>
              <p:cNvSpPr/>
              <p:nvPr/>
            </p:nvSpPr>
            <p:spPr>
              <a:xfrm>
                <a:off x="2550630" y="2839053"/>
                <a:ext cx="18462" cy="43532"/>
              </a:xfrm>
              <a:custGeom>
                <a:avLst/>
                <a:gdLst>
                  <a:gd name="connsiteX0" fmla="*/ 9945 w 18462"/>
                  <a:gd name="connsiteY0" fmla="*/ 27273 h 43532"/>
                  <a:gd name="connsiteX1" fmla="*/ 9451 w 18462"/>
                  <a:gd name="connsiteY1" fmla="*/ 27643 h 43532"/>
                  <a:gd name="connsiteX2" fmla="*/ 8957 w 18462"/>
                  <a:gd name="connsiteY2" fmla="*/ 27643 h 43532"/>
                  <a:gd name="connsiteX3" fmla="*/ 5564 w 18462"/>
                  <a:gd name="connsiteY3" fmla="*/ 28754 h 43532"/>
                  <a:gd name="connsiteX4" fmla="*/ 2602 w 18462"/>
                  <a:gd name="connsiteY4" fmla="*/ 27829 h 43532"/>
                  <a:gd name="connsiteX5" fmla="*/ 812 w 18462"/>
                  <a:gd name="connsiteY5" fmla="*/ 25114 h 43532"/>
                  <a:gd name="connsiteX6" fmla="*/ 10 w 18462"/>
                  <a:gd name="connsiteY6" fmla="*/ 19869 h 43532"/>
                  <a:gd name="connsiteX7" fmla="*/ 751 w 18462"/>
                  <a:gd name="connsiteY7" fmla="*/ 14130 h 43532"/>
                  <a:gd name="connsiteX8" fmla="*/ 2725 w 18462"/>
                  <a:gd name="connsiteY8" fmla="*/ 8762 h 43532"/>
                  <a:gd name="connsiteX9" fmla="*/ 5687 w 18462"/>
                  <a:gd name="connsiteY9" fmla="*/ 4319 h 43532"/>
                  <a:gd name="connsiteX10" fmla="*/ 9204 w 18462"/>
                  <a:gd name="connsiteY10" fmla="*/ 1234 h 43532"/>
                  <a:gd name="connsiteX11" fmla="*/ 13030 w 18462"/>
                  <a:gd name="connsiteY11" fmla="*/ 0 h 43532"/>
                  <a:gd name="connsiteX12" fmla="*/ 15930 w 18462"/>
                  <a:gd name="connsiteY12" fmla="*/ 1172 h 43532"/>
                  <a:gd name="connsiteX13" fmla="*/ 17781 w 18462"/>
                  <a:gd name="connsiteY13" fmla="*/ 4319 h 43532"/>
                  <a:gd name="connsiteX14" fmla="*/ 18398 w 18462"/>
                  <a:gd name="connsiteY14" fmla="*/ 9256 h 43532"/>
                  <a:gd name="connsiteX15" fmla="*/ 18398 w 18462"/>
                  <a:gd name="connsiteY15" fmla="*/ 12279 h 43532"/>
                  <a:gd name="connsiteX16" fmla="*/ 17658 w 18462"/>
                  <a:gd name="connsiteY16" fmla="*/ 15488 h 43532"/>
                  <a:gd name="connsiteX17" fmla="*/ 16670 w 18462"/>
                  <a:gd name="connsiteY17" fmla="*/ 18635 h 43532"/>
                  <a:gd name="connsiteX18" fmla="*/ 15745 w 18462"/>
                  <a:gd name="connsiteY18" fmla="*/ 21411 h 43532"/>
                  <a:gd name="connsiteX19" fmla="*/ 9081 w 18462"/>
                  <a:gd name="connsiteY19" fmla="*/ 40416 h 43532"/>
                  <a:gd name="connsiteX20" fmla="*/ 8649 w 18462"/>
                  <a:gd name="connsiteY20" fmla="*/ 41342 h 43532"/>
                  <a:gd name="connsiteX21" fmla="*/ 7908 w 18462"/>
                  <a:gd name="connsiteY21" fmla="*/ 42205 h 43532"/>
                  <a:gd name="connsiteX22" fmla="*/ 5810 w 18462"/>
                  <a:gd name="connsiteY22" fmla="*/ 43440 h 43532"/>
                  <a:gd name="connsiteX23" fmla="*/ 5317 w 18462"/>
                  <a:gd name="connsiteY23" fmla="*/ 43440 h 43532"/>
                  <a:gd name="connsiteX24" fmla="*/ 5317 w 18462"/>
                  <a:gd name="connsiteY24" fmla="*/ 42637 h 43532"/>
                  <a:gd name="connsiteX25" fmla="*/ 5317 w 18462"/>
                  <a:gd name="connsiteY25" fmla="*/ 42205 h 43532"/>
                  <a:gd name="connsiteX26" fmla="*/ 5317 w 18462"/>
                  <a:gd name="connsiteY26" fmla="*/ 41835 h 43532"/>
                  <a:gd name="connsiteX27" fmla="*/ 14696 w 18462"/>
                  <a:gd name="connsiteY27" fmla="*/ 11292 h 43532"/>
                  <a:gd name="connsiteX28" fmla="*/ 14264 w 18462"/>
                  <a:gd name="connsiteY28" fmla="*/ 8268 h 43532"/>
                  <a:gd name="connsiteX29" fmla="*/ 13153 w 18462"/>
                  <a:gd name="connsiteY29" fmla="*/ 6602 h 43532"/>
                  <a:gd name="connsiteX30" fmla="*/ 11364 w 18462"/>
                  <a:gd name="connsiteY30" fmla="*/ 5924 h 43532"/>
                  <a:gd name="connsiteX31" fmla="*/ 9019 w 18462"/>
                  <a:gd name="connsiteY31" fmla="*/ 6602 h 43532"/>
                  <a:gd name="connsiteX32" fmla="*/ 6674 w 18462"/>
                  <a:gd name="connsiteY32" fmla="*/ 8577 h 43532"/>
                  <a:gd name="connsiteX33" fmla="*/ 4885 w 18462"/>
                  <a:gd name="connsiteY33" fmla="*/ 11353 h 43532"/>
                  <a:gd name="connsiteX34" fmla="*/ 3342 w 18462"/>
                  <a:gd name="connsiteY34" fmla="*/ 18141 h 43532"/>
                  <a:gd name="connsiteX35" fmla="*/ 3712 w 18462"/>
                  <a:gd name="connsiteY35" fmla="*/ 21226 h 43532"/>
                  <a:gd name="connsiteX36" fmla="*/ 4885 w 18462"/>
                  <a:gd name="connsiteY36" fmla="*/ 23139 h 43532"/>
                  <a:gd name="connsiteX37" fmla="*/ 6674 w 18462"/>
                  <a:gd name="connsiteY37" fmla="*/ 23818 h 43532"/>
                  <a:gd name="connsiteX38" fmla="*/ 9019 w 18462"/>
                  <a:gd name="connsiteY38" fmla="*/ 23139 h 43532"/>
                  <a:gd name="connsiteX39" fmla="*/ 11364 w 18462"/>
                  <a:gd name="connsiteY39" fmla="*/ 21164 h 43532"/>
                  <a:gd name="connsiteX40" fmla="*/ 13153 w 18462"/>
                  <a:gd name="connsiteY40" fmla="*/ 18388 h 43532"/>
                  <a:gd name="connsiteX41" fmla="*/ 14326 w 18462"/>
                  <a:gd name="connsiteY41" fmla="*/ 15118 h 43532"/>
                  <a:gd name="connsiteX42" fmla="*/ 14696 w 18462"/>
                  <a:gd name="connsiteY42" fmla="*/ 11292 h 4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462" h="43532">
                    <a:moveTo>
                      <a:pt x="9945" y="27273"/>
                    </a:moveTo>
                    <a:lnTo>
                      <a:pt x="9451" y="27643"/>
                    </a:lnTo>
                    <a:lnTo>
                      <a:pt x="8957" y="27643"/>
                    </a:lnTo>
                    <a:cubicBezTo>
                      <a:pt x="7933" y="28279"/>
                      <a:pt x="6767" y="28662"/>
                      <a:pt x="5564" y="28754"/>
                    </a:cubicBezTo>
                    <a:cubicBezTo>
                      <a:pt x="4496" y="28803"/>
                      <a:pt x="3453" y="28470"/>
                      <a:pt x="2602" y="27829"/>
                    </a:cubicBezTo>
                    <a:cubicBezTo>
                      <a:pt x="1775" y="27100"/>
                      <a:pt x="1158" y="26163"/>
                      <a:pt x="812" y="25114"/>
                    </a:cubicBezTo>
                    <a:cubicBezTo>
                      <a:pt x="214" y="23435"/>
                      <a:pt x="-58" y="21652"/>
                      <a:pt x="10" y="19869"/>
                    </a:cubicBezTo>
                    <a:cubicBezTo>
                      <a:pt x="16" y="17931"/>
                      <a:pt x="263" y="16006"/>
                      <a:pt x="751" y="14130"/>
                    </a:cubicBezTo>
                    <a:cubicBezTo>
                      <a:pt x="1232" y="12279"/>
                      <a:pt x="1892" y="10484"/>
                      <a:pt x="2725" y="8762"/>
                    </a:cubicBezTo>
                    <a:cubicBezTo>
                      <a:pt x="3540" y="7170"/>
                      <a:pt x="4533" y="5683"/>
                      <a:pt x="5687" y="4319"/>
                    </a:cubicBezTo>
                    <a:cubicBezTo>
                      <a:pt x="6668" y="3091"/>
                      <a:pt x="7859" y="2049"/>
                      <a:pt x="9204" y="1234"/>
                    </a:cubicBezTo>
                    <a:cubicBezTo>
                      <a:pt x="10358" y="506"/>
                      <a:pt x="11672" y="80"/>
                      <a:pt x="13030" y="0"/>
                    </a:cubicBezTo>
                    <a:cubicBezTo>
                      <a:pt x="14110" y="19"/>
                      <a:pt x="15140" y="438"/>
                      <a:pt x="15930" y="1172"/>
                    </a:cubicBezTo>
                    <a:cubicBezTo>
                      <a:pt x="16812" y="2042"/>
                      <a:pt x="17448" y="3129"/>
                      <a:pt x="17781" y="4319"/>
                    </a:cubicBezTo>
                    <a:cubicBezTo>
                      <a:pt x="18231" y="5924"/>
                      <a:pt x="18441" y="7590"/>
                      <a:pt x="18398" y="9256"/>
                    </a:cubicBezTo>
                    <a:cubicBezTo>
                      <a:pt x="18484" y="10261"/>
                      <a:pt x="18484" y="11273"/>
                      <a:pt x="18398" y="12279"/>
                    </a:cubicBezTo>
                    <a:cubicBezTo>
                      <a:pt x="18398" y="13328"/>
                      <a:pt x="17904" y="14377"/>
                      <a:pt x="17658" y="15488"/>
                    </a:cubicBezTo>
                    <a:cubicBezTo>
                      <a:pt x="17411" y="16598"/>
                      <a:pt x="17041" y="17586"/>
                      <a:pt x="16670" y="18635"/>
                    </a:cubicBezTo>
                    <a:cubicBezTo>
                      <a:pt x="16300" y="19684"/>
                      <a:pt x="16053" y="20609"/>
                      <a:pt x="15745" y="21411"/>
                    </a:cubicBezTo>
                    <a:lnTo>
                      <a:pt x="9081" y="40416"/>
                    </a:lnTo>
                    <a:lnTo>
                      <a:pt x="8649" y="41342"/>
                    </a:lnTo>
                    <a:cubicBezTo>
                      <a:pt x="8525" y="41718"/>
                      <a:pt x="8260" y="42027"/>
                      <a:pt x="7908" y="42205"/>
                    </a:cubicBezTo>
                    <a:lnTo>
                      <a:pt x="5810" y="43440"/>
                    </a:lnTo>
                    <a:cubicBezTo>
                      <a:pt x="5668" y="43563"/>
                      <a:pt x="5459" y="43563"/>
                      <a:pt x="5317" y="43440"/>
                    </a:cubicBezTo>
                    <a:cubicBezTo>
                      <a:pt x="5237" y="43181"/>
                      <a:pt x="5237" y="42897"/>
                      <a:pt x="5317" y="42637"/>
                    </a:cubicBezTo>
                    <a:cubicBezTo>
                      <a:pt x="5317" y="42637"/>
                      <a:pt x="5317" y="42637"/>
                      <a:pt x="5317" y="42205"/>
                    </a:cubicBezTo>
                    <a:cubicBezTo>
                      <a:pt x="5329" y="42082"/>
                      <a:pt x="5329" y="41959"/>
                      <a:pt x="5317" y="41835"/>
                    </a:cubicBezTo>
                    <a:close/>
                    <a:moveTo>
                      <a:pt x="14696" y="11292"/>
                    </a:moveTo>
                    <a:cubicBezTo>
                      <a:pt x="14727" y="10268"/>
                      <a:pt x="14579" y="9243"/>
                      <a:pt x="14264" y="8268"/>
                    </a:cubicBezTo>
                    <a:cubicBezTo>
                      <a:pt x="14048" y="7627"/>
                      <a:pt x="13665" y="7053"/>
                      <a:pt x="13153" y="6602"/>
                    </a:cubicBezTo>
                    <a:cubicBezTo>
                      <a:pt x="12678" y="6140"/>
                      <a:pt x="12030" y="5893"/>
                      <a:pt x="11364" y="5924"/>
                    </a:cubicBezTo>
                    <a:cubicBezTo>
                      <a:pt x="10537" y="5961"/>
                      <a:pt x="9735" y="6195"/>
                      <a:pt x="9019" y="6602"/>
                    </a:cubicBezTo>
                    <a:cubicBezTo>
                      <a:pt x="8143" y="7139"/>
                      <a:pt x="7347" y="7799"/>
                      <a:pt x="6674" y="8577"/>
                    </a:cubicBezTo>
                    <a:cubicBezTo>
                      <a:pt x="5958" y="9416"/>
                      <a:pt x="5354" y="10354"/>
                      <a:pt x="4885" y="11353"/>
                    </a:cubicBezTo>
                    <a:cubicBezTo>
                      <a:pt x="3836" y="13458"/>
                      <a:pt x="3305" y="15790"/>
                      <a:pt x="3342" y="18141"/>
                    </a:cubicBezTo>
                    <a:cubicBezTo>
                      <a:pt x="3318" y="19184"/>
                      <a:pt x="3447" y="20220"/>
                      <a:pt x="3712" y="21226"/>
                    </a:cubicBezTo>
                    <a:cubicBezTo>
                      <a:pt x="3928" y="21954"/>
                      <a:pt x="4336" y="22615"/>
                      <a:pt x="4885" y="23139"/>
                    </a:cubicBezTo>
                    <a:cubicBezTo>
                      <a:pt x="5379" y="23577"/>
                      <a:pt x="6014" y="23818"/>
                      <a:pt x="6674" y="23818"/>
                    </a:cubicBezTo>
                    <a:cubicBezTo>
                      <a:pt x="7507" y="23836"/>
                      <a:pt x="8328" y="23602"/>
                      <a:pt x="9019" y="23139"/>
                    </a:cubicBezTo>
                    <a:cubicBezTo>
                      <a:pt x="9895" y="22608"/>
                      <a:pt x="10691" y="21942"/>
                      <a:pt x="11364" y="21164"/>
                    </a:cubicBezTo>
                    <a:cubicBezTo>
                      <a:pt x="12055" y="20301"/>
                      <a:pt x="12653" y="19369"/>
                      <a:pt x="13153" y="18388"/>
                    </a:cubicBezTo>
                    <a:cubicBezTo>
                      <a:pt x="13671" y="17345"/>
                      <a:pt x="14066" y="16253"/>
                      <a:pt x="14326" y="15118"/>
                    </a:cubicBezTo>
                    <a:cubicBezTo>
                      <a:pt x="14628" y="13865"/>
                      <a:pt x="14751" y="12575"/>
                      <a:pt x="14696" y="11292"/>
                    </a:cubicBezTo>
                    <a:close/>
                  </a:path>
                </a:pathLst>
              </a:custGeom>
              <a:solidFill>
                <a:srgbClr val="455A64"/>
              </a:solidFill>
              <a:ln w="6153" cap="flat">
                <a:noFill/>
                <a:prstDash val="solid"/>
                <a:miter/>
              </a:ln>
            </p:spPr>
            <p:txBody>
              <a:bodyPr rtlCol="0" anchor="ctr"/>
              <a:lstStyle/>
              <a:p>
                <a:endParaRPr lang="en-US"/>
              </a:p>
            </p:txBody>
          </p:sp>
          <p:sp>
            <p:nvSpPr>
              <p:cNvPr id="1396" name="Freeform: Shape 5445">
                <a:extLst>
                  <a:ext uri="{FF2B5EF4-FFF2-40B4-BE49-F238E27FC236}">
                    <a16:creationId xmlns:a16="http://schemas.microsoft.com/office/drawing/2014/main" id="{C7BB510D-C1DF-0F04-755C-5AD3E9B6B5A2}"/>
                  </a:ext>
                </a:extLst>
              </p:cNvPr>
              <p:cNvSpPr/>
              <p:nvPr/>
            </p:nvSpPr>
            <p:spPr>
              <a:xfrm>
                <a:off x="2571696" y="2824480"/>
                <a:ext cx="18681" cy="45831"/>
              </a:xfrm>
              <a:custGeom>
                <a:avLst/>
                <a:gdLst>
                  <a:gd name="connsiteX0" fmla="*/ 3131 w 18681"/>
                  <a:gd name="connsiteY0" fmla="*/ 37588 h 45831"/>
                  <a:gd name="connsiteX1" fmla="*/ 3687 w 18681"/>
                  <a:gd name="connsiteY1" fmla="*/ 39131 h 45831"/>
                  <a:gd name="connsiteX2" fmla="*/ 4674 w 18681"/>
                  <a:gd name="connsiteY2" fmla="*/ 40180 h 45831"/>
                  <a:gd name="connsiteX3" fmla="*/ 6402 w 18681"/>
                  <a:gd name="connsiteY3" fmla="*/ 40180 h 45831"/>
                  <a:gd name="connsiteX4" fmla="*/ 9240 w 18681"/>
                  <a:gd name="connsiteY4" fmla="*/ 39008 h 45831"/>
                  <a:gd name="connsiteX5" fmla="*/ 11400 w 18681"/>
                  <a:gd name="connsiteY5" fmla="*/ 37342 h 45831"/>
                  <a:gd name="connsiteX6" fmla="*/ 13189 w 18681"/>
                  <a:gd name="connsiteY6" fmla="*/ 34997 h 45831"/>
                  <a:gd name="connsiteX7" fmla="*/ 14423 w 18681"/>
                  <a:gd name="connsiteY7" fmla="*/ 32035 h 45831"/>
                  <a:gd name="connsiteX8" fmla="*/ 14855 w 18681"/>
                  <a:gd name="connsiteY8" fmla="*/ 28580 h 45831"/>
                  <a:gd name="connsiteX9" fmla="*/ 14423 w 18681"/>
                  <a:gd name="connsiteY9" fmla="*/ 25741 h 45831"/>
                  <a:gd name="connsiteX10" fmla="*/ 13251 w 18681"/>
                  <a:gd name="connsiteY10" fmla="*/ 24384 h 45831"/>
                  <a:gd name="connsiteX11" fmla="*/ 11462 w 18681"/>
                  <a:gd name="connsiteY11" fmla="*/ 24384 h 45831"/>
                  <a:gd name="connsiteX12" fmla="*/ 9240 w 18681"/>
                  <a:gd name="connsiteY12" fmla="*/ 25371 h 45831"/>
                  <a:gd name="connsiteX13" fmla="*/ 6155 w 18681"/>
                  <a:gd name="connsiteY13" fmla="*/ 27099 h 45831"/>
                  <a:gd name="connsiteX14" fmla="*/ 5476 w 18681"/>
                  <a:gd name="connsiteY14" fmla="*/ 27099 h 45831"/>
                  <a:gd name="connsiteX15" fmla="*/ 5476 w 18681"/>
                  <a:gd name="connsiteY15" fmla="*/ 26235 h 45831"/>
                  <a:gd name="connsiteX16" fmla="*/ 5476 w 18681"/>
                  <a:gd name="connsiteY16" fmla="*/ 24199 h 45831"/>
                  <a:gd name="connsiteX17" fmla="*/ 5476 w 18681"/>
                  <a:gd name="connsiteY17" fmla="*/ 23150 h 45831"/>
                  <a:gd name="connsiteX18" fmla="*/ 5908 w 18681"/>
                  <a:gd name="connsiteY18" fmla="*/ 22163 h 45831"/>
                  <a:gd name="connsiteX19" fmla="*/ 12510 w 18681"/>
                  <a:gd name="connsiteY19" fmla="*/ 7354 h 45831"/>
                  <a:gd name="connsiteX20" fmla="*/ 1897 w 18681"/>
                  <a:gd name="connsiteY20" fmla="*/ 13524 h 45831"/>
                  <a:gd name="connsiteX21" fmla="*/ 1219 w 18681"/>
                  <a:gd name="connsiteY21" fmla="*/ 13524 h 45831"/>
                  <a:gd name="connsiteX22" fmla="*/ 910 w 18681"/>
                  <a:gd name="connsiteY22" fmla="*/ 12598 h 45831"/>
                  <a:gd name="connsiteX23" fmla="*/ 910 w 18681"/>
                  <a:gd name="connsiteY23" fmla="*/ 10562 h 45831"/>
                  <a:gd name="connsiteX24" fmla="*/ 1219 w 18681"/>
                  <a:gd name="connsiteY24" fmla="*/ 9328 h 45831"/>
                  <a:gd name="connsiteX25" fmla="*/ 1897 w 18681"/>
                  <a:gd name="connsiteY25" fmla="*/ 8464 h 45831"/>
                  <a:gd name="connsiteX26" fmla="*/ 16398 w 18681"/>
                  <a:gd name="connsiteY26" fmla="*/ 134 h 45831"/>
                  <a:gd name="connsiteX27" fmla="*/ 17077 w 18681"/>
                  <a:gd name="connsiteY27" fmla="*/ 134 h 45831"/>
                  <a:gd name="connsiteX28" fmla="*/ 17385 w 18681"/>
                  <a:gd name="connsiteY28" fmla="*/ 998 h 45831"/>
                  <a:gd name="connsiteX29" fmla="*/ 17385 w 18681"/>
                  <a:gd name="connsiteY29" fmla="*/ 3034 h 45831"/>
                  <a:gd name="connsiteX30" fmla="*/ 17385 w 18681"/>
                  <a:gd name="connsiteY30" fmla="*/ 4145 h 45831"/>
                  <a:gd name="connsiteX31" fmla="*/ 16891 w 18681"/>
                  <a:gd name="connsiteY31" fmla="*/ 5317 h 45831"/>
                  <a:gd name="connsiteX32" fmla="*/ 10413 w 18681"/>
                  <a:gd name="connsiteY32" fmla="*/ 19879 h 45831"/>
                  <a:gd name="connsiteX33" fmla="*/ 13745 w 18681"/>
                  <a:gd name="connsiteY33" fmla="*/ 18830 h 45831"/>
                  <a:gd name="connsiteX34" fmla="*/ 16336 w 18681"/>
                  <a:gd name="connsiteY34" fmla="*/ 19633 h 45831"/>
                  <a:gd name="connsiteX35" fmla="*/ 18064 w 18681"/>
                  <a:gd name="connsiteY35" fmla="*/ 22286 h 45831"/>
                  <a:gd name="connsiteX36" fmla="*/ 18681 w 18681"/>
                  <a:gd name="connsiteY36" fmla="*/ 26667 h 45831"/>
                  <a:gd name="connsiteX37" fmla="*/ 17940 w 18681"/>
                  <a:gd name="connsiteY37" fmla="*/ 32282 h 45831"/>
                  <a:gd name="connsiteX38" fmla="*/ 15966 w 18681"/>
                  <a:gd name="connsiteY38" fmla="*/ 37280 h 45831"/>
                  <a:gd name="connsiteX39" fmla="*/ 13066 w 18681"/>
                  <a:gd name="connsiteY39" fmla="*/ 41352 h 45831"/>
                  <a:gd name="connsiteX40" fmla="*/ 9549 w 18681"/>
                  <a:gd name="connsiteY40" fmla="*/ 44191 h 45831"/>
                  <a:gd name="connsiteX41" fmla="*/ 5291 w 18681"/>
                  <a:gd name="connsiteY41" fmla="*/ 45795 h 45831"/>
                  <a:gd name="connsiteX42" fmla="*/ 2329 w 18681"/>
                  <a:gd name="connsiteY42" fmla="*/ 45178 h 45831"/>
                  <a:gd name="connsiteX43" fmla="*/ 602 w 18681"/>
                  <a:gd name="connsiteY43" fmla="*/ 42957 h 45831"/>
                  <a:gd name="connsiteX44" fmla="*/ 46 w 18681"/>
                  <a:gd name="connsiteY44" fmla="*/ 39686 h 45831"/>
                  <a:gd name="connsiteX45" fmla="*/ 46 w 18681"/>
                  <a:gd name="connsiteY45" fmla="*/ 38637 h 45831"/>
                  <a:gd name="connsiteX46" fmla="*/ 663 w 18681"/>
                  <a:gd name="connsiteY46" fmla="*/ 37959 h 45831"/>
                  <a:gd name="connsiteX47" fmla="*/ 2329 w 18681"/>
                  <a:gd name="connsiteY47" fmla="*/ 36971 h 45831"/>
                  <a:gd name="connsiteX48" fmla="*/ 2946 w 18681"/>
                  <a:gd name="connsiteY48" fmla="*/ 36971 h 45831"/>
                  <a:gd name="connsiteX49" fmla="*/ 3131 w 18681"/>
                  <a:gd name="connsiteY49" fmla="*/ 37588 h 4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8681" h="45831">
                    <a:moveTo>
                      <a:pt x="3131" y="37588"/>
                    </a:moveTo>
                    <a:cubicBezTo>
                      <a:pt x="3249" y="38125"/>
                      <a:pt x="3440" y="38644"/>
                      <a:pt x="3687" y="39131"/>
                    </a:cubicBezTo>
                    <a:cubicBezTo>
                      <a:pt x="3897" y="39575"/>
                      <a:pt x="4242" y="39946"/>
                      <a:pt x="4674" y="40180"/>
                    </a:cubicBezTo>
                    <a:cubicBezTo>
                      <a:pt x="5236" y="40347"/>
                      <a:pt x="5840" y="40347"/>
                      <a:pt x="6402" y="40180"/>
                    </a:cubicBezTo>
                    <a:cubicBezTo>
                      <a:pt x="7408" y="39958"/>
                      <a:pt x="8370" y="39563"/>
                      <a:pt x="9240" y="39008"/>
                    </a:cubicBezTo>
                    <a:cubicBezTo>
                      <a:pt x="10030" y="38545"/>
                      <a:pt x="10752" y="37990"/>
                      <a:pt x="11400" y="37342"/>
                    </a:cubicBezTo>
                    <a:cubicBezTo>
                      <a:pt x="12079" y="36626"/>
                      <a:pt x="12677" y="35842"/>
                      <a:pt x="13189" y="34997"/>
                    </a:cubicBezTo>
                    <a:cubicBezTo>
                      <a:pt x="13701" y="34053"/>
                      <a:pt x="14115" y="33059"/>
                      <a:pt x="14423" y="32035"/>
                    </a:cubicBezTo>
                    <a:cubicBezTo>
                      <a:pt x="14732" y="30912"/>
                      <a:pt x="14874" y="29746"/>
                      <a:pt x="14855" y="28580"/>
                    </a:cubicBezTo>
                    <a:cubicBezTo>
                      <a:pt x="14911" y="27611"/>
                      <a:pt x="14763" y="26648"/>
                      <a:pt x="14423" y="25741"/>
                    </a:cubicBezTo>
                    <a:cubicBezTo>
                      <a:pt x="14207" y="25161"/>
                      <a:pt x="13794" y="24680"/>
                      <a:pt x="13251" y="24384"/>
                    </a:cubicBezTo>
                    <a:cubicBezTo>
                      <a:pt x="12665" y="24230"/>
                      <a:pt x="12048" y="24230"/>
                      <a:pt x="11462" y="24384"/>
                    </a:cubicBezTo>
                    <a:cubicBezTo>
                      <a:pt x="10678" y="24606"/>
                      <a:pt x="9931" y="24939"/>
                      <a:pt x="9240" y="25371"/>
                    </a:cubicBezTo>
                    <a:lnTo>
                      <a:pt x="6155" y="27099"/>
                    </a:lnTo>
                    <a:cubicBezTo>
                      <a:pt x="5964" y="27278"/>
                      <a:pt x="5668" y="27278"/>
                      <a:pt x="5476" y="27099"/>
                    </a:cubicBezTo>
                    <a:cubicBezTo>
                      <a:pt x="5359" y="26821"/>
                      <a:pt x="5359" y="26513"/>
                      <a:pt x="5476" y="26235"/>
                    </a:cubicBezTo>
                    <a:lnTo>
                      <a:pt x="5476" y="24199"/>
                    </a:lnTo>
                    <a:cubicBezTo>
                      <a:pt x="5415" y="23853"/>
                      <a:pt x="5415" y="23495"/>
                      <a:pt x="5476" y="23150"/>
                    </a:cubicBezTo>
                    <a:lnTo>
                      <a:pt x="5908" y="22163"/>
                    </a:lnTo>
                    <a:lnTo>
                      <a:pt x="12510" y="7354"/>
                    </a:lnTo>
                    <a:lnTo>
                      <a:pt x="1897" y="13524"/>
                    </a:lnTo>
                    <a:cubicBezTo>
                      <a:pt x="1706" y="13703"/>
                      <a:pt x="1410" y="13703"/>
                      <a:pt x="1219" y="13524"/>
                    </a:cubicBezTo>
                    <a:cubicBezTo>
                      <a:pt x="1009" y="13259"/>
                      <a:pt x="898" y="12932"/>
                      <a:pt x="910" y="12598"/>
                    </a:cubicBezTo>
                    <a:lnTo>
                      <a:pt x="910" y="10562"/>
                    </a:lnTo>
                    <a:cubicBezTo>
                      <a:pt x="923" y="10136"/>
                      <a:pt x="1027" y="9711"/>
                      <a:pt x="1219" y="9328"/>
                    </a:cubicBezTo>
                    <a:cubicBezTo>
                      <a:pt x="1361" y="8982"/>
                      <a:pt x="1595" y="8686"/>
                      <a:pt x="1897" y="8464"/>
                    </a:cubicBezTo>
                    <a:lnTo>
                      <a:pt x="16398" y="134"/>
                    </a:lnTo>
                    <a:cubicBezTo>
                      <a:pt x="16589" y="-45"/>
                      <a:pt x="16885" y="-45"/>
                      <a:pt x="17077" y="134"/>
                    </a:cubicBezTo>
                    <a:cubicBezTo>
                      <a:pt x="17286" y="375"/>
                      <a:pt x="17397" y="683"/>
                      <a:pt x="17385" y="998"/>
                    </a:cubicBezTo>
                    <a:lnTo>
                      <a:pt x="17385" y="3034"/>
                    </a:lnTo>
                    <a:cubicBezTo>
                      <a:pt x="17447" y="3404"/>
                      <a:pt x="17447" y="3775"/>
                      <a:pt x="17385" y="4145"/>
                    </a:cubicBezTo>
                    <a:cubicBezTo>
                      <a:pt x="17249" y="4546"/>
                      <a:pt x="17083" y="4935"/>
                      <a:pt x="16891" y="5317"/>
                    </a:cubicBezTo>
                    <a:lnTo>
                      <a:pt x="10413" y="19879"/>
                    </a:lnTo>
                    <a:cubicBezTo>
                      <a:pt x="11418" y="19262"/>
                      <a:pt x="12566" y="18898"/>
                      <a:pt x="13745" y="18830"/>
                    </a:cubicBezTo>
                    <a:cubicBezTo>
                      <a:pt x="14682" y="18756"/>
                      <a:pt x="15608" y="19040"/>
                      <a:pt x="16336" y="19633"/>
                    </a:cubicBezTo>
                    <a:cubicBezTo>
                      <a:pt x="17151" y="20336"/>
                      <a:pt x="17749" y="21255"/>
                      <a:pt x="18064" y="22286"/>
                    </a:cubicBezTo>
                    <a:cubicBezTo>
                      <a:pt x="18490" y="23705"/>
                      <a:pt x="18699" y="25186"/>
                      <a:pt x="18681" y="26667"/>
                    </a:cubicBezTo>
                    <a:cubicBezTo>
                      <a:pt x="18687" y="28561"/>
                      <a:pt x="18440" y="30449"/>
                      <a:pt x="17940" y="32282"/>
                    </a:cubicBezTo>
                    <a:cubicBezTo>
                      <a:pt x="17459" y="34010"/>
                      <a:pt x="16799" y="35688"/>
                      <a:pt x="15966" y="37280"/>
                    </a:cubicBezTo>
                    <a:cubicBezTo>
                      <a:pt x="15164" y="38748"/>
                      <a:pt x="14189" y="40112"/>
                      <a:pt x="13066" y="41352"/>
                    </a:cubicBezTo>
                    <a:cubicBezTo>
                      <a:pt x="12048" y="42475"/>
                      <a:pt x="10857" y="43432"/>
                      <a:pt x="9549" y="44191"/>
                    </a:cubicBezTo>
                    <a:cubicBezTo>
                      <a:pt x="8259" y="45024"/>
                      <a:pt x="6809" y="45567"/>
                      <a:pt x="5291" y="45795"/>
                    </a:cubicBezTo>
                    <a:cubicBezTo>
                      <a:pt x="4261" y="45925"/>
                      <a:pt x="3218" y="45709"/>
                      <a:pt x="2329" y="45178"/>
                    </a:cubicBezTo>
                    <a:cubicBezTo>
                      <a:pt x="1577" y="44592"/>
                      <a:pt x="984" y="43833"/>
                      <a:pt x="602" y="42957"/>
                    </a:cubicBezTo>
                    <a:cubicBezTo>
                      <a:pt x="225" y="41908"/>
                      <a:pt x="34" y="40803"/>
                      <a:pt x="46" y="39686"/>
                    </a:cubicBezTo>
                    <a:cubicBezTo>
                      <a:pt x="-15" y="39341"/>
                      <a:pt x="-15" y="38983"/>
                      <a:pt x="46" y="38637"/>
                    </a:cubicBezTo>
                    <a:cubicBezTo>
                      <a:pt x="182" y="38360"/>
                      <a:pt x="398" y="38125"/>
                      <a:pt x="663" y="37959"/>
                    </a:cubicBezTo>
                    <a:lnTo>
                      <a:pt x="2329" y="36971"/>
                    </a:lnTo>
                    <a:cubicBezTo>
                      <a:pt x="2329" y="36971"/>
                      <a:pt x="2823" y="36971"/>
                      <a:pt x="2946" y="36971"/>
                    </a:cubicBezTo>
                    <a:cubicBezTo>
                      <a:pt x="3101" y="37138"/>
                      <a:pt x="3169" y="37366"/>
                      <a:pt x="3131" y="37588"/>
                    </a:cubicBezTo>
                    <a:close/>
                  </a:path>
                </a:pathLst>
              </a:custGeom>
              <a:solidFill>
                <a:srgbClr val="455A64"/>
              </a:solidFill>
              <a:ln w="6153" cap="flat">
                <a:noFill/>
                <a:prstDash val="solid"/>
                <a:miter/>
              </a:ln>
            </p:spPr>
            <p:txBody>
              <a:bodyPr rtlCol="0" anchor="ctr"/>
              <a:lstStyle/>
              <a:p>
                <a:endParaRPr lang="en-US"/>
              </a:p>
            </p:txBody>
          </p:sp>
          <p:sp>
            <p:nvSpPr>
              <p:cNvPr id="1397" name="Freeform: Shape 5446">
                <a:extLst>
                  <a:ext uri="{FF2B5EF4-FFF2-40B4-BE49-F238E27FC236}">
                    <a16:creationId xmlns:a16="http://schemas.microsoft.com/office/drawing/2014/main" id="{7F1F3A4F-40E2-AABB-59C7-0907FB9AE33C}"/>
                  </a:ext>
                </a:extLst>
              </p:cNvPr>
              <p:cNvSpPr/>
              <p:nvPr/>
            </p:nvSpPr>
            <p:spPr>
              <a:xfrm>
                <a:off x="2549097" y="2832668"/>
                <a:ext cx="225466" cy="136473"/>
              </a:xfrm>
              <a:custGeom>
                <a:avLst/>
                <a:gdLst>
                  <a:gd name="connsiteX0" fmla="*/ 4443 w 225466"/>
                  <a:gd name="connsiteY0" fmla="*/ 126337 h 136473"/>
                  <a:gd name="connsiteX1" fmla="*/ 221023 w 225466"/>
                  <a:gd name="connsiteY1" fmla="*/ 646 h 136473"/>
                  <a:gd name="connsiteX2" fmla="*/ 225466 w 225466"/>
                  <a:gd name="connsiteY2" fmla="*/ 2929 h 136473"/>
                  <a:gd name="connsiteX3" fmla="*/ 221023 w 225466"/>
                  <a:gd name="connsiteY3" fmla="*/ 10272 h 136473"/>
                  <a:gd name="connsiteX4" fmla="*/ 4443 w 225466"/>
                  <a:gd name="connsiteY4" fmla="*/ 135840 h 136473"/>
                  <a:gd name="connsiteX5" fmla="*/ 0 w 225466"/>
                  <a:gd name="connsiteY5" fmla="*/ 133557 h 136473"/>
                  <a:gd name="connsiteX6" fmla="*/ 4443 w 225466"/>
                  <a:gd name="connsiteY6" fmla="*/ 126337 h 13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66" h="136473">
                    <a:moveTo>
                      <a:pt x="4443" y="126337"/>
                    </a:moveTo>
                    <a:lnTo>
                      <a:pt x="221023" y="646"/>
                    </a:lnTo>
                    <a:cubicBezTo>
                      <a:pt x="223492" y="-773"/>
                      <a:pt x="225466" y="214"/>
                      <a:pt x="225466" y="2929"/>
                    </a:cubicBezTo>
                    <a:cubicBezTo>
                      <a:pt x="225250" y="5947"/>
                      <a:pt x="223596" y="8680"/>
                      <a:pt x="221023" y="10272"/>
                    </a:cubicBezTo>
                    <a:lnTo>
                      <a:pt x="4443" y="135840"/>
                    </a:lnTo>
                    <a:cubicBezTo>
                      <a:pt x="1975" y="137259"/>
                      <a:pt x="0" y="136210"/>
                      <a:pt x="0" y="133557"/>
                    </a:cubicBezTo>
                    <a:cubicBezTo>
                      <a:pt x="278" y="130589"/>
                      <a:pt x="1919" y="127923"/>
                      <a:pt x="4443" y="126337"/>
                    </a:cubicBezTo>
                    <a:close/>
                  </a:path>
                </a:pathLst>
              </a:custGeom>
              <a:solidFill>
                <a:srgbClr val="E0E0E0"/>
              </a:solidFill>
              <a:ln w="6153" cap="flat">
                <a:noFill/>
                <a:prstDash val="solid"/>
                <a:miter/>
              </a:ln>
            </p:spPr>
            <p:txBody>
              <a:bodyPr rtlCol="0" anchor="ctr"/>
              <a:lstStyle/>
              <a:p>
                <a:endParaRPr lang="en-US"/>
              </a:p>
            </p:txBody>
          </p:sp>
          <p:sp>
            <p:nvSpPr>
              <p:cNvPr id="1398" name="Freeform: Shape 5447">
                <a:extLst>
                  <a:ext uri="{FF2B5EF4-FFF2-40B4-BE49-F238E27FC236}">
                    <a16:creationId xmlns:a16="http://schemas.microsoft.com/office/drawing/2014/main" id="{84067FDC-CA52-1368-7A26-DC7C4DD80AD2}"/>
                  </a:ext>
                </a:extLst>
              </p:cNvPr>
              <p:cNvSpPr/>
              <p:nvPr/>
            </p:nvSpPr>
            <p:spPr>
              <a:xfrm>
                <a:off x="2549097" y="2785415"/>
                <a:ext cx="57446" cy="39107"/>
              </a:xfrm>
              <a:custGeom>
                <a:avLst/>
                <a:gdLst>
                  <a:gd name="connsiteX0" fmla="*/ 4443 w 57446"/>
                  <a:gd name="connsiteY0" fmla="*/ 28833 h 39107"/>
                  <a:gd name="connsiteX1" fmla="*/ 52942 w 57446"/>
                  <a:gd name="connsiteY1" fmla="*/ 634 h 39107"/>
                  <a:gd name="connsiteX2" fmla="*/ 57446 w 57446"/>
                  <a:gd name="connsiteY2" fmla="*/ 2917 h 39107"/>
                  <a:gd name="connsiteX3" fmla="*/ 52942 w 57446"/>
                  <a:gd name="connsiteY3" fmla="*/ 10322 h 39107"/>
                  <a:gd name="connsiteX4" fmla="*/ 4443 w 57446"/>
                  <a:gd name="connsiteY4" fmla="*/ 38459 h 39107"/>
                  <a:gd name="connsiteX5" fmla="*/ 0 w 57446"/>
                  <a:gd name="connsiteY5" fmla="*/ 36237 h 39107"/>
                  <a:gd name="connsiteX6" fmla="*/ 4443 w 57446"/>
                  <a:gd name="connsiteY6" fmla="*/ 28833 h 3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07">
                    <a:moveTo>
                      <a:pt x="4443" y="28833"/>
                    </a:moveTo>
                    <a:lnTo>
                      <a:pt x="52942" y="634"/>
                    </a:lnTo>
                    <a:cubicBezTo>
                      <a:pt x="55410" y="-785"/>
                      <a:pt x="57446" y="264"/>
                      <a:pt x="57446" y="2917"/>
                    </a:cubicBezTo>
                    <a:cubicBezTo>
                      <a:pt x="57206" y="5959"/>
                      <a:pt x="55534" y="8705"/>
                      <a:pt x="52942" y="10322"/>
                    </a:cubicBezTo>
                    <a:lnTo>
                      <a:pt x="4443" y="38459"/>
                    </a:lnTo>
                    <a:cubicBezTo>
                      <a:pt x="1975" y="39878"/>
                      <a:pt x="0" y="38891"/>
                      <a:pt x="0" y="36237"/>
                    </a:cubicBezTo>
                    <a:cubicBezTo>
                      <a:pt x="197" y="33196"/>
                      <a:pt x="1851" y="30437"/>
                      <a:pt x="4443" y="28833"/>
                    </a:cubicBezTo>
                    <a:close/>
                  </a:path>
                </a:pathLst>
              </a:custGeom>
              <a:solidFill>
                <a:srgbClr val="E0E0E0"/>
              </a:solidFill>
              <a:ln w="6153" cap="flat">
                <a:noFill/>
                <a:prstDash val="solid"/>
                <a:miter/>
              </a:ln>
            </p:spPr>
            <p:txBody>
              <a:bodyPr rtlCol="0" anchor="ctr"/>
              <a:lstStyle/>
              <a:p>
                <a:endParaRPr lang="en-US"/>
              </a:p>
            </p:txBody>
          </p:sp>
          <p:sp>
            <p:nvSpPr>
              <p:cNvPr id="1399" name="Freeform: Shape 5448">
                <a:extLst>
                  <a:ext uri="{FF2B5EF4-FFF2-40B4-BE49-F238E27FC236}">
                    <a16:creationId xmlns:a16="http://schemas.microsoft.com/office/drawing/2014/main" id="{410CCE27-E6DA-83FD-CF1D-D078CA0E90B5}"/>
                  </a:ext>
                </a:extLst>
              </p:cNvPr>
              <p:cNvSpPr/>
              <p:nvPr/>
            </p:nvSpPr>
            <p:spPr>
              <a:xfrm>
                <a:off x="2874586" y="2478857"/>
                <a:ext cx="28568" cy="79750"/>
              </a:xfrm>
              <a:custGeom>
                <a:avLst/>
                <a:gdLst>
                  <a:gd name="connsiteX0" fmla="*/ 247 w 28568"/>
                  <a:gd name="connsiteY0" fmla="*/ 5089 h 79750"/>
                  <a:gd name="connsiteX1" fmla="*/ 28569 w 28568"/>
                  <a:gd name="connsiteY1" fmla="*/ 2744 h 79750"/>
                  <a:gd name="connsiteX2" fmla="*/ 0 w 28568"/>
                  <a:gd name="connsiteY2" fmla="*/ 79751 h 79750"/>
                </a:gdLst>
                <a:ahLst/>
                <a:cxnLst>
                  <a:cxn ang="0">
                    <a:pos x="connsiteX0" y="connsiteY0"/>
                  </a:cxn>
                  <a:cxn ang="0">
                    <a:pos x="connsiteX1" y="connsiteY1"/>
                  </a:cxn>
                  <a:cxn ang="0">
                    <a:pos x="connsiteX2" y="connsiteY2"/>
                  </a:cxn>
                </a:cxnLst>
                <a:rect l="l" t="t" r="r" b="b"/>
                <a:pathLst>
                  <a:path w="28568" h="79750">
                    <a:moveTo>
                      <a:pt x="247" y="5089"/>
                    </a:moveTo>
                    <a:cubicBezTo>
                      <a:pt x="8577" y="-730"/>
                      <a:pt x="19394" y="-1624"/>
                      <a:pt x="28569" y="2744"/>
                    </a:cubicBezTo>
                    <a:lnTo>
                      <a:pt x="0" y="79751"/>
                    </a:lnTo>
                    <a:close/>
                  </a:path>
                </a:pathLst>
              </a:custGeom>
              <a:solidFill>
                <a:srgbClr val="44535B"/>
              </a:solidFill>
              <a:ln w="6153" cap="flat">
                <a:noFill/>
                <a:prstDash val="solid"/>
                <a:miter/>
              </a:ln>
            </p:spPr>
            <p:txBody>
              <a:bodyPr rtlCol="0" anchor="ctr"/>
              <a:lstStyle/>
              <a:p>
                <a:endParaRPr lang="en-US"/>
              </a:p>
            </p:txBody>
          </p:sp>
          <p:sp>
            <p:nvSpPr>
              <p:cNvPr id="1400" name="Freeform: Shape 5449">
                <a:extLst>
                  <a:ext uri="{FF2B5EF4-FFF2-40B4-BE49-F238E27FC236}">
                    <a16:creationId xmlns:a16="http://schemas.microsoft.com/office/drawing/2014/main" id="{60375BA5-66E6-4203-610F-ABFA6528278A}"/>
                  </a:ext>
                </a:extLst>
              </p:cNvPr>
              <p:cNvSpPr/>
              <p:nvPr/>
            </p:nvSpPr>
            <p:spPr>
              <a:xfrm>
                <a:off x="2846263" y="2483947"/>
                <a:ext cx="28568" cy="74908"/>
              </a:xfrm>
              <a:custGeom>
                <a:avLst/>
                <a:gdLst>
                  <a:gd name="connsiteX0" fmla="*/ 0 w 28568"/>
                  <a:gd name="connsiteY0" fmla="*/ 30852 h 74908"/>
                  <a:gd name="connsiteX1" fmla="*/ 28569 w 28568"/>
                  <a:gd name="connsiteY1" fmla="*/ 0 h 74908"/>
                  <a:gd name="connsiteX2" fmla="*/ 28569 w 28568"/>
                  <a:gd name="connsiteY2" fmla="*/ 74909 h 74908"/>
                </a:gdLst>
                <a:ahLst/>
                <a:cxnLst>
                  <a:cxn ang="0">
                    <a:pos x="connsiteX0" y="connsiteY0"/>
                  </a:cxn>
                  <a:cxn ang="0">
                    <a:pos x="connsiteX1" y="connsiteY1"/>
                  </a:cxn>
                  <a:cxn ang="0">
                    <a:pos x="connsiteX2" y="connsiteY2"/>
                  </a:cxn>
                </a:cxnLst>
                <a:rect l="l" t="t" r="r" b="b"/>
                <a:pathLst>
                  <a:path w="28568" h="74908">
                    <a:moveTo>
                      <a:pt x="0" y="30852"/>
                    </a:moveTo>
                    <a:cubicBezTo>
                      <a:pt x="6787" y="18338"/>
                      <a:pt x="16611" y="7725"/>
                      <a:pt x="28569" y="0"/>
                    </a:cubicBezTo>
                    <a:lnTo>
                      <a:pt x="28569" y="74909"/>
                    </a:lnTo>
                    <a:close/>
                  </a:path>
                </a:pathLst>
              </a:custGeom>
              <a:solidFill>
                <a:srgbClr val="44535B"/>
              </a:solidFill>
              <a:ln w="6153" cap="flat">
                <a:noFill/>
                <a:prstDash val="solid"/>
                <a:miter/>
              </a:ln>
            </p:spPr>
            <p:txBody>
              <a:bodyPr rtlCol="0" anchor="ctr"/>
              <a:lstStyle/>
              <a:p>
                <a:endParaRPr lang="en-US"/>
              </a:p>
            </p:txBody>
          </p:sp>
          <p:sp>
            <p:nvSpPr>
              <p:cNvPr id="1401" name="Freeform: Shape 5450">
                <a:extLst>
                  <a:ext uri="{FF2B5EF4-FFF2-40B4-BE49-F238E27FC236}">
                    <a16:creationId xmlns:a16="http://schemas.microsoft.com/office/drawing/2014/main" id="{B8A78194-2ADF-56D6-6D49-4C5248DCCB13}"/>
                  </a:ext>
                </a:extLst>
              </p:cNvPr>
              <p:cNvSpPr/>
              <p:nvPr/>
            </p:nvSpPr>
            <p:spPr>
              <a:xfrm>
                <a:off x="2828554" y="2514798"/>
                <a:ext cx="46277" cy="47635"/>
              </a:xfrm>
              <a:custGeom>
                <a:avLst/>
                <a:gdLst>
                  <a:gd name="connsiteX0" fmla="*/ 0 w 46277"/>
                  <a:gd name="connsiteY0" fmla="*/ 47635 h 47635"/>
                  <a:gd name="connsiteX1" fmla="*/ 17709 w 46277"/>
                  <a:gd name="connsiteY1" fmla="*/ 0 h 47635"/>
                  <a:gd name="connsiteX2" fmla="*/ 46278 w 46277"/>
                  <a:gd name="connsiteY2" fmla="*/ 44057 h 47635"/>
                </a:gdLst>
                <a:ahLst/>
                <a:cxnLst>
                  <a:cxn ang="0">
                    <a:pos x="connsiteX0" y="connsiteY0"/>
                  </a:cxn>
                  <a:cxn ang="0">
                    <a:pos x="connsiteX1" y="connsiteY1"/>
                  </a:cxn>
                  <a:cxn ang="0">
                    <a:pos x="connsiteX2" y="connsiteY2"/>
                  </a:cxn>
                </a:cxnLst>
                <a:rect l="l" t="t" r="r" b="b"/>
                <a:pathLst>
                  <a:path w="46277" h="47635">
                    <a:moveTo>
                      <a:pt x="0" y="47635"/>
                    </a:moveTo>
                    <a:cubicBezTo>
                      <a:pt x="3159" y="30870"/>
                      <a:pt x="9151" y="14760"/>
                      <a:pt x="17709" y="0"/>
                    </a:cubicBezTo>
                    <a:lnTo>
                      <a:pt x="46278" y="44057"/>
                    </a:lnTo>
                    <a:close/>
                  </a:path>
                </a:pathLst>
              </a:custGeom>
              <a:solidFill>
                <a:srgbClr val="44535B"/>
              </a:solidFill>
              <a:ln w="6153" cap="flat">
                <a:noFill/>
                <a:prstDash val="solid"/>
                <a:miter/>
              </a:ln>
            </p:spPr>
            <p:txBody>
              <a:bodyPr rtlCol="0" anchor="ctr"/>
              <a:lstStyle/>
              <a:p>
                <a:endParaRPr lang="en-US"/>
              </a:p>
            </p:txBody>
          </p:sp>
          <p:sp>
            <p:nvSpPr>
              <p:cNvPr id="1402" name="Freeform: Shape 5451">
                <a:extLst>
                  <a:ext uri="{FF2B5EF4-FFF2-40B4-BE49-F238E27FC236}">
                    <a16:creationId xmlns:a16="http://schemas.microsoft.com/office/drawing/2014/main" id="{0BD60F82-FC84-7599-BA5C-265D4AE78B7F}"/>
                  </a:ext>
                </a:extLst>
              </p:cNvPr>
              <p:cNvSpPr/>
              <p:nvPr/>
            </p:nvSpPr>
            <p:spPr>
              <a:xfrm>
                <a:off x="2828554" y="2483947"/>
                <a:ext cx="46277" cy="78487"/>
              </a:xfrm>
              <a:custGeom>
                <a:avLst/>
                <a:gdLst>
                  <a:gd name="connsiteX0" fmla="*/ 17709 w 46277"/>
                  <a:gd name="connsiteY0" fmla="*/ 30852 h 78487"/>
                  <a:gd name="connsiteX1" fmla="*/ 0 w 46277"/>
                  <a:gd name="connsiteY1" fmla="*/ 78487 h 78487"/>
                  <a:gd name="connsiteX2" fmla="*/ 46278 w 46277"/>
                  <a:gd name="connsiteY2" fmla="*/ 74909 h 78487"/>
                  <a:gd name="connsiteX3" fmla="*/ 46278 w 46277"/>
                  <a:gd name="connsiteY3" fmla="*/ 0 h 78487"/>
                  <a:gd name="connsiteX4" fmla="*/ 17709 w 46277"/>
                  <a:gd name="connsiteY4" fmla="*/ 30852 h 7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77" h="78487">
                    <a:moveTo>
                      <a:pt x="17709" y="30852"/>
                    </a:moveTo>
                    <a:cubicBezTo>
                      <a:pt x="9151" y="45612"/>
                      <a:pt x="3159" y="61722"/>
                      <a:pt x="0" y="78487"/>
                    </a:cubicBezTo>
                    <a:lnTo>
                      <a:pt x="46278" y="74909"/>
                    </a:lnTo>
                    <a:lnTo>
                      <a:pt x="46278" y="0"/>
                    </a:lnTo>
                    <a:cubicBezTo>
                      <a:pt x="34320" y="7725"/>
                      <a:pt x="24496" y="18338"/>
                      <a:pt x="17709" y="30852"/>
                    </a:cubicBezTo>
                    <a:close/>
                  </a:path>
                </a:pathLst>
              </a:custGeom>
              <a:solidFill>
                <a:srgbClr val="000000">
                  <a:alpha val="30000"/>
                </a:srgbClr>
              </a:solidFill>
              <a:ln w="6153" cap="flat">
                <a:noFill/>
                <a:prstDash val="solid"/>
                <a:miter/>
              </a:ln>
            </p:spPr>
            <p:txBody>
              <a:bodyPr rtlCol="0" anchor="ctr"/>
              <a:lstStyle/>
              <a:p>
                <a:endParaRPr lang="en-US"/>
              </a:p>
            </p:txBody>
          </p:sp>
          <p:sp>
            <p:nvSpPr>
              <p:cNvPr id="1403" name="Freeform: Shape 5452">
                <a:extLst>
                  <a:ext uri="{FF2B5EF4-FFF2-40B4-BE49-F238E27FC236}">
                    <a16:creationId xmlns:a16="http://schemas.microsoft.com/office/drawing/2014/main" id="{4519484D-3BB6-61D1-4664-C42E72F7ADCF}"/>
                  </a:ext>
                </a:extLst>
              </p:cNvPr>
              <p:cNvSpPr/>
              <p:nvPr/>
            </p:nvSpPr>
            <p:spPr>
              <a:xfrm>
                <a:off x="2874586" y="2481602"/>
                <a:ext cx="46277" cy="77006"/>
              </a:xfrm>
              <a:custGeom>
                <a:avLst/>
                <a:gdLst>
                  <a:gd name="connsiteX0" fmla="*/ 28569 w 46277"/>
                  <a:gd name="connsiteY0" fmla="*/ 0 h 77006"/>
                  <a:gd name="connsiteX1" fmla="*/ 46278 w 46277"/>
                  <a:gd name="connsiteY1" fmla="*/ 27150 h 77006"/>
                  <a:gd name="connsiteX2" fmla="*/ 0 w 46277"/>
                  <a:gd name="connsiteY2" fmla="*/ 77006 h 77006"/>
                </a:gdLst>
                <a:ahLst/>
                <a:cxnLst>
                  <a:cxn ang="0">
                    <a:pos x="connsiteX0" y="connsiteY0"/>
                  </a:cxn>
                  <a:cxn ang="0">
                    <a:pos x="connsiteX1" y="connsiteY1"/>
                  </a:cxn>
                  <a:cxn ang="0">
                    <a:pos x="connsiteX2" y="connsiteY2"/>
                  </a:cxn>
                </a:cxnLst>
                <a:rect l="l" t="t" r="r" b="b"/>
                <a:pathLst>
                  <a:path w="46277" h="77006">
                    <a:moveTo>
                      <a:pt x="28569" y="0"/>
                    </a:moveTo>
                    <a:cubicBezTo>
                      <a:pt x="38041" y="6146"/>
                      <a:pt x="44470" y="16006"/>
                      <a:pt x="46278" y="27150"/>
                    </a:cubicBezTo>
                    <a:lnTo>
                      <a:pt x="0" y="77006"/>
                    </a:lnTo>
                    <a:close/>
                  </a:path>
                </a:pathLst>
              </a:custGeom>
              <a:solidFill>
                <a:srgbClr val="44535B"/>
              </a:solidFill>
              <a:ln w="6153" cap="flat">
                <a:noFill/>
                <a:prstDash val="solid"/>
                <a:miter/>
              </a:ln>
            </p:spPr>
            <p:txBody>
              <a:bodyPr rtlCol="0" anchor="ctr"/>
              <a:lstStyle/>
              <a:p>
                <a:endParaRPr lang="en-US"/>
              </a:p>
            </p:txBody>
          </p:sp>
          <p:sp>
            <p:nvSpPr>
              <p:cNvPr id="1404" name="Freeform: Shape 5453">
                <a:extLst>
                  <a:ext uri="{FF2B5EF4-FFF2-40B4-BE49-F238E27FC236}">
                    <a16:creationId xmlns:a16="http://schemas.microsoft.com/office/drawing/2014/main" id="{57693114-15B3-F296-BF64-0F7C9FA2D5ED}"/>
                  </a:ext>
                </a:extLst>
              </p:cNvPr>
              <p:cNvSpPr/>
              <p:nvPr/>
            </p:nvSpPr>
            <p:spPr>
              <a:xfrm>
                <a:off x="2826145" y="2558670"/>
                <a:ext cx="48687" cy="50041"/>
              </a:xfrm>
              <a:custGeom>
                <a:avLst/>
                <a:gdLst>
                  <a:gd name="connsiteX0" fmla="*/ 2409 w 48687"/>
                  <a:gd name="connsiteY0" fmla="*/ 50042 h 50041"/>
                  <a:gd name="connsiteX1" fmla="*/ 3 w 48687"/>
                  <a:gd name="connsiteY1" fmla="*/ 28260 h 50041"/>
                  <a:gd name="connsiteX2" fmla="*/ 2409 w 48687"/>
                  <a:gd name="connsiteY2" fmla="*/ 3579 h 50041"/>
                  <a:gd name="connsiteX3" fmla="*/ 48687 w 48687"/>
                  <a:gd name="connsiteY3" fmla="*/ 0 h 50041"/>
                </a:gdLst>
                <a:ahLst/>
                <a:cxnLst>
                  <a:cxn ang="0">
                    <a:pos x="connsiteX0" y="connsiteY0"/>
                  </a:cxn>
                  <a:cxn ang="0">
                    <a:pos x="connsiteX1" y="connsiteY1"/>
                  </a:cxn>
                  <a:cxn ang="0">
                    <a:pos x="connsiteX2" y="connsiteY2"/>
                  </a:cxn>
                  <a:cxn ang="0">
                    <a:pos x="connsiteX3" y="connsiteY3"/>
                  </a:cxn>
                </a:cxnLst>
                <a:rect l="l" t="t" r="r" b="b"/>
                <a:pathLst>
                  <a:path w="48687" h="50041">
                    <a:moveTo>
                      <a:pt x="2409" y="50042"/>
                    </a:moveTo>
                    <a:cubicBezTo>
                      <a:pt x="756" y="42903"/>
                      <a:pt x="-53" y="35591"/>
                      <a:pt x="3" y="28260"/>
                    </a:cubicBezTo>
                    <a:cubicBezTo>
                      <a:pt x="34" y="19974"/>
                      <a:pt x="836" y="11711"/>
                      <a:pt x="2409" y="3579"/>
                    </a:cubicBezTo>
                    <a:lnTo>
                      <a:pt x="48687" y="0"/>
                    </a:lnTo>
                    <a:close/>
                  </a:path>
                </a:pathLst>
              </a:custGeom>
              <a:solidFill>
                <a:srgbClr val="44535B"/>
              </a:solidFill>
              <a:ln w="6153" cap="flat">
                <a:noFill/>
                <a:prstDash val="solid"/>
                <a:miter/>
              </a:ln>
            </p:spPr>
            <p:txBody>
              <a:bodyPr rtlCol="0" anchor="ctr"/>
              <a:lstStyle/>
              <a:p>
                <a:endParaRPr lang="en-US"/>
              </a:p>
            </p:txBody>
          </p:sp>
          <p:sp>
            <p:nvSpPr>
              <p:cNvPr id="1405" name="Freeform: Shape 5454">
                <a:extLst>
                  <a:ext uri="{FF2B5EF4-FFF2-40B4-BE49-F238E27FC236}">
                    <a16:creationId xmlns:a16="http://schemas.microsoft.com/office/drawing/2014/main" id="{1DEF5B26-E08E-5B99-7AE6-FB2815DC73F2}"/>
                  </a:ext>
                </a:extLst>
              </p:cNvPr>
              <p:cNvSpPr/>
              <p:nvPr/>
            </p:nvSpPr>
            <p:spPr>
              <a:xfrm>
                <a:off x="2874832" y="2555276"/>
                <a:ext cx="46277" cy="47635"/>
              </a:xfrm>
              <a:custGeom>
                <a:avLst/>
                <a:gdLst>
                  <a:gd name="connsiteX0" fmla="*/ 46278 w 46277"/>
                  <a:gd name="connsiteY0" fmla="*/ 0 h 47635"/>
                  <a:gd name="connsiteX1" fmla="*/ 28569 w 46277"/>
                  <a:gd name="connsiteY1" fmla="*/ 47635 h 47635"/>
                  <a:gd name="connsiteX2" fmla="*/ 0 w 46277"/>
                  <a:gd name="connsiteY2" fmla="*/ 3579 h 47635"/>
                </a:gdLst>
                <a:ahLst/>
                <a:cxnLst>
                  <a:cxn ang="0">
                    <a:pos x="connsiteX0" y="connsiteY0"/>
                  </a:cxn>
                  <a:cxn ang="0">
                    <a:pos x="connsiteX1" y="connsiteY1"/>
                  </a:cxn>
                  <a:cxn ang="0">
                    <a:pos x="connsiteX2" y="connsiteY2"/>
                  </a:cxn>
                </a:cxnLst>
                <a:rect l="l" t="t" r="r" b="b"/>
                <a:pathLst>
                  <a:path w="46277" h="47635">
                    <a:moveTo>
                      <a:pt x="46278" y="0"/>
                    </a:moveTo>
                    <a:cubicBezTo>
                      <a:pt x="43119" y="16765"/>
                      <a:pt x="37127" y="32876"/>
                      <a:pt x="28569" y="47635"/>
                    </a:cubicBezTo>
                    <a:lnTo>
                      <a:pt x="0" y="3579"/>
                    </a:lnTo>
                    <a:close/>
                  </a:path>
                </a:pathLst>
              </a:custGeom>
              <a:solidFill>
                <a:srgbClr val="44535B"/>
              </a:solidFill>
              <a:ln w="6153" cap="flat">
                <a:noFill/>
                <a:prstDash val="solid"/>
                <a:miter/>
              </a:ln>
            </p:spPr>
            <p:txBody>
              <a:bodyPr rtlCol="0" anchor="ctr"/>
              <a:lstStyle/>
              <a:p>
                <a:endParaRPr lang="en-US"/>
              </a:p>
            </p:txBody>
          </p:sp>
          <p:sp>
            <p:nvSpPr>
              <p:cNvPr id="1406" name="Freeform: Shape 5455">
                <a:extLst>
                  <a:ext uri="{FF2B5EF4-FFF2-40B4-BE49-F238E27FC236}">
                    <a16:creationId xmlns:a16="http://schemas.microsoft.com/office/drawing/2014/main" id="{292C92D8-1839-31CD-343F-56482F3FCE5D}"/>
                  </a:ext>
                </a:extLst>
              </p:cNvPr>
              <p:cNvSpPr/>
              <p:nvPr/>
            </p:nvSpPr>
            <p:spPr>
              <a:xfrm>
                <a:off x="2846263" y="2558855"/>
                <a:ext cx="28568" cy="79920"/>
              </a:xfrm>
              <a:custGeom>
                <a:avLst/>
                <a:gdLst>
                  <a:gd name="connsiteX0" fmla="*/ 28569 w 28568"/>
                  <a:gd name="connsiteY0" fmla="*/ 74909 h 79920"/>
                  <a:gd name="connsiteX1" fmla="*/ 0 w 28568"/>
                  <a:gd name="connsiteY1" fmla="*/ 77006 h 79920"/>
                  <a:gd name="connsiteX2" fmla="*/ 28569 w 28568"/>
                  <a:gd name="connsiteY2" fmla="*/ 0 h 79920"/>
                </a:gdLst>
                <a:ahLst/>
                <a:cxnLst>
                  <a:cxn ang="0">
                    <a:pos x="connsiteX0" y="connsiteY0"/>
                  </a:cxn>
                  <a:cxn ang="0">
                    <a:pos x="connsiteX1" y="connsiteY1"/>
                  </a:cxn>
                  <a:cxn ang="0">
                    <a:pos x="connsiteX2" y="connsiteY2"/>
                  </a:cxn>
                </a:cxnLst>
                <a:rect l="l" t="t" r="r" b="b"/>
                <a:pathLst>
                  <a:path w="28568" h="79920">
                    <a:moveTo>
                      <a:pt x="28569" y="74909"/>
                    </a:moveTo>
                    <a:cubicBezTo>
                      <a:pt x="20134" y="80740"/>
                      <a:pt x="9200" y="81542"/>
                      <a:pt x="0" y="77006"/>
                    </a:cubicBezTo>
                    <a:lnTo>
                      <a:pt x="28569" y="0"/>
                    </a:lnTo>
                    <a:close/>
                  </a:path>
                </a:pathLst>
              </a:custGeom>
              <a:solidFill>
                <a:srgbClr val="44535B"/>
              </a:solidFill>
              <a:ln w="6153" cap="flat">
                <a:noFill/>
                <a:prstDash val="solid"/>
                <a:miter/>
              </a:ln>
            </p:spPr>
            <p:txBody>
              <a:bodyPr rtlCol="0" anchor="ctr"/>
              <a:lstStyle/>
              <a:p>
                <a:endParaRPr lang="en-US"/>
              </a:p>
            </p:txBody>
          </p:sp>
          <p:sp>
            <p:nvSpPr>
              <p:cNvPr id="1407" name="Freeform: Shape 5456">
                <a:extLst>
                  <a:ext uri="{FF2B5EF4-FFF2-40B4-BE49-F238E27FC236}">
                    <a16:creationId xmlns:a16="http://schemas.microsoft.com/office/drawing/2014/main" id="{1BBDF2FF-5ED2-EBD3-0A84-FA76F8C5437E}"/>
                  </a:ext>
                </a:extLst>
              </p:cNvPr>
              <p:cNvSpPr/>
              <p:nvPr/>
            </p:nvSpPr>
            <p:spPr>
              <a:xfrm>
                <a:off x="2828554" y="2558855"/>
                <a:ext cx="46277" cy="77006"/>
              </a:xfrm>
              <a:custGeom>
                <a:avLst/>
                <a:gdLst>
                  <a:gd name="connsiteX0" fmla="*/ 0 w 46277"/>
                  <a:gd name="connsiteY0" fmla="*/ 49857 h 77006"/>
                  <a:gd name="connsiteX1" fmla="*/ 46278 w 46277"/>
                  <a:gd name="connsiteY1" fmla="*/ 0 h 77006"/>
                  <a:gd name="connsiteX2" fmla="*/ 17709 w 46277"/>
                  <a:gd name="connsiteY2" fmla="*/ 77006 h 77006"/>
                  <a:gd name="connsiteX3" fmla="*/ 0 w 46277"/>
                  <a:gd name="connsiteY3" fmla="*/ 49857 h 77006"/>
                </a:gdLst>
                <a:ahLst/>
                <a:cxnLst>
                  <a:cxn ang="0">
                    <a:pos x="connsiteX0" y="connsiteY0"/>
                  </a:cxn>
                  <a:cxn ang="0">
                    <a:pos x="connsiteX1" y="connsiteY1"/>
                  </a:cxn>
                  <a:cxn ang="0">
                    <a:pos x="connsiteX2" y="connsiteY2"/>
                  </a:cxn>
                  <a:cxn ang="0">
                    <a:pos x="connsiteX3" y="connsiteY3"/>
                  </a:cxn>
                </a:cxnLst>
                <a:rect l="l" t="t" r="r" b="b"/>
                <a:pathLst>
                  <a:path w="46277" h="77006">
                    <a:moveTo>
                      <a:pt x="0" y="49857"/>
                    </a:moveTo>
                    <a:lnTo>
                      <a:pt x="46278" y="0"/>
                    </a:lnTo>
                    <a:lnTo>
                      <a:pt x="17709" y="77006"/>
                    </a:lnTo>
                    <a:cubicBezTo>
                      <a:pt x="8237" y="70861"/>
                      <a:pt x="1808" y="61001"/>
                      <a:pt x="0" y="49857"/>
                    </a:cubicBezTo>
                    <a:close/>
                  </a:path>
                </a:pathLst>
              </a:custGeom>
              <a:solidFill>
                <a:srgbClr val="44535B"/>
              </a:solidFill>
              <a:ln w="6153" cap="flat">
                <a:noFill/>
                <a:prstDash val="solid"/>
                <a:miter/>
              </a:ln>
            </p:spPr>
            <p:txBody>
              <a:bodyPr rtlCol="0" anchor="ctr"/>
              <a:lstStyle/>
              <a:p>
                <a:endParaRPr lang="en-US"/>
              </a:p>
            </p:txBody>
          </p:sp>
          <p:sp>
            <p:nvSpPr>
              <p:cNvPr id="1408" name="Freeform: Shape 5457">
                <a:extLst>
                  <a:ext uri="{FF2B5EF4-FFF2-40B4-BE49-F238E27FC236}">
                    <a16:creationId xmlns:a16="http://schemas.microsoft.com/office/drawing/2014/main" id="{E0D820A7-04F1-8A26-2A46-F6A66E17339A}"/>
                  </a:ext>
                </a:extLst>
              </p:cNvPr>
              <p:cNvSpPr/>
              <p:nvPr/>
            </p:nvSpPr>
            <p:spPr>
              <a:xfrm>
                <a:off x="2874832" y="2508998"/>
                <a:ext cx="48627" cy="50041"/>
              </a:xfrm>
              <a:custGeom>
                <a:avLst/>
                <a:gdLst>
                  <a:gd name="connsiteX0" fmla="*/ 46278 w 48627"/>
                  <a:gd name="connsiteY0" fmla="*/ 0 h 50041"/>
                  <a:gd name="connsiteX1" fmla="*/ 48623 w 48627"/>
                  <a:gd name="connsiteY1" fmla="*/ 21781 h 50041"/>
                  <a:gd name="connsiteX2" fmla="*/ 46278 w 48627"/>
                  <a:gd name="connsiteY2" fmla="*/ 46463 h 50041"/>
                  <a:gd name="connsiteX3" fmla="*/ 0 w 48627"/>
                  <a:gd name="connsiteY3" fmla="*/ 50042 h 50041"/>
                </a:gdLst>
                <a:ahLst/>
                <a:cxnLst>
                  <a:cxn ang="0">
                    <a:pos x="connsiteX0" y="connsiteY0"/>
                  </a:cxn>
                  <a:cxn ang="0">
                    <a:pos x="connsiteX1" y="connsiteY1"/>
                  </a:cxn>
                  <a:cxn ang="0">
                    <a:pos x="connsiteX2" y="connsiteY2"/>
                  </a:cxn>
                  <a:cxn ang="0">
                    <a:pos x="connsiteX3" y="connsiteY3"/>
                  </a:cxn>
                </a:cxnLst>
                <a:rect l="l" t="t" r="r" b="b"/>
                <a:pathLst>
                  <a:path w="48627" h="50041">
                    <a:moveTo>
                      <a:pt x="46278" y="0"/>
                    </a:moveTo>
                    <a:cubicBezTo>
                      <a:pt x="47907" y="7145"/>
                      <a:pt x="48697" y="14457"/>
                      <a:pt x="48623" y="21781"/>
                    </a:cubicBezTo>
                    <a:cubicBezTo>
                      <a:pt x="48617" y="30062"/>
                      <a:pt x="47833" y="38330"/>
                      <a:pt x="46278" y="46463"/>
                    </a:cubicBezTo>
                    <a:lnTo>
                      <a:pt x="0" y="50042"/>
                    </a:lnTo>
                    <a:close/>
                  </a:path>
                </a:pathLst>
              </a:custGeom>
              <a:solidFill>
                <a:srgbClr val="44535B"/>
              </a:solidFill>
              <a:ln w="6153" cap="flat">
                <a:noFill/>
                <a:prstDash val="solid"/>
                <a:miter/>
              </a:ln>
            </p:spPr>
            <p:txBody>
              <a:bodyPr rtlCol="0" anchor="ctr"/>
              <a:lstStyle/>
              <a:p>
                <a:endParaRPr lang="en-US"/>
              </a:p>
            </p:txBody>
          </p:sp>
          <p:sp>
            <p:nvSpPr>
              <p:cNvPr id="1409" name="Freeform: Shape 5458">
                <a:extLst>
                  <a:ext uri="{FF2B5EF4-FFF2-40B4-BE49-F238E27FC236}">
                    <a16:creationId xmlns:a16="http://schemas.microsoft.com/office/drawing/2014/main" id="{EB720B96-312A-BE50-64B5-586F20BC9AB0}"/>
                  </a:ext>
                </a:extLst>
              </p:cNvPr>
              <p:cNvSpPr/>
              <p:nvPr/>
            </p:nvSpPr>
            <p:spPr>
              <a:xfrm>
                <a:off x="2874586" y="2558855"/>
                <a:ext cx="28568" cy="74908"/>
              </a:xfrm>
              <a:custGeom>
                <a:avLst/>
                <a:gdLst>
                  <a:gd name="connsiteX0" fmla="*/ 28569 w 28568"/>
                  <a:gd name="connsiteY0" fmla="*/ 44057 h 74908"/>
                  <a:gd name="connsiteX1" fmla="*/ 0 w 28568"/>
                  <a:gd name="connsiteY1" fmla="*/ 74909 h 74908"/>
                  <a:gd name="connsiteX2" fmla="*/ 0 w 28568"/>
                  <a:gd name="connsiteY2" fmla="*/ 0 h 74908"/>
                </a:gdLst>
                <a:ahLst/>
                <a:cxnLst>
                  <a:cxn ang="0">
                    <a:pos x="connsiteX0" y="connsiteY0"/>
                  </a:cxn>
                  <a:cxn ang="0">
                    <a:pos x="connsiteX1" y="connsiteY1"/>
                  </a:cxn>
                  <a:cxn ang="0">
                    <a:pos x="connsiteX2" y="connsiteY2"/>
                  </a:cxn>
                </a:cxnLst>
                <a:rect l="l" t="t" r="r" b="b"/>
                <a:pathLst>
                  <a:path w="28568" h="74908">
                    <a:moveTo>
                      <a:pt x="28569" y="44057"/>
                    </a:moveTo>
                    <a:cubicBezTo>
                      <a:pt x="21781" y="56576"/>
                      <a:pt x="11958" y="67183"/>
                      <a:pt x="0" y="74909"/>
                    </a:cubicBezTo>
                    <a:lnTo>
                      <a:pt x="0" y="0"/>
                    </a:lnTo>
                    <a:close/>
                  </a:path>
                </a:pathLst>
              </a:custGeom>
              <a:solidFill>
                <a:srgbClr val="44535B"/>
              </a:solidFill>
              <a:ln w="6153" cap="flat">
                <a:noFill/>
                <a:prstDash val="solid"/>
                <a:miter/>
              </a:ln>
            </p:spPr>
            <p:txBody>
              <a:bodyPr rtlCol="0" anchor="ctr"/>
              <a:lstStyle/>
              <a:p>
                <a:endParaRPr lang="en-US"/>
              </a:p>
            </p:txBody>
          </p:sp>
          <p:sp>
            <p:nvSpPr>
              <p:cNvPr id="1410" name="Freeform: Shape 5459">
                <a:extLst>
                  <a:ext uri="{FF2B5EF4-FFF2-40B4-BE49-F238E27FC236}">
                    <a16:creationId xmlns:a16="http://schemas.microsoft.com/office/drawing/2014/main" id="{C8837A30-EBC3-3E95-E2CB-7BB9F3E88AB0}"/>
                  </a:ext>
                </a:extLst>
              </p:cNvPr>
              <p:cNvSpPr/>
              <p:nvPr/>
            </p:nvSpPr>
            <p:spPr>
              <a:xfrm>
                <a:off x="2846140" y="2643173"/>
                <a:ext cx="57384" cy="39059"/>
              </a:xfrm>
              <a:custGeom>
                <a:avLst/>
                <a:gdLst>
                  <a:gd name="connsiteX0" fmla="*/ 4443 w 57384"/>
                  <a:gd name="connsiteY0" fmla="*/ 28785 h 39059"/>
                  <a:gd name="connsiteX1" fmla="*/ 52942 w 57384"/>
                  <a:gd name="connsiteY1" fmla="*/ 648 h 39059"/>
                  <a:gd name="connsiteX2" fmla="*/ 57385 w 57384"/>
                  <a:gd name="connsiteY2" fmla="*/ 2869 h 39059"/>
                  <a:gd name="connsiteX3" fmla="*/ 52942 w 57384"/>
                  <a:gd name="connsiteY3" fmla="*/ 10274 h 39059"/>
                  <a:gd name="connsiteX4" fmla="*/ 4443 w 57384"/>
                  <a:gd name="connsiteY4" fmla="*/ 38411 h 39059"/>
                  <a:gd name="connsiteX5" fmla="*/ 0 w 57384"/>
                  <a:gd name="connsiteY5" fmla="*/ 36190 h 39059"/>
                  <a:gd name="connsiteX6" fmla="*/ 4443 w 57384"/>
                  <a:gd name="connsiteY6" fmla="*/ 28785 h 3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 h="39059">
                    <a:moveTo>
                      <a:pt x="4443" y="28785"/>
                    </a:moveTo>
                    <a:lnTo>
                      <a:pt x="52942" y="648"/>
                    </a:lnTo>
                    <a:cubicBezTo>
                      <a:pt x="55410" y="-771"/>
                      <a:pt x="57385" y="216"/>
                      <a:pt x="57385" y="2869"/>
                    </a:cubicBezTo>
                    <a:cubicBezTo>
                      <a:pt x="57169" y="5905"/>
                      <a:pt x="55515" y="8651"/>
                      <a:pt x="52942" y="10274"/>
                    </a:cubicBezTo>
                    <a:lnTo>
                      <a:pt x="4443" y="38411"/>
                    </a:lnTo>
                    <a:cubicBezTo>
                      <a:pt x="1974" y="39830"/>
                      <a:pt x="0" y="38843"/>
                      <a:pt x="0" y="36190"/>
                    </a:cubicBezTo>
                    <a:cubicBezTo>
                      <a:pt x="222" y="33154"/>
                      <a:pt x="1869" y="30408"/>
                      <a:pt x="4443" y="28785"/>
                    </a:cubicBezTo>
                    <a:close/>
                  </a:path>
                </a:pathLst>
              </a:custGeom>
              <a:solidFill>
                <a:srgbClr val="455A64"/>
              </a:solidFill>
              <a:ln w="6153" cap="flat">
                <a:noFill/>
                <a:prstDash val="solid"/>
                <a:miter/>
              </a:ln>
            </p:spPr>
            <p:txBody>
              <a:bodyPr rtlCol="0" anchor="ctr"/>
              <a:lstStyle/>
              <a:p>
                <a:endParaRPr lang="en-US"/>
              </a:p>
            </p:txBody>
          </p:sp>
          <p:sp>
            <p:nvSpPr>
              <p:cNvPr id="1411" name="Freeform: Shape 5460">
                <a:extLst>
                  <a:ext uri="{FF2B5EF4-FFF2-40B4-BE49-F238E27FC236}">
                    <a16:creationId xmlns:a16="http://schemas.microsoft.com/office/drawing/2014/main" id="{2D2CD7A1-07E1-7D4A-75BE-6A5188862C3F}"/>
                  </a:ext>
                </a:extLst>
              </p:cNvPr>
              <p:cNvSpPr/>
              <p:nvPr/>
            </p:nvSpPr>
            <p:spPr>
              <a:xfrm>
                <a:off x="2835404" y="2666067"/>
                <a:ext cx="78857" cy="51521"/>
              </a:xfrm>
              <a:custGeom>
                <a:avLst/>
                <a:gdLst>
                  <a:gd name="connsiteX0" fmla="*/ 4443 w 78857"/>
                  <a:gd name="connsiteY0" fmla="*/ 41124 h 51521"/>
                  <a:gd name="connsiteX1" fmla="*/ 74415 w 78857"/>
                  <a:gd name="connsiteY1" fmla="*/ 646 h 51521"/>
                  <a:gd name="connsiteX2" fmla="*/ 78858 w 78857"/>
                  <a:gd name="connsiteY2" fmla="*/ 2929 h 51521"/>
                  <a:gd name="connsiteX3" fmla="*/ 74415 w 78857"/>
                  <a:gd name="connsiteY3" fmla="*/ 10272 h 51521"/>
                  <a:gd name="connsiteX4" fmla="*/ 4443 w 78857"/>
                  <a:gd name="connsiteY4" fmla="*/ 50873 h 51521"/>
                  <a:gd name="connsiteX5" fmla="*/ 0 w 78857"/>
                  <a:gd name="connsiteY5" fmla="*/ 48652 h 51521"/>
                  <a:gd name="connsiteX6" fmla="*/ 4443 w 78857"/>
                  <a:gd name="connsiteY6" fmla="*/ 41124 h 5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521">
                    <a:moveTo>
                      <a:pt x="4443" y="41124"/>
                    </a:moveTo>
                    <a:lnTo>
                      <a:pt x="74415" y="646"/>
                    </a:lnTo>
                    <a:cubicBezTo>
                      <a:pt x="76883" y="-773"/>
                      <a:pt x="78858" y="214"/>
                      <a:pt x="78858" y="2929"/>
                    </a:cubicBezTo>
                    <a:cubicBezTo>
                      <a:pt x="78642" y="5947"/>
                      <a:pt x="76988" y="8680"/>
                      <a:pt x="74415" y="10272"/>
                    </a:cubicBezTo>
                    <a:lnTo>
                      <a:pt x="4443" y="50873"/>
                    </a:lnTo>
                    <a:cubicBezTo>
                      <a:pt x="1975" y="52292"/>
                      <a:pt x="0" y="51305"/>
                      <a:pt x="0" y="48652"/>
                    </a:cubicBezTo>
                    <a:cubicBezTo>
                      <a:pt x="160" y="45567"/>
                      <a:pt x="1820" y="42753"/>
                      <a:pt x="4443" y="41124"/>
                    </a:cubicBezTo>
                    <a:close/>
                  </a:path>
                </a:pathLst>
              </a:custGeom>
              <a:solidFill>
                <a:srgbClr val="E0E0E0"/>
              </a:solidFill>
              <a:ln w="6153" cap="flat">
                <a:noFill/>
                <a:prstDash val="solid"/>
                <a:miter/>
              </a:ln>
            </p:spPr>
            <p:txBody>
              <a:bodyPr rtlCol="0" anchor="ctr"/>
              <a:lstStyle/>
              <a:p>
                <a:endParaRPr lang="en-US"/>
              </a:p>
            </p:txBody>
          </p:sp>
          <p:sp>
            <p:nvSpPr>
              <p:cNvPr id="1412" name="Freeform: Shape 5461">
                <a:extLst>
                  <a:ext uri="{FF2B5EF4-FFF2-40B4-BE49-F238E27FC236}">
                    <a16:creationId xmlns:a16="http://schemas.microsoft.com/office/drawing/2014/main" id="{BD7905C6-7806-A9A5-3B43-A703BC60EEE4}"/>
                  </a:ext>
                </a:extLst>
              </p:cNvPr>
              <p:cNvSpPr/>
              <p:nvPr/>
            </p:nvSpPr>
            <p:spPr>
              <a:xfrm>
                <a:off x="2835404" y="2694957"/>
                <a:ext cx="78857" cy="51509"/>
              </a:xfrm>
              <a:custGeom>
                <a:avLst/>
                <a:gdLst>
                  <a:gd name="connsiteX0" fmla="*/ 4443 w 78857"/>
                  <a:gd name="connsiteY0" fmla="*/ 41236 h 51509"/>
                  <a:gd name="connsiteX1" fmla="*/ 74415 w 78857"/>
                  <a:gd name="connsiteY1" fmla="*/ 634 h 51509"/>
                  <a:gd name="connsiteX2" fmla="*/ 78858 w 78857"/>
                  <a:gd name="connsiteY2" fmla="*/ 2917 h 51509"/>
                  <a:gd name="connsiteX3" fmla="*/ 74415 w 78857"/>
                  <a:gd name="connsiteY3" fmla="*/ 10260 h 51509"/>
                  <a:gd name="connsiteX4" fmla="*/ 4443 w 78857"/>
                  <a:gd name="connsiteY4" fmla="*/ 50861 h 51509"/>
                  <a:gd name="connsiteX5" fmla="*/ 0 w 78857"/>
                  <a:gd name="connsiteY5" fmla="*/ 48640 h 51509"/>
                  <a:gd name="connsiteX6" fmla="*/ 4443 w 78857"/>
                  <a:gd name="connsiteY6" fmla="*/ 41236 h 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509">
                    <a:moveTo>
                      <a:pt x="4443" y="41236"/>
                    </a:moveTo>
                    <a:lnTo>
                      <a:pt x="74415" y="634"/>
                    </a:lnTo>
                    <a:cubicBezTo>
                      <a:pt x="76883" y="-785"/>
                      <a:pt x="78858" y="264"/>
                      <a:pt x="78858" y="2917"/>
                    </a:cubicBezTo>
                    <a:cubicBezTo>
                      <a:pt x="78642" y="5935"/>
                      <a:pt x="76988" y="8668"/>
                      <a:pt x="74415" y="10260"/>
                    </a:cubicBezTo>
                    <a:lnTo>
                      <a:pt x="4443" y="50861"/>
                    </a:lnTo>
                    <a:cubicBezTo>
                      <a:pt x="1975" y="52280"/>
                      <a:pt x="0" y="51293"/>
                      <a:pt x="0" y="48640"/>
                    </a:cubicBezTo>
                    <a:cubicBezTo>
                      <a:pt x="198" y="45598"/>
                      <a:pt x="1851" y="42840"/>
                      <a:pt x="4443" y="41236"/>
                    </a:cubicBezTo>
                    <a:close/>
                  </a:path>
                </a:pathLst>
              </a:custGeom>
              <a:solidFill>
                <a:srgbClr val="E0E0E0"/>
              </a:solidFill>
              <a:ln w="6153" cap="flat">
                <a:noFill/>
                <a:prstDash val="solid"/>
                <a:miter/>
              </a:ln>
            </p:spPr>
            <p:txBody>
              <a:bodyPr rtlCol="0" anchor="ctr"/>
              <a:lstStyle/>
              <a:p>
                <a:endParaRPr lang="en-US"/>
              </a:p>
            </p:txBody>
          </p:sp>
          <p:sp>
            <p:nvSpPr>
              <p:cNvPr id="1413" name="Freeform: Shape 5462">
                <a:extLst>
                  <a:ext uri="{FF2B5EF4-FFF2-40B4-BE49-F238E27FC236}">
                    <a16:creationId xmlns:a16="http://schemas.microsoft.com/office/drawing/2014/main" id="{7384D939-E68F-5105-6CF0-64D63A90C46D}"/>
                  </a:ext>
                </a:extLst>
              </p:cNvPr>
              <p:cNvSpPr/>
              <p:nvPr/>
            </p:nvSpPr>
            <p:spPr>
              <a:xfrm>
                <a:off x="2835404" y="2724204"/>
                <a:ext cx="78857" cy="51509"/>
              </a:xfrm>
              <a:custGeom>
                <a:avLst/>
                <a:gdLst>
                  <a:gd name="connsiteX0" fmla="*/ 4443 w 78857"/>
                  <a:gd name="connsiteY0" fmla="*/ 41235 h 51509"/>
                  <a:gd name="connsiteX1" fmla="*/ 74415 w 78857"/>
                  <a:gd name="connsiteY1" fmla="*/ 634 h 51509"/>
                  <a:gd name="connsiteX2" fmla="*/ 78858 w 78857"/>
                  <a:gd name="connsiteY2" fmla="*/ 2917 h 51509"/>
                  <a:gd name="connsiteX3" fmla="*/ 74415 w 78857"/>
                  <a:gd name="connsiteY3" fmla="*/ 10322 h 51509"/>
                  <a:gd name="connsiteX4" fmla="*/ 4443 w 78857"/>
                  <a:gd name="connsiteY4" fmla="*/ 50861 h 51509"/>
                  <a:gd name="connsiteX5" fmla="*/ 0 w 78857"/>
                  <a:gd name="connsiteY5" fmla="*/ 48640 h 51509"/>
                  <a:gd name="connsiteX6" fmla="*/ 4443 w 78857"/>
                  <a:gd name="connsiteY6" fmla="*/ 41235 h 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509">
                    <a:moveTo>
                      <a:pt x="4443" y="41235"/>
                    </a:moveTo>
                    <a:lnTo>
                      <a:pt x="74415" y="634"/>
                    </a:lnTo>
                    <a:cubicBezTo>
                      <a:pt x="76883" y="-785"/>
                      <a:pt x="78858" y="264"/>
                      <a:pt x="78858" y="2917"/>
                    </a:cubicBezTo>
                    <a:cubicBezTo>
                      <a:pt x="78636" y="5953"/>
                      <a:pt x="76988" y="8699"/>
                      <a:pt x="74415" y="10322"/>
                    </a:cubicBezTo>
                    <a:lnTo>
                      <a:pt x="4443" y="50861"/>
                    </a:lnTo>
                    <a:cubicBezTo>
                      <a:pt x="1975" y="52280"/>
                      <a:pt x="0" y="51293"/>
                      <a:pt x="0" y="48640"/>
                    </a:cubicBezTo>
                    <a:cubicBezTo>
                      <a:pt x="216" y="45604"/>
                      <a:pt x="1870" y="42858"/>
                      <a:pt x="4443" y="41235"/>
                    </a:cubicBezTo>
                    <a:close/>
                  </a:path>
                </a:pathLst>
              </a:custGeom>
              <a:solidFill>
                <a:srgbClr val="E0E0E0"/>
              </a:solidFill>
              <a:ln w="6153" cap="flat">
                <a:noFill/>
                <a:prstDash val="solid"/>
                <a:miter/>
              </a:ln>
            </p:spPr>
            <p:txBody>
              <a:bodyPr rtlCol="0" anchor="ctr"/>
              <a:lstStyle/>
              <a:p>
                <a:endParaRPr lang="en-US"/>
              </a:p>
            </p:txBody>
          </p:sp>
          <p:sp>
            <p:nvSpPr>
              <p:cNvPr id="1414" name="Freeform: Shape 5463">
                <a:extLst>
                  <a:ext uri="{FF2B5EF4-FFF2-40B4-BE49-F238E27FC236}">
                    <a16:creationId xmlns:a16="http://schemas.microsoft.com/office/drawing/2014/main" id="{5CB24F71-6394-3D52-8540-6A7D2CFE36FA}"/>
                  </a:ext>
                </a:extLst>
              </p:cNvPr>
              <p:cNvSpPr/>
              <p:nvPr/>
            </p:nvSpPr>
            <p:spPr>
              <a:xfrm>
                <a:off x="3050257" y="2377246"/>
                <a:ext cx="28568" cy="79674"/>
              </a:xfrm>
              <a:custGeom>
                <a:avLst/>
                <a:gdLst>
                  <a:gd name="connsiteX0" fmla="*/ 0 w 28568"/>
                  <a:gd name="connsiteY0" fmla="*/ 5012 h 79674"/>
                  <a:gd name="connsiteX1" fmla="*/ 28569 w 28568"/>
                  <a:gd name="connsiteY1" fmla="*/ 2914 h 79674"/>
                  <a:gd name="connsiteX2" fmla="*/ 0 w 28568"/>
                  <a:gd name="connsiteY2" fmla="*/ 79674 h 79674"/>
                </a:gdLst>
                <a:ahLst/>
                <a:cxnLst>
                  <a:cxn ang="0">
                    <a:pos x="connsiteX0" y="connsiteY0"/>
                  </a:cxn>
                  <a:cxn ang="0">
                    <a:pos x="connsiteX1" y="connsiteY1"/>
                  </a:cxn>
                  <a:cxn ang="0">
                    <a:pos x="connsiteX2" y="connsiteY2"/>
                  </a:cxn>
                </a:cxnLst>
                <a:rect l="l" t="t" r="r" b="b"/>
                <a:pathLst>
                  <a:path w="28568" h="79674">
                    <a:moveTo>
                      <a:pt x="0" y="5012"/>
                    </a:moveTo>
                    <a:cubicBezTo>
                      <a:pt x="8435" y="-819"/>
                      <a:pt x="19369" y="-1621"/>
                      <a:pt x="28569" y="2914"/>
                    </a:cubicBezTo>
                    <a:lnTo>
                      <a:pt x="0" y="79674"/>
                    </a:lnTo>
                    <a:close/>
                  </a:path>
                </a:pathLst>
              </a:custGeom>
              <a:solidFill>
                <a:srgbClr val="44535B"/>
              </a:solidFill>
              <a:ln w="6153" cap="flat">
                <a:noFill/>
                <a:prstDash val="solid"/>
                <a:miter/>
              </a:ln>
            </p:spPr>
            <p:txBody>
              <a:bodyPr rtlCol="0" anchor="ctr"/>
              <a:lstStyle/>
              <a:p>
                <a:endParaRPr lang="en-US"/>
              </a:p>
            </p:txBody>
          </p:sp>
          <p:sp>
            <p:nvSpPr>
              <p:cNvPr id="1415" name="Freeform: Shape 5464">
                <a:extLst>
                  <a:ext uri="{FF2B5EF4-FFF2-40B4-BE49-F238E27FC236}">
                    <a16:creationId xmlns:a16="http://schemas.microsoft.com/office/drawing/2014/main" id="{710C7609-3B00-A838-7532-8090002A46D6}"/>
                  </a:ext>
                </a:extLst>
              </p:cNvPr>
              <p:cNvSpPr/>
              <p:nvPr/>
            </p:nvSpPr>
            <p:spPr>
              <a:xfrm>
                <a:off x="3021688" y="2382258"/>
                <a:ext cx="28568" cy="74661"/>
              </a:xfrm>
              <a:custGeom>
                <a:avLst/>
                <a:gdLst>
                  <a:gd name="connsiteX0" fmla="*/ 0 w 28568"/>
                  <a:gd name="connsiteY0" fmla="*/ 30852 h 74661"/>
                  <a:gd name="connsiteX1" fmla="*/ 28569 w 28568"/>
                  <a:gd name="connsiteY1" fmla="*/ 0 h 74661"/>
                  <a:gd name="connsiteX2" fmla="*/ 28569 w 28568"/>
                  <a:gd name="connsiteY2" fmla="*/ 74662 h 74661"/>
                </a:gdLst>
                <a:ahLst/>
                <a:cxnLst>
                  <a:cxn ang="0">
                    <a:pos x="connsiteX0" y="connsiteY0"/>
                  </a:cxn>
                  <a:cxn ang="0">
                    <a:pos x="connsiteX1" y="connsiteY1"/>
                  </a:cxn>
                  <a:cxn ang="0">
                    <a:pos x="connsiteX2" y="connsiteY2"/>
                  </a:cxn>
                </a:cxnLst>
                <a:rect l="l" t="t" r="r" b="b"/>
                <a:pathLst>
                  <a:path w="28568" h="74661">
                    <a:moveTo>
                      <a:pt x="0" y="30852"/>
                    </a:moveTo>
                    <a:cubicBezTo>
                      <a:pt x="6806" y="18351"/>
                      <a:pt x="16623" y="7744"/>
                      <a:pt x="28569" y="0"/>
                    </a:cubicBezTo>
                    <a:lnTo>
                      <a:pt x="28569" y="74662"/>
                    </a:lnTo>
                    <a:close/>
                  </a:path>
                </a:pathLst>
              </a:custGeom>
              <a:solidFill>
                <a:srgbClr val="44535B"/>
              </a:solidFill>
              <a:ln w="6153" cap="flat">
                <a:noFill/>
                <a:prstDash val="solid"/>
                <a:miter/>
              </a:ln>
            </p:spPr>
            <p:txBody>
              <a:bodyPr rtlCol="0" anchor="ctr"/>
              <a:lstStyle/>
              <a:p>
                <a:endParaRPr lang="en-US"/>
              </a:p>
            </p:txBody>
          </p:sp>
          <p:sp>
            <p:nvSpPr>
              <p:cNvPr id="1416" name="Freeform: Shape 5465">
                <a:extLst>
                  <a:ext uri="{FF2B5EF4-FFF2-40B4-BE49-F238E27FC236}">
                    <a16:creationId xmlns:a16="http://schemas.microsoft.com/office/drawing/2014/main" id="{D284B954-CF79-B0B3-0802-A6190BF12F64}"/>
                  </a:ext>
                </a:extLst>
              </p:cNvPr>
              <p:cNvSpPr/>
              <p:nvPr/>
            </p:nvSpPr>
            <p:spPr>
              <a:xfrm>
                <a:off x="3004040" y="2413110"/>
                <a:ext cx="46216" cy="47635"/>
              </a:xfrm>
              <a:custGeom>
                <a:avLst/>
                <a:gdLst>
                  <a:gd name="connsiteX0" fmla="*/ 0 w 46216"/>
                  <a:gd name="connsiteY0" fmla="*/ 47635 h 47635"/>
                  <a:gd name="connsiteX1" fmla="*/ 17647 w 46216"/>
                  <a:gd name="connsiteY1" fmla="*/ 0 h 47635"/>
                  <a:gd name="connsiteX2" fmla="*/ 46216 w 46216"/>
                  <a:gd name="connsiteY2" fmla="*/ 44057 h 47635"/>
                </a:gdLst>
                <a:ahLst/>
                <a:cxnLst>
                  <a:cxn ang="0">
                    <a:pos x="connsiteX0" y="connsiteY0"/>
                  </a:cxn>
                  <a:cxn ang="0">
                    <a:pos x="connsiteX1" y="connsiteY1"/>
                  </a:cxn>
                  <a:cxn ang="0">
                    <a:pos x="connsiteX2" y="connsiteY2"/>
                  </a:cxn>
                </a:cxnLst>
                <a:rect l="l" t="t" r="r" b="b"/>
                <a:pathLst>
                  <a:path w="46216" h="47635">
                    <a:moveTo>
                      <a:pt x="0" y="47635"/>
                    </a:moveTo>
                    <a:cubicBezTo>
                      <a:pt x="3141" y="30871"/>
                      <a:pt x="9107" y="14766"/>
                      <a:pt x="17647" y="0"/>
                    </a:cubicBezTo>
                    <a:lnTo>
                      <a:pt x="46216" y="44057"/>
                    </a:lnTo>
                    <a:close/>
                  </a:path>
                </a:pathLst>
              </a:custGeom>
              <a:solidFill>
                <a:srgbClr val="44535B"/>
              </a:solidFill>
              <a:ln w="6153" cap="flat">
                <a:noFill/>
                <a:prstDash val="solid"/>
                <a:miter/>
              </a:ln>
            </p:spPr>
            <p:txBody>
              <a:bodyPr rtlCol="0" anchor="ctr"/>
              <a:lstStyle/>
              <a:p>
                <a:endParaRPr lang="en-US"/>
              </a:p>
            </p:txBody>
          </p:sp>
          <p:sp>
            <p:nvSpPr>
              <p:cNvPr id="1417" name="Freeform: Shape 5466">
                <a:extLst>
                  <a:ext uri="{FF2B5EF4-FFF2-40B4-BE49-F238E27FC236}">
                    <a16:creationId xmlns:a16="http://schemas.microsoft.com/office/drawing/2014/main" id="{E1B6B8DA-374C-7825-A093-37DC36057B9C}"/>
                  </a:ext>
                </a:extLst>
              </p:cNvPr>
              <p:cNvSpPr/>
              <p:nvPr/>
            </p:nvSpPr>
            <p:spPr>
              <a:xfrm>
                <a:off x="3050257" y="2380160"/>
                <a:ext cx="46277" cy="77006"/>
              </a:xfrm>
              <a:custGeom>
                <a:avLst/>
                <a:gdLst>
                  <a:gd name="connsiteX0" fmla="*/ 28569 w 46277"/>
                  <a:gd name="connsiteY0" fmla="*/ 0 h 77006"/>
                  <a:gd name="connsiteX1" fmla="*/ 46278 w 46277"/>
                  <a:gd name="connsiteY1" fmla="*/ 27150 h 77006"/>
                  <a:gd name="connsiteX2" fmla="*/ 0 w 46277"/>
                  <a:gd name="connsiteY2" fmla="*/ 77006 h 77006"/>
                </a:gdLst>
                <a:ahLst/>
                <a:cxnLst>
                  <a:cxn ang="0">
                    <a:pos x="connsiteX0" y="connsiteY0"/>
                  </a:cxn>
                  <a:cxn ang="0">
                    <a:pos x="connsiteX1" y="connsiteY1"/>
                  </a:cxn>
                  <a:cxn ang="0">
                    <a:pos x="connsiteX2" y="connsiteY2"/>
                  </a:cxn>
                </a:cxnLst>
                <a:rect l="l" t="t" r="r" b="b"/>
                <a:pathLst>
                  <a:path w="46277" h="77006">
                    <a:moveTo>
                      <a:pt x="28569" y="0"/>
                    </a:moveTo>
                    <a:cubicBezTo>
                      <a:pt x="38041" y="6146"/>
                      <a:pt x="44470" y="16006"/>
                      <a:pt x="46278" y="27150"/>
                    </a:cubicBezTo>
                    <a:lnTo>
                      <a:pt x="0" y="77006"/>
                    </a:lnTo>
                    <a:close/>
                  </a:path>
                </a:pathLst>
              </a:custGeom>
              <a:solidFill>
                <a:srgbClr val="44535B"/>
              </a:solidFill>
              <a:ln w="6153" cap="flat">
                <a:noFill/>
                <a:prstDash val="solid"/>
                <a:miter/>
              </a:ln>
            </p:spPr>
            <p:txBody>
              <a:bodyPr rtlCol="0" anchor="ctr"/>
              <a:lstStyle/>
              <a:p>
                <a:endParaRPr lang="en-US"/>
              </a:p>
            </p:txBody>
          </p:sp>
          <p:sp>
            <p:nvSpPr>
              <p:cNvPr id="1418" name="Freeform: Shape 5467">
                <a:extLst>
                  <a:ext uri="{FF2B5EF4-FFF2-40B4-BE49-F238E27FC236}">
                    <a16:creationId xmlns:a16="http://schemas.microsoft.com/office/drawing/2014/main" id="{08385937-E681-5E0B-954C-E5E9D16C3994}"/>
                  </a:ext>
                </a:extLst>
              </p:cNvPr>
              <p:cNvSpPr/>
              <p:nvPr/>
            </p:nvSpPr>
            <p:spPr>
              <a:xfrm>
                <a:off x="3001631" y="2456982"/>
                <a:ext cx="48625" cy="50041"/>
              </a:xfrm>
              <a:custGeom>
                <a:avLst/>
                <a:gdLst>
                  <a:gd name="connsiteX0" fmla="*/ 2409 w 48625"/>
                  <a:gd name="connsiteY0" fmla="*/ 50042 h 50041"/>
                  <a:gd name="connsiteX1" fmla="*/ 3 w 48625"/>
                  <a:gd name="connsiteY1" fmla="*/ 28260 h 50041"/>
                  <a:gd name="connsiteX2" fmla="*/ 2409 w 48625"/>
                  <a:gd name="connsiteY2" fmla="*/ 3579 h 50041"/>
                  <a:gd name="connsiteX3" fmla="*/ 48625 w 48625"/>
                  <a:gd name="connsiteY3" fmla="*/ 0 h 50041"/>
                </a:gdLst>
                <a:ahLst/>
                <a:cxnLst>
                  <a:cxn ang="0">
                    <a:pos x="connsiteX0" y="connsiteY0"/>
                  </a:cxn>
                  <a:cxn ang="0">
                    <a:pos x="connsiteX1" y="connsiteY1"/>
                  </a:cxn>
                  <a:cxn ang="0">
                    <a:pos x="connsiteX2" y="connsiteY2"/>
                  </a:cxn>
                  <a:cxn ang="0">
                    <a:pos x="connsiteX3" y="connsiteY3"/>
                  </a:cxn>
                </a:cxnLst>
                <a:rect l="l" t="t" r="r" b="b"/>
                <a:pathLst>
                  <a:path w="48625" h="50041">
                    <a:moveTo>
                      <a:pt x="2409" y="50042"/>
                    </a:moveTo>
                    <a:cubicBezTo>
                      <a:pt x="756" y="42903"/>
                      <a:pt x="-53" y="35591"/>
                      <a:pt x="3" y="28260"/>
                    </a:cubicBezTo>
                    <a:cubicBezTo>
                      <a:pt x="34" y="19974"/>
                      <a:pt x="842" y="11711"/>
                      <a:pt x="2409" y="3579"/>
                    </a:cubicBezTo>
                    <a:lnTo>
                      <a:pt x="48625" y="0"/>
                    </a:lnTo>
                    <a:close/>
                  </a:path>
                </a:pathLst>
              </a:custGeom>
              <a:solidFill>
                <a:srgbClr val="44535B"/>
              </a:solidFill>
              <a:ln w="6153" cap="flat">
                <a:noFill/>
                <a:prstDash val="solid"/>
                <a:miter/>
              </a:ln>
            </p:spPr>
            <p:txBody>
              <a:bodyPr rtlCol="0" anchor="ctr"/>
              <a:lstStyle/>
              <a:p>
                <a:endParaRPr lang="en-US"/>
              </a:p>
            </p:txBody>
          </p:sp>
          <p:sp>
            <p:nvSpPr>
              <p:cNvPr id="1419" name="Freeform: Shape 5468">
                <a:extLst>
                  <a:ext uri="{FF2B5EF4-FFF2-40B4-BE49-F238E27FC236}">
                    <a16:creationId xmlns:a16="http://schemas.microsoft.com/office/drawing/2014/main" id="{9C5CF896-8AEF-E529-42BB-E913DCD5DC3E}"/>
                  </a:ext>
                </a:extLst>
              </p:cNvPr>
              <p:cNvSpPr/>
              <p:nvPr/>
            </p:nvSpPr>
            <p:spPr>
              <a:xfrm>
                <a:off x="3050257" y="2453588"/>
                <a:ext cx="46277" cy="47635"/>
              </a:xfrm>
              <a:custGeom>
                <a:avLst/>
                <a:gdLst>
                  <a:gd name="connsiteX0" fmla="*/ 46278 w 46277"/>
                  <a:gd name="connsiteY0" fmla="*/ 0 h 47635"/>
                  <a:gd name="connsiteX1" fmla="*/ 28569 w 46277"/>
                  <a:gd name="connsiteY1" fmla="*/ 47635 h 47635"/>
                  <a:gd name="connsiteX2" fmla="*/ 0 w 46277"/>
                  <a:gd name="connsiteY2" fmla="*/ 3332 h 47635"/>
                </a:gdLst>
                <a:ahLst/>
                <a:cxnLst>
                  <a:cxn ang="0">
                    <a:pos x="connsiteX0" y="connsiteY0"/>
                  </a:cxn>
                  <a:cxn ang="0">
                    <a:pos x="connsiteX1" y="connsiteY1"/>
                  </a:cxn>
                  <a:cxn ang="0">
                    <a:pos x="connsiteX2" y="connsiteY2"/>
                  </a:cxn>
                </a:cxnLst>
                <a:rect l="l" t="t" r="r" b="b"/>
                <a:pathLst>
                  <a:path w="46277" h="47635">
                    <a:moveTo>
                      <a:pt x="46278" y="0"/>
                    </a:moveTo>
                    <a:cubicBezTo>
                      <a:pt x="43131" y="16771"/>
                      <a:pt x="37140" y="32882"/>
                      <a:pt x="28569" y="47635"/>
                    </a:cubicBezTo>
                    <a:lnTo>
                      <a:pt x="0" y="3332"/>
                    </a:lnTo>
                    <a:close/>
                  </a:path>
                </a:pathLst>
              </a:custGeom>
              <a:solidFill>
                <a:srgbClr val="44535B"/>
              </a:solidFill>
              <a:ln w="6153" cap="flat">
                <a:noFill/>
                <a:prstDash val="solid"/>
                <a:miter/>
              </a:ln>
            </p:spPr>
            <p:txBody>
              <a:bodyPr rtlCol="0" anchor="ctr"/>
              <a:lstStyle/>
              <a:p>
                <a:endParaRPr lang="en-US"/>
              </a:p>
            </p:txBody>
          </p:sp>
          <p:sp>
            <p:nvSpPr>
              <p:cNvPr id="1420" name="Freeform: Shape 5469">
                <a:extLst>
                  <a:ext uri="{FF2B5EF4-FFF2-40B4-BE49-F238E27FC236}">
                    <a16:creationId xmlns:a16="http://schemas.microsoft.com/office/drawing/2014/main" id="{8F98B4EF-D424-D576-AAB5-E897D1B98A5C}"/>
                  </a:ext>
                </a:extLst>
              </p:cNvPr>
              <p:cNvSpPr/>
              <p:nvPr/>
            </p:nvSpPr>
            <p:spPr>
              <a:xfrm>
                <a:off x="3021688" y="2456920"/>
                <a:ext cx="28568" cy="80184"/>
              </a:xfrm>
              <a:custGeom>
                <a:avLst/>
                <a:gdLst>
                  <a:gd name="connsiteX0" fmla="*/ 28569 w 28568"/>
                  <a:gd name="connsiteY0" fmla="*/ 75155 h 80184"/>
                  <a:gd name="connsiteX1" fmla="*/ 0 w 28568"/>
                  <a:gd name="connsiteY1" fmla="*/ 77315 h 80184"/>
                  <a:gd name="connsiteX2" fmla="*/ 28569 w 28568"/>
                  <a:gd name="connsiteY2" fmla="*/ 0 h 80184"/>
                </a:gdLst>
                <a:ahLst/>
                <a:cxnLst>
                  <a:cxn ang="0">
                    <a:pos x="connsiteX0" y="connsiteY0"/>
                  </a:cxn>
                  <a:cxn ang="0">
                    <a:pos x="connsiteX1" y="connsiteY1"/>
                  </a:cxn>
                  <a:cxn ang="0">
                    <a:pos x="connsiteX2" y="connsiteY2"/>
                  </a:cxn>
                </a:cxnLst>
                <a:rect l="l" t="t" r="r" b="b"/>
                <a:pathLst>
                  <a:path w="28568" h="80184">
                    <a:moveTo>
                      <a:pt x="28569" y="75155"/>
                    </a:moveTo>
                    <a:cubicBezTo>
                      <a:pt x="20134" y="80980"/>
                      <a:pt x="9212" y="81807"/>
                      <a:pt x="0" y="77315"/>
                    </a:cubicBezTo>
                    <a:lnTo>
                      <a:pt x="28569" y="0"/>
                    </a:lnTo>
                    <a:close/>
                  </a:path>
                </a:pathLst>
              </a:custGeom>
              <a:solidFill>
                <a:srgbClr val="44535B"/>
              </a:solidFill>
              <a:ln w="6153" cap="flat">
                <a:noFill/>
                <a:prstDash val="solid"/>
                <a:miter/>
              </a:ln>
            </p:spPr>
            <p:txBody>
              <a:bodyPr rtlCol="0" anchor="ctr"/>
              <a:lstStyle/>
              <a:p>
                <a:endParaRPr lang="en-US"/>
              </a:p>
            </p:txBody>
          </p:sp>
          <p:sp>
            <p:nvSpPr>
              <p:cNvPr id="1421" name="Freeform: Shape 5470">
                <a:extLst>
                  <a:ext uri="{FF2B5EF4-FFF2-40B4-BE49-F238E27FC236}">
                    <a16:creationId xmlns:a16="http://schemas.microsoft.com/office/drawing/2014/main" id="{E7F92E2E-27E3-58FC-AF5C-0E3FC007A194}"/>
                  </a:ext>
                </a:extLst>
              </p:cNvPr>
              <p:cNvSpPr/>
              <p:nvPr/>
            </p:nvSpPr>
            <p:spPr>
              <a:xfrm>
                <a:off x="3004040" y="2457167"/>
                <a:ext cx="46216" cy="77068"/>
              </a:xfrm>
              <a:custGeom>
                <a:avLst/>
                <a:gdLst>
                  <a:gd name="connsiteX0" fmla="*/ 0 w 46216"/>
                  <a:gd name="connsiteY0" fmla="*/ 49857 h 77068"/>
                  <a:gd name="connsiteX1" fmla="*/ 46216 w 46216"/>
                  <a:gd name="connsiteY1" fmla="*/ 0 h 77068"/>
                  <a:gd name="connsiteX2" fmla="*/ 17647 w 46216"/>
                  <a:gd name="connsiteY2" fmla="*/ 77068 h 77068"/>
                  <a:gd name="connsiteX3" fmla="*/ 0 w 46216"/>
                  <a:gd name="connsiteY3" fmla="*/ 49857 h 77068"/>
                </a:gdLst>
                <a:ahLst/>
                <a:cxnLst>
                  <a:cxn ang="0">
                    <a:pos x="connsiteX0" y="connsiteY0"/>
                  </a:cxn>
                  <a:cxn ang="0">
                    <a:pos x="connsiteX1" y="connsiteY1"/>
                  </a:cxn>
                  <a:cxn ang="0">
                    <a:pos x="connsiteX2" y="connsiteY2"/>
                  </a:cxn>
                  <a:cxn ang="0">
                    <a:pos x="connsiteX3" y="connsiteY3"/>
                  </a:cxn>
                </a:cxnLst>
                <a:rect l="l" t="t" r="r" b="b"/>
                <a:pathLst>
                  <a:path w="46216" h="77068">
                    <a:moveTo>
                      <a:pt x="0" y="49857"/>
                    </a:moveTo>
                    <a:lnTo>
                      <a:pt x="46216" y="0"/>
                    </a:lnTo>
                    <a:lnTo>
                      <a:pt x="17647" y="77068"/>
                    </a:lnTo>
                    <a:cubicBezTo>
                      <a:pt x="8207" y="70873"/>
                      <a:pt x="1802" y="61001"/>
                      <a:pt x="0" y="49857"/>
                    </a:cubicBezTo>
                    <a:close/>
                  </a:path>
                </a:pathLst>
              </a:custGeom>
              <a:solidFill>
                <a:srgbClr val="44535B"/>
              </a:solidFill>
              <a:ln w="6153" cap="flat">
                <a:noFill/>
                <a:prstDash val="solid"/>
                <a:miter/>
              </a:ln>
            </p:spPr>
            <p:txBody>
              <a:bodyPr rtlCol="0" anchor="ctr"/>
              <a:lstStyle/>
              <a:p>
                <a:endParaRPr lang="en-US"/>
              </a:p>
            </p:txBody>
          </p:sp>
          <p:sp>
            <p:nvSpPr>
              <p:cNvPr id="1422" name="Freeform: Shape 5471">
                <a:extLst>
                  <a:ext uri="{FF2B5EF4-FFF2-40B4-BE49-F238E27FC236}">
                    <a16:creationId xmlns:a16="http://schemas.microsoft.com/office/drawing/2014/main" id="{D776534E-4C4A-93B5-0804-356EC02B38DE}"/>
                  </a:ext>
                </a:extLst>
              </p:cNvPr>
              <p:cNvSpPr/>
              <p:nvPr/>
            </p:nvSpPr>
            <p:spPr>
              <a:xfrm>
                <a:off x="3001631" y="2382258"/>
                <a:ext cx="48625" cy="152161"/>
              </a:xfrm>
              <a:custGeom>
                <a:avLst/>
                <a:gdLst>
                  <a:gd name="connsiteX0" fmla="*/ 20056 w 48625"/>
                  <a:gd name="connsiteY0" fmla="*/ 30852 h 152161"/>
                  <a:gd name="connsiteX1" fmla="*/ 2409 w 48625"/>
                  <a:gd name="connsiteY1" fmla="*/ 78487 h 152161"/>
                  <a:gd name="connsiteX2" fmla="*/ 3 w 48625"/>
                  <a:gd name="connsiteY2" fmla="*/ 103169 h 152161"/>
                  <a:gd name="connsiteX3" fmla="*/ 2409 w 48625"/>
                  <a:gd name="connsiteY3" fmla="*/ 124950 h 152161"/>
                  <a:gd name="connsiteX4" fmla="*/ 20056 w 48625"/>
                  <a:gd name="connsiteY4" fmla="*/ 152162 h 152161"/>
                  <a:gd name="connsiteX5" fmla="*/ 48625 w 48625"/>
                  <a:gd name="connsiteY5" fmla="*/ 74662 h 152161"/>
                  <a:gd name="connsiteX6" fmla="*/ 48625 w 48625"/>
                  <a:gd name="connsiteY6" fmla="*/ 0 h 152161"/>
                  <a:gd name="connsiteX7" fmla="*/ 20056 w 48625"/>
                  <a:gd name="connsiteY7" fmla="*/ 30852 h 15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25" h="152161">
                    <a:moveTo>
                      <a:pt x="20056" y="30852"/>
                    </a:moveTo>
                    <a:cubicBezTo>
                      <a:pt x="11517" y="45618"/>
                      <a:pt x="5550" y="61722"/>
                      <a:pt x="2409" y="78487"/>
                    </a:cubicBezTo>
                    <a:cubicBezTo>
                      <a:pt x="842" y="86620"/>
                      <a:pt x="34" y="94882"/>
                      <a:pt x="3" y="103169"/>
                    </a:cubicBezTo>
                    <a:cubicBezTo>
                      <a:pt x="-53" y="110499"/>
                      <a:pt x="756" y="117811"/>
                      <a:pt x="2409" y="124950"/>
                    </a:cubicBezTo>
                    <a:cubicBezTo>
                      <a:pt x="4211" y="136094"/>
                      <a:pt x="10616" y="145967"/>
                      <a:pt x="20056" y="152162"/>
                    </a:cubicBezTo>
                    <a:lnTo>
                      <a:pt x="48625" y="74662"/>
                    </a:lnTo>
                    <a:lnTo>
                      <a:pt x="48625" y="0"/>
                    </a:lnTo>
                    <a:cubicBezTo>
                      <a:pt x="36679" y="7744"/>
                      <a:pt x="26862" y="18351"/>
                      <a:pt x="20056" y="30852"/>
                    </a:cubicBezTo>
                    <a:close/>
                  </a:path>
                </a:pathLst>
              </a:custGeom>
              <a:solidFill>
                <a:srgbClr val="000000">
                  <a:alpha val="30000"/>
                </a:srgbClr>
              </a:solidFill>
              <a:ln w="6153" cap="flat">
                <a:noFill/>
                <a:prstDash val="solid"/>
                <a:miter/>
              </a:ln>
            </p:spPr>
            <p:txBody>
              <a:bodyPr rtlCol="0" anchor="ctr"/>
              <a:lstStyle/>
              <a:p>
                <a:endParaRPr lang="en-US"/>
              </a:p>
            </p:txBody>
          </p:sp>
          <p:sp>
            <p:nvSpPr>
              <p:cNvPr id="1423" name="Freeform: Shape 5472">
                <a:extLst>
                  <a:ext uri="{FF2B5EF4-FFF2-40B4-BE49-F238E27FC236}">
                    <a16:creationId xmlns:a16="http://schemas.microsoft.com/office/drawing/2014/main" id="{52BF491E-E3C9-CFFF-59BA-267D72B0091E}"/>
                  </a:ext>
                </a:extLst>
              </p:cNvPr>
              <p:cNvSpPr/>
              <p:nvPr/>
            </p:nvSpPr>
            <p:spPr>
              <a:xfrm>
                <a:off x="3050257" y="2407557"/>
                <a:ext cx="48687" cy="50041"/>
              </a:xfrm>
              <a:custGeom>
                <a:avLst/>
                <a:gdLst>
                  <a:gd name="connsiteX0" fmla="*/ 46278 w 48687"/>
                  <a:gd name="connsiteY0" fmla="*/ 0 h 50041"/>
                  <a:gd name="connsiteX1" fmla="*/ 48684 w 48687"/>
                  <a:gd name="connsiteY1" fmla="*/ 21781 h 50041"/>
                  <a:gd name="connsiteX2" fmla="*/ 46278 w 48687"/>
                  <a:gd name="connsiteY2" fmla="*/ 46463 h 50041"/>
                  <a:gd name="connsiteX3" fmla="*/ 0 w 48687"/>
                  <a:gd name="connsiteY3" fmla="*/ 50042 h 50041"/>
                </a:gdLst>
                <a:ahLst/>
                <a:cxnLst>
                  <a:cxn ang="0">
                    <a:pos x="connsiteX0" y="connsiteY0"/>
                  </a:cxn>
                  <a:cxn ang="0">
                    <a:pos x="connsiteX1" y="connsiteY1"/>
                  </a:cxn>
                  <a:cxn ang="0">
                    <a:pos x="connsiteX2" y="connsiteY2"/>
                  </a:cxn>
                  <a:cxn ang="0">
                    <a:pos x="connsiteX3" y="connsiteY3"/>
                  </a:cxn>
                </a:cxnLst>
                <a:rect l="l" t="t" r="r" b="b"/>
                <a:pathLst>
                  <a:path w="48687" h="50041">
                    <a:moveTo>
                      <a:pt x="46278" y="0"/>
                    </a:moveTo>
                    <a:cubicBezTo>
                      <a:pt x="47932" y="7139"/>
                      <a:pt x="48740" y="14451"/>
                      <a:pt x="48684" y="21781"/>
                    </a:cubicBezTo>
                    <a:cubicBezTo>
                      <a:pt x="48654" y="30068"/>
                      <a:pt x="47851" y="38331"/>
                      <a:pt x="46278" y="46463"/>
                    </a:cubicBezTo>
                    <a:lnTo>
                      <a:pt x="0" y="50042"/>
                    </a:lnTo>
                    <a:close/>
                  </a:path>
                </a:pathLst>
              </a:custGeom>
              <a:solidFill>
                <a:srgbClr val="44535B"/>
              </a:solidFill>
              <a:ln w="6153" cap="flat">
                <a:noFill/>
                <a:prstDash val="solid"/>
                <a:miter/>
              </a:ln>
            </p:spPr>
            <p:txBody>
              <a:bodyPr rtlCol="0" anchor="ctr"/>
              <a:lstStyle/>
              <a:p>
                <a:endParaRPr lang="en-US"/>
              </a:p>
            </p:txBody>
          </p:sp>
          <p:sp>
            <p:nvSpPr>
              <p:cNvPr id="1424" name="Freeform: Shape 5473">
                <a:extLst>
                  <a:ext uri="{FF2B5EF4-FFF2-40B4-BE49-F238E27FC236}">
                    <a16:creationId xmlns:a16="http://schemas.microsoft.com/office/drawing/2014/main" id="{007C8131-94CE-C621-76D0-06CB393E47EB}"/>
                  </a:ext>
                </a:extLst>
              </p:cNvPr>
              <p:cNvSpPr/>
              <p:nvPr/>
            </p:nvSpPr>
            <p:spPr>
              <a:xfrm>
                <a:off x="3050257" y="2456920"/>
                <a:ext cx="28568" cy="75155"/>
              </a:xfrm>
              <a:custGeom>
                <a:avLst/>
                <a:gdLst>
                  <a:gd name="connsiteX0" fmla="*/ 28569 w 28568"/>
                  <a:gd name="connsiteY0" fmla="*/ 44303 h 75155"/>
                  <a:gd name="connsiteX1" fmla="*/ 0 w 28568"/>
                  <a:gd name="connsiteY1" fmla="*/ 75155 h 75155"/>
                  <a:gd name="connsiteX2" fmla="*/ 0 w 28568"/>
                  <a:gd name="connsiteY2" fmla="*/ 0 h 75155"/>
                </a:gdLst>
                <a:ahLst/>
                <a:cxnLst>
                  <a:cxn ang="0">
                    <a:pos x="connsiteX0" y="connsiteY0"/>
                  </a:cxn>
                  <a:cxn ang="0">
                    <a:pos x="connsiteX1" y="connsiteY1"/>
                  </a:cxn>
                  <a:cxn ang="0">
                    <a:pos x="connsiteX2" y="connsiteY2"/>
                  </a:cxn>
                </a:cxnLst>
                <a:rect l="l" t="t" r="r" b="b"/>
                <a:pathLst>
                  <a:path w="28568" h="75155">
                    <a:moveTo>
                      <a:pt x="28569" y="44303"/>
                    </a:moveTo>
                    <a:cubicBezTo>
                      <a:pt x="21800" y="56835"/>
                      <a:pt x="11971" y="67449"/>
                      <a:pt x="0" y="75155"/>
                    </a:cubicBezTo>
                    <a:lnTo>
                      <a:pt x="0" y="0"/>
                    </a:lnTo>
                    <a:close/>
                  </a:path>
                </a:pathLst>
              </a:custGeom>
              <a:solidFill>
                <a:srgbClr val="44535B"/>
              </a:solidFill>
              <a:ln w="6153" cap="flat">
                <a:noFill/>
                <a:prstDash val="solid"/>
                <a:miter/>
              </a:ln>
            </p:spPr>
            <p:txBody>
              <a:bodyPr rtlCol="0" anchor="ctr"/>
              <a:lstStyle/>
              <a:p>
                <a:endParaRPr lang="en-US"/>
              </a:p>
            </p:txBody>
          </p:sp>
          <p:sp>
            <p:nvSpPr>
              <p:cNvPr id="1425" name="Freeform: Shape 5474">
                <a:extLst>
                  <a:ext uri="{FF2B5EF4-FFF2-40B4-BE49-F238E27FC236}">
                    <a16:creationId xmlns:a16="http://schemas.microsoft.com/office/drawing/2014/main" id="{4DB58C50-F022-9112-AEE7-F5D18FDB1B7A}"/>
                  </a:ext>
                </a:extLst>
              </p:cNvPr>
              <p:cNvSpPr/>
              <p:nvPr/>
            </p:nvSpPr>
            <p:spPr>
              <a:xfrm>
                <a:off x="3021564" y="2541855"/>
                <a:ext cx="57446" cy="39106"/>
              </a:xfrm>
              <a:custGeom>
                <a:avLst/>
                <a:gdLst>
                  <a:gd name="connsiteX0" fmla="*/ 4443 w 57446"/>
                  <a:gd name="connsiteY0" fmla="*/ 28785 h 39106"/>
                  <a:gd name="connsiteX1" fmla="*/ 53004 w 57446"/>
                  <a:gd name="connsiteY1" fmla="*/ 648 h 39106"/>
                  <a:gd name="connsiteX2" fmla="*/ 57446 w 57446"/>
                  <a:gd name="connsiteY2" fmla="*/ 2869 h 39106"/>
                  <a:gd name="connsiteX3" fmla="*/ 53004 w 57446"/>
                  <a:gd name="connsiteY3" fmla="*/ 10274 h 39106"/>
                  <a:gd name="connsiteX4" fmla="*/ 4443 w 57446"/>
                  <a:gd name="connsiteY4" fmla="*/ 38473 h 39106"/>
                  <a:gd name="connsiteX5" fmla="*/ 0 w 57446"/>
                  <a:gd name="connsiteY5" fmla="*/ 36190 h 39106"/>
                  <a:gd name="connsiteX6" fmla="*/ 4443 w 57446"/>
                  <a:gd name="connsiteY6" fmla="*/ 28785 h 3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46" h="39106">
                    <a:moveTo>
                      <a:pt x="4443" y="28785"/>
                    </a:moveTo>
                    <a:lnTo>
                      <a:pt x="53004" y="648"/>
                    </a:lnTo>
                    <a:cubicBezTo>
                      <a:pt x="55472" y="-771"/>
                      <a:pt x="57446" y="216"/>
                      <a:pt x="57446" y="2869"/>
                    </a:cubicBezTo>
                    <a:cubicBezTo>
                      <a:pt x="57249" y="5912"/>
                      <a:pt x="55595" y="8670"/>
                      <a:pt x="53004" y="10274"/>
                    </a:cubicBezTo>
                    <a:lnTo>
                      <a:pt x="4443" y="38473"/>
                    </a:lnTo>
                    <a:cubicBezTo>
                      <a:pt x="1975" y="39892"/>
                      <a:pt x="0" y="38843"/>
                      <a:pt x="0" y="36190"/>
                    </a:cubicBezTo>
                    <a:cubicBezTo>
                      <a:pt x="216" y="33154"/>
                      <a:pt x="1870" y="30408"/>
                      <a:pt x="4443" y="28785"/>
                    </a:cubicBezTo>
                    <a:close/>
                  </a:path>
                </a:pathLst>
              </a:custGeom>
              <a:solidFill>
                <a:srgbClr val="455A64"/>
              </a:solidFill>
              <a:ln w="6153" cap="flat">
                <a:noFill/>
                <a:prstDash val="solid"/>
                <a:miter/>
              </a:ln>
            </p:spPr>
            <p:txBody>
              <a:bodyPr rtlCol="0" anchor="ctr"/>
              <a:lstStyle/>
              <a:p>
                <a:endParaRPr lang="en-US"/>
              </a:p>
            </p:txBody>
          </p:sp>
          <p:sp>
            <p:nvSpPr>
              <p:cNvPr id="1426" name="Freeform: Shape 5475">
                <a:extLst>
                  <a:ext uri="{FF2B5EF4-FFF2-40B4-BE49-F238E27FC236}">
                    <a16:creationId xmlns:a16="http://schemas.microsoft.com/office/drawing/2014/main" id="{ABD22ED3-7AE8-E45A-DFA6-0FFBD54851B4}"/>
                  </a:ext>
                </a:extLst>
              </p:cNvPr>
              <p:cNvSpPr/>
              <p:nvPr/>
            </p:nvSpPr>
            <p:spPr>
              <a:xfrm>
                <a:off x="3010828" y="2564638"/>
                <a:ext cx="78857" cy="51509"/>
              </a:xfrm>
              <a:custGeom>
                <a:avLst/>
                <a:gdLst>
                  <a:gd name="connsiteX0" fmla="*/ 4504 w 78857"/>
                  <a:gd name="connsiteY0" fmla="*/ 41235 h 51509"/>
                  <a:gd name="connsiteX1" fmla="*/ 74415 w 78857"/>
                  <a:gd name="connsiteY1" fmla="*/ 634 h 51509"/>
                  <a:gd name="connsiteX2" fmla="*/ 78858 w 78857"/>
                  <a:gd name="connsiteY2" fmla="*/ 2917 h 51509"/>
                  <a:gd name="connsiteX3" fmla="*/ 74415 w 78857"/>
                  <a:gd name="connsiteY3" fmla="*/ 10322 h 51509"/>
                  <a:gd name="connsiteX4" fmla="*/ 4504 w 78857"/>
                  <a:gd name="connsiteY4" fmla="*/ 50861 h 51509"/>
                  <a:gd name="connsiteX5" fmla="*/ 0 w 78857"/>
                  <a:gd name="connsiteY5" fmla="*/ 48640 h 51509"/>
                  <a:gd name="connsiteX6" fmla="*/ 4504 w 78857"/>
                  <a:gd name="connsiteY6" fmla="*/ 41235 h 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509">
                    <a:moveTo>
                      <a:pt x="4504" y="41235"/>
                    </a:moveTo>
                    <a:lnTo>
                      <a:pt x="74415" y="634"/>
                    </a:lnTo>
                    <a:cubicBezTo>
                      <a:pt x="76883" y="-785"/>
                      <a:pt x="78858" y="264"/>
                      <a:pt x="78858" y="2917"/>
                    </a:cubicBezTo>
                    <a:cubicBezTo>
                      <a:pt x="78642" y="5953"/>
                      <a:pt x="76988" y="8699"/>
                      <a:pt x="74415" y="10322"/>
                    </a:cubicBezTo>
                    <a:lnTo>
                      <a:pt x="4504" y="50861"/>
                    </a:lnTo>
                    <a:cubicBezTo>
                      <a:pt x="2036" y="52280"/>
                      <a:pt x="0" y="51293"/>
                      <a:pt x="0" y="48640"/>
                    </a:cubicBezTo>
                    <a:cubicBezTo>
                      <a:pt x="241" y="45598"/>
                      <a:pt x="1913" y="42852"/>
                      <a:pt x="4504" y="41235"/>
                    </a:cubicBezTo>
                    <a:close/>
                  </a:path>
                </a:pathLst>
              </a:custGeom>
              <a:solidFill>
                <a:srgbClr val="E0E0E0"/>
              </a:solidFill>
              <a:ln w="6153" cap="flat">
                <a:noFill/>
                <a:prstDash val="solid"/>
                <a:miter/>
              </a:ln>
            </p:spPr>
            <p:txBody>
              <a:bodyPr rtlCol="0" anchor="ctr"/>
              <a:lstStyle/>
              <a:p>
                <a:endParaRPr lang="en-US"/>
              </a:p>
            </p:txBody>
          </p:sp>
          <p:sp>
            <p:nvSpPr>
              <p:cNvPr id="1427" name="Freeform: Shape 5476">
                <a:extLst>
                  <a:ext uri="{FF2B5EF4-FFF2-40B4-BE49-F238E27FC236}">
                    <a16:creationId xmlns:a16="http://schemas.microsoft.com/office/drawing/2014/main" id="{FED170E5-C414-7AF5-E294-33ADB4FDBBA6}"/>
                  </a:ext>
                </a:extLst>
              </p:cNvPr>
              <p:cNvSpPr/>
              <p:nvPr/>
            </p:nvSpPr>
            <p:spPr>
              <a:xfrm>
                <a:off x="3010828" y="2593687"/>
                <a:ext cx="78857" cy="51488"/>
              </a:xfrm>
              <a:custGeom>
                <a:avLst/>
                <a:gdLst>
                  <a:gd name="connsiteX0" fmla="*/ 4504 w 78857"/>
                  <a:gd name="connsiteY0" fmla="*/ 41188 h 51488"/>
                  <a:gd name="connsiteX1" fmla="*/ 74415 w 78857"/>
                  <a:gd name="connsiteY1" fmla="*/ 648 h 51488"/>
                  <a:gd name="connsiteX2" fmla="*/ 78858 w 78857"/>
                  <a:gd name="connsiteY2" fmla="*/ 2870 h 51488"/>
                  <a:gd name="connsiteX3" fmla="*/ 74415 w 78857"/>
                  <a:gd name="connsiteY3" fmla="*/ 10274 h 51488"/>
                  <a:gd name="connsiteX4" fmla="*/ 4504 w 78857"/>
                  <a:gd name="connsiteY4" fmla="*/ 50813 h 51488"/>
                  <a:gd name="connsiteX5" fmla="*/ 0 w 78857"/>
                  <a:gd name="connsiteY5" fmla="*/ 48592 h 51488"/>
                  <a:gd name="connsiteX6" fmla="*/ 4504 w 78857"/>
                  <a:gd name="connsiteY6" fmla="*/ 41188 h 5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488">
                    <a:moveTo>
                      <a:pt x="4504" y="41188"/>
                    </a:moveTo>
                    <a:lnTo>
                      <a:pt x="74415" y="648"/>
                    </a:lnTo>
                    <a:cubicBezTo>
                      <a:pt x="76883" y="-771"/>
                      <a:pt x="78858" y="216"/>
                      <a:pt x="78858" y="2870"/>
                    </a:cubicBezTo>
                    <a:cubicBezTo>
                      <a:pt x="78642" y="5905"/>
                      <a:pt x="76988" y="8651"/>
                      <a:pt x="74415" y="10274"/>
                    </a:cubicBezTo>
                    <a:lnTo>
                      <a:pt x="4504" y="50813"/>
                    </a:lnTo>
                    <a:cubicBezTo>
                      <a:pt x="2036" y="52294"/>
                      <a:pt x="0" y="51245"/>
                      <a:pt x="0" y="48592"/>
                    </a:cubicBezTo>
                    <a:cubicBezTo>
                      <a:pt x="241" y="45550"/>
                      <a:pt x="1913" y="42804"/>
                      <a:pt x="4504" y="41188"/>
                    </a:cubicBezTo>
                    <a:close/>
                  </a:path>
                </a:pathLst>
              </a:custGeom>
              <a:solidFill>
                <a:srgbClr val="E0E0E0"/>
              </a:solidFill>
              <a:ln w="6153" cap="flat">
                <a:noFill/>
                <a:prstDash val="solid"/>
                <a:miter/>
              </a:ln>
            </p:spPr>
            <p:txBody>
              <a:bodyPr rtlCol="0" anchor="ctr"/>
              <a:lstStyle/>
              <a:p>
                <a:endParaRPr lang="en-US"/>
              </a:p>
            </p:txBody>
          </p:sp>
          <p:sp>
            <p:nvSpPr>
              <p:cNvPr id="1428" name="Freeform: Shape 5477">
                <a:extLst>
                  <a:ext uri="{FF2B5EF4-FFF2-40B4-BE49-F238E27FC236}">
                    <a16:creationId xmlns:a16="http://schemas.microsoft.com/office/drawing/2014/main" id="{F22E3620-56B2-B3D3-0D06-D92A1E51472C}"/>
                  </a:ext>
                </a:extLst>
              </p:cNvPr>
              <p:cNvSpPr/>
              <p:nvPr/>
            </p:nvSpPr>
            <p:spPr>
              <a:xfrm>
                <a:off x="3010828" y="2622873"/>
                <a:ext cx="78857" cy="51509"/>
              </a:xfrm>
              <a:custGeom>
                <a:avLst/>
                <a:gdLst>
                  <a:gd name="connsiteX0" fmla="*/ 4504 w 78857"/>
                  <a:gd name="connsiteY0" fmla="*/ 41002 h 51509"/>
                  <a:gd name="connsiteX1" fmla="*/ 74415 w 78857"/>
                  <a:gd name="connsiteY1" fmla="*/ 648 h 51509"/>
                  <a:gd name="connsiteX2" fmla="*/ 78858 w 78857"/>
                  <a:gd name="connsiteY2" fmla="*/ 2869 h 51509"/>
                  <a:gd name="connsiteX3" fmla="*/ 74415 w 78857"/>
                  <a:gd name="connsiteY3" fmla="*/ 10274 h 51509"/>
                  <a:gd name="connsiteX4" fmla="*/ 4504 w 78857"/>
                  <a:gd name="connsiteY4" fmla="*/ 50875 h 51509"/>
                  <a:gd name="connsiteX5" fmla="*/ 0 w 78857"/>
                  <a:gd name="connsiteY5" fmla="*/ 48592 h 51509"/>
                  <a:gd name="connsiteX6" fmla="*/ 4504 w 78857"/>
                  <a:gd name="connsiteY6" fmla="*/ 41002 h 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7" h="51509">
                    <a:moveTo>
                      <a:pt x="4504" y="41002"/>
                    </a:moveTo>
                    <a:lnTo>
                      <a:pt x="74415" y="648"/>
                    </a:lnTo>
                    <a:cubicBezTo>
                      <a:pt x="76883" y="-771"/>
                      <a:pt x="78858" y="216"/>
                      <a:pt x="78858" y="2869"/>
                    </a:cubicBezTo>
                    <a:cubicBezTo>
                      <a:pt x="78642" y="5905"/>
                      <a:pt x="76988" y="8651"/>
                      <a:pt x="74415" y="10274"/>
                    </a:cubicBezTo>
                    <a:lnTo>
                      <a:pt x="4504" y="50875"/>
                    </a:lnTo>
                    <a:cubicBezTo>
                      <a:pt x="2036" y="52294"/>
                      <a:pt x="0" y="51245"/>
                      <a:pt x="0" y="48592"/>
                    </a:cubicBezTo>
                    <a:cubicBezTo>
                      <a:pt x="185" y="45482"/>
                      <a:pt x="1863" y="42656"/>
                      <a:pt x="4504" y="41002"/>
                    </a:cubicBezTo>
                    <a:close/>
                  </a:path>
                </a:pathLst>
              </a:custGeom>
              <a:solidFill>
                <a:srgbClr val="E0E0E0"/>
              </a:solidFill>
              <a:ln w="6153" cap="flat">
                <a:noFill/>
                <a:prstDash val="solid"/>
                <a:miter/>
              </a:ln>
            </p:spPr>
            <p:txBody>
              <a:bodyPr rtlCol="0" anchor="ctr"/>
              <a:lstStyle/>
              <a:p>
                <a:endParaRPr lang="en-US"/>
              </a:p>
            </p:txBody>
          </p:sp>
        </p:grpSp>
        <p:grpSp>
          <p:nvGrpSpPr>
            <p:cNvPr id="1204" name="Graphic 23">
              <a:extLst>
                <a:ext uri="{FF2B5EF4-FFF2-40B4-BE49-F238E27FC236}">
                  <a16:creationId xmlns:a16="http://schemas.microsoft.com/office/drawing/2014/main" id="{93840E1E-3ACD-8823-43CA-DDF573DB072A}"/>
                </a:ext>
              </a:extLst>
            </p:cNvPr>
            <p:cNvGrpSpPr/>
            <p:nvPr/>
          </p:nvGrpSpPr>
          <p:grpSpPr>
            <a:xfrm>
              <a:off x="2044406" y="3315141"/>
              <a:ext cx="1004925" cy="592068"/>
              <a:chOff x="2044406" y="3315141"/>
              <a:chExt cx="1004925" cy="592068"/>
            </a:xfrm>
          </p:grpSpPr>
          <p:sp>
            <p:nvSpPr>
              <p:cNvPr id="1233" name="Freeform: Shape 5479">
                <a:extLst>
                  <a:ext uri="{FF2B5EF4-FFF2-40B4-BE49-F238E27FC236}">
                    <a16:creationId xmlns:a16="http://schemas.microsoft.com/office/drawing/2014/main" id="{B1E325D7-E522-A61A-A6FE-1E7C701BC924}"/>
                  </a:ext>
                </a:extLst>
              </p:cNvPr>
              <p:cNvSpPr/>
              <p:nvPr/>
            </p:nvSpPr>
            <p:spPr>
              <a:xfrm>
                <a:off x="2632064" y="3315155"/>
                <a:ext cx="417266" cy="265917"/>
              </a:xfrm>
              <a:custGeom>
                <a:avLst/>
                <a:gdLst>
                  <a:gd name="connsiteX0" fmla="*/ 417267 w 417266"/>
                  <a:gd name="connsiteY0" fmla="*/ 71520 h 265917"/>
                  <a:gd name="connsiteX1" fmla="*/ 382157 w 417266"/>
                  <a:gd name="connsiteY1" fmla="*/ 5620 h 265917"/>
                  <a:gd name="connsiteX2" fmla="*/ 356118 w 417266"/>
                  <a:gd name="connsiteY2" fmla="*/ 2041 h 265917"/>
                  <a:gd name="connsiteX3" fmla="*/ 356118 w 417266"/>
                  <a:gd name="connsiteY3" fmla="*/ 2041 h 265917"/>
                  <a:gd name="connsiteX4" fmla="*/ 6195 w 417266"/>
                  <a:gd name="connsiteY4" fmla="*/ 218005 h 265917"/>
                  <a:gd name="connsiteX5" fmla="*/ 6195 w 417266"/>
                  <a:gd name="connsiteY5" fmla="*/ 218005 h 265917"/>
                  <a:gd name="connsiteX6" fmla="*/ 25 w 417266"/>
                  <a:gd name="connsiteY6" fmla="*/ 229975 h 265917"/>
                  <a:gd name="connsiteX7" fmla="*/ 17672 w 417266"/>
                  <a:gd name="connsiteY7" fmla="*/ 263110 h 265917"/>
                  <a:gd name="connsiteX8" fmla="*/ 30938 w 417266"/>
                  <a:gd name="connsiteY8" fmla="*/ 264838 h 265917"/>
                  <a:gd name="connsiteX9" fmla="*/ 30938 w 417266"/>
                  <a:gd name="connsiteY9" fmla="*/ 264838 h 265917"/>
                  <a:gd name="connsiteX10" fmla="*/ 405173 w 417266"/>
                  <a:gd name="connsiteY10" fmla="*/ 95276 h 265917"/>
                  <a:gd name="connsiteX11" fmla="*/ 405173 w 417266"/>
                  <a:gd name="connsiteY11" fmla="*/ 95276 h 265917"/>
                  <a:gd name="connsiteX12" fmla="*/ 417267 w 417266"/>
                  <a:gd name="connsiteY12" fmla="*/ 71520 h 26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266" h="265917">
                    <a:moveTo>
                      <a:pt x="417267" y="71520"/>
                    </a:moveTo>
                    <a:cubicBezTo>
                      <a:pt x="416761" y="45203"/>
                      <a:pt x="403716" y="20719"/>
                      <a:pt x="382157" y="5620"/>
                    </a:cubicBezTo>
                    <a:cubicBezTo>
                      <a:pt x="372161" y="-551"/>
                      <a:pt x="362967" y="-1476"/>
                      <a:pt x="356118" y="2041"/>
                    </a:cubicBezTo>
                    <a:lnTo>
                      <a:pt x="356118" y="2041"/>
                    </a:lnTo>
                    <a:cubicBezTo>
                      <a:pt x="314838" y="22774"/>
                      <a:pt x="24768" y="208811"/>
                      <a:pt x="6195" y="218005"/>
                    </a:cubicBezTo>
                    <a:lnTo>
                      <a:pt x="6195" y="218005"/>
                    </a:lnTo>
                    <a:cubicBezTo>
                      <a:pt x="2098" y="220559"/>
                      <a:pt x="-271" y="225156"/>
                      <a:pt x="25" y="229975"/>
                    </a:cubicBezTo>
                    <a:cubicBezTo>
                      <a:pt x="284" y="243205"/>
                      <a:pt x="6843" y="255514"/>
                      <a:pt x="17672" y="263110"/>
                    </a:cubicBezTo>
                    <a:cubicBezTo>
                      <a:pt x="21436" y="266091"/>
                      <a:pt x="26539" y="266751"/>
                      <a:pt x="30938" y="264838"/>
                    </a:cubicBezTo>
                    <a:lnTo>
                      <a:pt x="30938" y="264838"/>
                    </a:lnTo>
                    <a:cubicBezTo>
                      <a:pt x="60310" y="248672"/>
                      <a:pt x="346677" y="126621"/>
                      <a:pt x="405173" y="95276"/>
                    </a:cubicBezTo>
                    <a:lnTo>
                      <a:pt x="405173" y="95276"/>
                    </a:lnTo>
                    <a:cubicBezTo>
                      <a:pt x="412454" y="91573"/>
                      <a:pt x="416897" y="83367"/>
                      <a:pt x="417267" y="71520"/>
                    </a:cubicBezTo>
                    <a:close/>
                  </a:path>
                </a:pathLst>
              </a:custGeom>
              <a:solidFill>
                <a:srgbClr val="44535B"/>
              </a:solidFill>
              <a:ln w="6153" cap="flat">
                <a:noFill/>
                <a:prstDash val="solid"/>
                <a:miter/>
              </a:ln>
            </p:spPr>
            <p:txBody>
              <a:bodyPr rtlCol="0" anchor="ctr"/>
              <a:lstStyle/>
              <a:p>
                <a:endParaRPr lang="en-US"/>
              </a:p>
            </p:txBody>
          </p:sp>
          <p:sp>
            <p:nvSpPr>
              <p:cNvPr id="1234" name="Freeform: Shape 5480">
                <a:extLst>
                  <a:ext uri="{FF2B5EF4-FFF2-40B4-BE49-F238E27FC236}">
                    <a16:creationId xmlns:a16="http://schemas.microsoft.com/office/drawing/2014/main" id="{0CFD469B-182A-5798-FD22-285C1E309A96}"/>
                  </a:ext>
                </a:extLst>
              </p:cNvPr>
              <p:cNvSpPr/>
              <p:nvPr/>
            </p:nvSpPr>
            <p:spPr>
              <a:xfrm>
                <a:off x="2632452" y="3315141"/>
                <a:ext cx="405464" cy="243996"/>
              </a:xfrm>
              <a:custGeom>
                <a:avLst/>
                <a:gdLst>
                  <a:gd name="connsiteX0" fmla="*/ 405464 w 405464"/>
                  <a:gd name="connsiteY0" fmla="*/ 31427 h 243996"/>
                  <a:gd name="connsiteX1" fmla="*/ 381770 w 405464"/>
                  <a:gd name="connsiteY1" fmla="*/ 5634 h 243996"/>
                  <a:gd name="connsiteX2" fmla="*/ 355854 w 405464"/>
                  <a:gd name="connsiteY2" fmla="*/ 1994 h 243996"/>
                  <a:gd name="connsiteX3" fmla="*/ 354990 w 405464"/>
                  <a:gd name="connsiteY3" fmla="*/ 2426 h 243996"/>
                  <a:gd name="connsiteX4" fmla="*/ 28762 w 405464"/>
                  <a:gd name="connsiteY4" fmla="*/ 204259 h 243996"/>
                  <a:gd name="connsiteX5" fmla="*/ 28268 w 405464"/>
                  <a:gd name="connsiteY5" fmla="*/ 204259 h 243996"/>
                  <a:gd name="connsiteX6" fmla="*/ 25306 w 405464"/>
                  <a:gd name="connsiteY6" fmla="*/ 206110 h 243996"/>
                  <a:gd name="connsiteX7" fmla="*/ 24442 w 405464"/>
                  <a:gd name="connsiteY7" fmla="*/ 206666 h 243996"/>
                  <a:gd name="connsiteX8" fmla="*/ 22776 w 405464"/>
                  <a:gd name="connsiteY8" fmla="*/ 207653 h 243996"/>
                  <a:gd name="connsiteX9" fmla="*/ 20802 w 405464"/>
                  <a:gd name="connsiteY9" fmla="*/ 208825 h 243996"/>
                  <a:gd name="connsiteX10" fmla="*/ 20802 w 405464"/>
                  <a:gd name="connsiteY10" fmla="*/ 208825 h 243996"/>
                  <a:gd name="connsiteX11" fmla="*/ 5931 w 405464"/>
                  <a:gd name="connsiteY11" fmla="*/ 217526 h 243996"/>
                  <a:gd name="connsiteX12" fmla="*/ 5931 w 405464"/>
                  <a:gd name="connsiteY12" fmla="*/ 217526 h 243996"/>
                  <a:gd name="connsiteX13" fmla="*/ 4265 w 405464"/>
                  <a:gd name="connsiteY13" fmla="*/ 218883 h 243996"/>
                  <a:gd name="connsiteX14" fmla="*/ 69 w 405464"/>
                  <a:gd name="connsiteY14" fmla="*/ 229496 h 243996"/>
                  <a:gd name="connsiteX15" fmla="*/ 69 w 405464"/>
                  <a:gd name="connsiteY15" fmla="*/ 233631 h 243996"/>
                  <a:gd name="connsiteX16" fmla="*/ 69 w 405464"/>
                  <a:gd name="connsiteY16" fmla="*/ 235296 h 243996"/>
                  <a:gd name="connsiteX17" fmla="*/ 563 w 405464"/>
                  <a:gd name="connsiteY17" fmla="*/ 237826 h 243996"/>
                  <a:gd name="connsiteX18" fmla="*/ 1118 w 405464"/>
                  <a:gd name="connsiteY18" fmla="*/ 239862 h 243996"/>
                  <a:gd name="connsiteX19" fmla="*/ 1921 w 405464"/>
                  <a:gd name="connsiteY19" fmla="*/ 242207 h 243996"/>
                  <a:gd name="connsiteX20" fmla="*/ 2538 w 405464"/>
                  <a:gd name="connsiteY20" fmla="*/ 243997 h 243996"/>
                  <a:gd name="connsiteX21" fmla="*/ 2538 w 405464"/>
                  <a:gd name="connsiteY21" fmla="*/ 243997 h 2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5464" h="243996">
                    <a:moveTo>
                      <a:pt x="405464" y="31427"/>
                    </a:moveTo>
                    <a:cubicBezTo>
                      <a:pt x="399744" y="21060"/>
                      <a:pt x="391618" y="12212"/>
                      <a:pt x="381770" y="5634"/>
                    </a:cubicBezTo>
                    <a:cubicBezTo>
                      <a:pt x="371836" y="-536"/>
                      <a:pt x="362642" y="-1461"/>
                      <a:pt x="355854" y="1994"/>
                    </a:cubicBezTo>
                    <a:lnTo>
                      <a:pt x="354990" y="2426"/>
                    </a:lnTo>
                    <a:cubicBezTo>
                      <a:pt x="317289" y="21739"/>
                      <a:pt x="101387" y="159462"/>
                      <a:pt x="28762" y="204259"/>
                    </a:cubicBezTo>
                    <a:lnTo>
                      <a:pt x="28268" y="204259"/>
                    </a:lnTo>
                    <a:lnTo>
                      <a:pt x="25306" y="206110"/>
                    </a:lnTo>
                    <a:lnTo>
                      <a:pt x="24442" y="206666"/>
                    </a:lnTo>
                    <a:lnTo>
                      <a:pt x="22776" y="207653"/>
                    </a:lnTo>
                    <a:lnTo>
                      <a:pt x="20802" y="208825"/>
                    </a:lnTo>
                    <a:lnTo>
                      <a:pt x="20802" y="208825"/>
                    </a:lnTo>
                    <a:cubicBezTo>
                      <a:pt x="13151" y="213515"/>
                      <a:pt x="7906" y="216538"/>
                      <a:pt x="5931" y="217526"/>
                    </a:cubicBezTo>
                    <a:lnTo>
                      <a:pt x="5931" y="217526"/>
                    </a:lnTo>
                    <a:cubicBezTo>
                      <a:pt x="5320" y="217908"/>
                      <a:pt x="4765" y="218365"/>
                      <a:pt x="4265" y="218883"/>
                    </a:cubicBezTo>
                    <a:cubicBezTo>
                      <a:pt x="1458" y="221685"/>
                      <a:pt x="-66" y="225529"/>
                      <a:pt x="69" y="229496"/>
                    </a:cubicBezTo>
                    <a:cubicBezTo>
                      <a:pt x="-23" y="230872"/>
                      <a:pt x="-23" y="232254"/>
                      <a:pt x="69" y="233631"/>
                    </a:cubicBezTo>
                    <a:cubicBezTo>
                      <a:pt x="69" y="234186"/>
                      <a:pt x="69" y="234741"/>
                      <a:pt x="69" y="235296"/>
                    </a:cubicBezTo>
                    <a:cubicBezTo>
                      <a:pt x="69" y="235852"/>
                      <a:pt x="69" y="236962"/>
                      <a:pt x="563" y="237826"/>
                    </a:cubicBezTo>
                    <a:lnTo>
                      <a:pt x="1118" y="239862"/>
                    </a:lnTo>
                    <a:cubicBezTo>
                      <a:pt x="1118" y="240665"/>
                      <a:pt x="1612" y="241405"/>
                      <a:pt x="1921" y="242207"/>
                    </a:cubicBezTo>
                    <a:cubicBezTo>
                      <a:pt x="2087" y="242818"/>
                      <a:pt x="2297" y="243411"/>
                      <a:pt x="2538" y="243997"/>
                    </a:cubicBezTo>
                    <a:cubicBezTo>
                      <a:pt x="2538" y="243997"/>
                      <a:pt x="2538" y="243997"/>
                      <a:pt x="2538" y="243997"/>
                    </a:cubicBezTo>
                    <a:close/>
                  </a:path>
                </a:pathLst>
              </a:custGeom>
              <a:solidFill>
                <a:srgbClr val="000000">
                  <a:alpha val="10000"/>
                </a:srgbClr>
              </a:solidFill>
              <a:ln w="6153" cap="flat">
                <a:noFill/>
                <a:prstDash val="solid"/>
                <a:miter/>
              </a:ln>
            </p:spPr>
            <p:txBody>
              <a:bodyPr rtlCol="0" anchor="ctr"/>
              <a:lstStyle/>
              <a:p>
                <a:endParaRPr lang="en-US"/>
              </a:p>
            </p:txBody>
          </p:sp>
          <p:sp>
            <p:nvSpPr>
              <p:cNvPr id="1235" name="Freeform: Shape 5481">
                <a:extLst>
                  <a:ext uri="{FF2B5EF4-FFF2-40B4-BE49-F238E27FC236}">
                    <a16:creationId xmlns:a16="http://schemas.microsoft.com/office/drawing/2014/main" id="{F9493FE2-0426-DB45-267B-4B9B3B969850}"/>
                  </a:ext>
                </a:extLst>
              </p:cNvPr>
              <p:cNvSpPr/>
              <p:nvPr/>
            </p:nvSpPr>
            <p:spPr>
              <a:xfrm>
                <a:off x="2632213" y="3532368"/>
                <a:ext cx="36467" cy="48812"/>
              </a:xfrm>
              <a:custGeom>
                <a:avLst/>
                <a:gdLst>
                  <a:gd name="connsiteX0" fmla="*/ 17586 w 36467"/>
                  <a:gd name="connsiteY0" fmla="*/ 46021 h 48812"/>
                  <a:gd name="connsiteX1" fmla="*/ 0 w 36467"/>
                  <a:gd name="connsiteY1" fmla="*/ 13009 h 48812"/>
                  <a:gd name="connsiteX2" fmla="*/ 19066 w 36467"/>
                  <a:gd name="connsiteY2" fmla="*/ 2828 h 48812"/>
                  <a:gd name="connsiteX3" fmla="*/ 36467 w 36467"/>
                  <a:gd name="connsiteY3" fmla="*/ 35840 h 48812"/>
                  <a:gd name="connsiteX4" fmla="*/ 17586 w 36467"/>
                  <a:gd name="connsiteY4" fmla="*/ 46021 h 4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7" h="48812">
                    <a:moveTo>
                      <a:pt x="17586" y="46021"/>
                    </a:moveTo>
                    <a:cubicBezTo>
                      <a:pt x="6775" y="38468"/>
                      <a:pt x="234" y="26195"/>
                      <a:pt x="0" y="13009"/>
                    </a:cubicBezTo>
                    <a:cubicBezTo>
                      <a:pt x="370" y="1100"/>
                      <a:pt x="8885" y="-3466"/>
                      <a:pt x="19066" y="2828"/>
                    </a:cubicBezTo>
                    <a:cubicBezTo>
                      <a:pt x="29760" y="10461"/>
                      <a:pt x="36214" y="22703"/>
                      <a:pt x="36467" y="35840"/>
                    </a:cubicBezTo>
                    <a:cubicBezTo>
                      <a:pt x="36467" y="47563"/>
                      <a:pt x="27705" y="52314"/>
                      <a:pt x="17586" y="46021"/>
                    </a:cubicBezTo>
                    <a:close/>
                  </a:path>
                </a:pathLst>
              </a:custGeom>
              <a:solidFill>
                <a:srgbClr val="44535B"/>
              </a:solidFill>
              <a:ln w="6153" cap="flat">
                <a:noFill/>
                <a:prstDash val="solid"/>
                <a:miter/>
              </a:ln>
            </p:spPr>
            <p:txBody>
              <a:bodyPr rtlCol="0" anchor="ctr"/>
              <a:lstStyle/>
              <a:p>
                <a:endParaRPr lang="en-US"/>
              </a:p>
            </p:txBody>
          </p:sp>
          <p:sp>
            <p:nvSpPr>
              <p:cNvPr id="1236" name="Freeform: Shape 5482">
                <a:extLst>
                  <a:ext uri="{FF2B5EF4-FFF2-40B4-BE49-F238E27FC236}">
                    <a16:creationId xmlns:a16="http://schemas.microsoft.com/office/drawing/2014/main" id="{96472935-3299-2E80-9A23-788996763A1C}"/>
                  </a:ext>
                </a:extLst>
              </p:cNvPr>
              <p:cNvSpPr/>
              <p:nvPr/>
            </p:nvSpPr>
            <p:spPr>
              <a:xfrm>
                <a:off x="2563086" y="3539205"/>
                <a:ext cx="98339" cy="74677"/>
              </a:xfrm>
              <a:custGeom>
                <a:avLst/>
                <a:gdLst>
                  <a:gd name="connsiteX0" fmla="*/ 18 w 98339"/>
                  <a:gd name="connsiteY0" fmla="*/ 47205 h 74677"/>
                  <a:gd name="connsiteX1" fmla="*/ 13531 w 98339"/>
                  <a:gd name="connsiteY1" fmla="*/ 72565 h 74677"/>
                  <a:gd name="connsiteX2" fmla="*/ 23651 w 98339"/>
                  <a:gd name="connsiteY2" fmla="*/ 73923 h 74677"/>
                  <a:gd name="connsiteX3" fmla="*/ 23651 w 98339"/>
                  <a:gd name="connsiteY3" fmla="*/ 73923 h 74677"/>
                  <a:gd name="connsiteX4" fmla="*/ 93870 w 98339"/>
                  <a:gd name="connsiteY4" fmla="*/ 36592 h 74677"/>
                  <a:gd name="connsiteX5" fmla="*/ 93870 w 98339"/>
                  <a:gd name="connsiteY5" fmla="*/ 36592 h 74677"/>
                  <a:gd name="connsiteX6" fmla="*/ 98313 w 98339"/>
                  <a:gd name="connsiteY6" fmla="*/ 27460 h 74677"/>
                  <a:gd name="connsiteX7" fmla="*/ 84799 w 98339"/>
                  <a:gd name="connsiteY7" fmla="*/ 2099 h 74677"/>
                  <a:gd name="connsiteX8" fmla="*/ 74680 w 98339"/>
                  <a:gd name="connsiteY8" fmla="*/ 804 h 74677"/>
                  <a:gd name="connsiteX9" fmla="*/ 74680 w 98339"/>
                  <a:gd name="connsiteY9" fmla="*/ 804 h 74677"/>
                  <a:gd name="connsiteX10" fmla="*/ 4523 w 98339"/>
                  <a:gd name="connsiteY10" fmla="*/ 38135 h 74677"/>
                  <a:gd name="connsiteX11" fmla="*/ 4523 w 98339"/>
                  <a:gd name="connsiteY11" fmla="*/ 38135 h 74677"/>
                  <a:gd name="connsiteX12" fmla="*/ 18 w 98339"/>
                  <a:gd name="connsiteY12" fmla="*/ 47205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339" h="74677">
                    <a:moveTo>
                      <a:pt x="18" y="47205"/>
                    </a:moveTo>
                    <a:cubicBezTo>
                      <a:pt x="234" y="57325"/>
                      <a:pt x="5251" y="66741"/>
                      <a:pt x="13531" y="72565"/>
                    </a:cubicBezTo>
                    <a:cubicBezTo>
                      <a:pt x="16425" y="74774"/>
                      <a:pt x="20276" y="75293"/>
                      <a:pt x="23651" y="73923"/>
                    </a:cubicBezTo>
                    <a:lnTo>
                      <a:pt x="23651" y="73923"/>
                    </a:lnTo>
                    <a:lnTo>
                      <a:pt x="93870" y="36592"/>
                    </a:lnTo>
                    <a:lnTo>
                      <a:pt x="93870" y="36592"/>
                    </a:lnTo>
                    <a:cubicBezTo>
                      <a:pt x="96881" y="34562"/>
                      <a:pt x="98578" y="31082"/>
                      <a:pt x="98313" y="27460"/>
                    </a:cubicBezTo>
                    <a:cubicBezTo>
                      <a:pt x="98097" y="17340"/>
                      <a:pt x="93080" y="7924"/>
                      <a:pt x="84799" y="2099"/>
                    </a:cubicBezTo>
                    <a:cubicBezTo>
                      <a:pt x="81906" y="-128"/>
                      <a:pt x="78043" y="-622"/>
                      <a:pt x="74680" y="804"/>
                    </a:cubicBezTo>
                    <a:lnTo>
                      <a:pt x="74680" y="804"/>
                    </a:lnTo>
                    <a:lnTo>
                      <a:pt x="4523" y="38135"/>
                    </a:lnTo>
                    <a:lnTo>
                      <a:pt x="4523" y="38135"/>
                    </a:lnTo>
                    <a:cubicBezTo>
                      <a:pt x="1518" y="40146"/>
                      <a:pt x="-198" y="43595"/>
                      <a:pt x="18" y="47205"/>
                    </a:cubicBezTo>
                    <a:close/>
                  </a:path>
                </a:pathLst>
              </a:custGeom>
              <a:solidFill>
                <a:srgbClr val="37474F"/>
              </a:solidFill>
              <a:ln w="6153" cap="flat">
                <a:noFill/>
                <a:prstDash val="solid"/>
                <a:miter/>
              </a:ln>
            </p:spPr>
            <p:txBody>
              <a:bodyPr rtlCol="0" anchor="ctr"/>
              <a:lstStyle/>
              <a:p>
                <a:endParaRPr lang="en-US"/>
              </a:p>
            </p:txBody>
          </p:sp>
          <p:sp>
            <p:nvSpPr>
              <p:cNvPr id="1237" name="Freeform: Shape 5483">
                <a:extLst>
                  <a:ext uri="{FF2B5EF4-FFF2-40B4-BE49-F238E27FC236}">
                    <a16:creationId xmlns:a16="http://schemas.microsoft.com/office/drawing/2014/main" id="{DCFB2AF9-2E19-2E71-5D6D-EE8F785D4E35}"/>
                  </a:ext>
                </a:extLst>
              </p:cNvPr>
              <p:cNvSpPr/>
              <p:nvPr/>
            </p:nvSpPr>
            <p:spPr>
              <a:xfrm>
                <a:off x="2563081" y="3539205"/>
                <a:ext cx="92640" cy="58003"/>
              </a:xfrm>
              <a:custGeom>
                <a:avLst/>
                <a:gdLst>
                  <a:gd name="connsiteX0" fmla="*/ 4589 w 92640"/>
                  <a:gd name="connsiteY0" fmla="*/ 38011 h 58003"/>
                  <a:gd name="connsiteX1" fmla="*/ 23 w 92640"/>
                  <a:gd name="connsiteY1" fmla="*/ 47205 h 58003"/>
                  <a:gd name="connsiteX2" fmla="*/ 2121 w 92640"/>
                  <a:gd name="connsiteY2" fmla="*/ 58003 h 58003"/>
                  <a:gd name="connsiteX3" fmla="*/ 92641 w 92640"/>
                  <a:gd name="connsiteY3" fmla="*/ 9874 h 58003"/>
                  <a:gd name="connsiteX4" fmla="*/ 84866 w 92640"/>
                  <a:gd name="connsiteY4" fmla="*/ 2099 h 58003"/>
                  <a:gd name="connsiteX5" fmla="*/ 74747 w 92640"/>
                  <a:gd name="connsiteY5" fmla="*/ 804 h 58003"/>
                  <a:gd name="connsiteX6" fmla="*/ 4589 w 92640"/>
                  <a:gd name="connsiteY6" fmla="*/ 38135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0" h="58003">
                    <a:moveTo>
                      <a:pt x="4589" y="38011"/>
                    </a:moveTo>
                    <a:cubicBezTo>
                      <a:pt x="1522" y="40029"/>
                      <a:pt x="-224" y="43540"/>
                      <a:pt x="23" y="47205"/>
                    </a:cubicBezTo>
                    <a:cubicBezTo>
                      <a:pt x="-14" y="50907"/>
                      <a:pt x="696" y="54585"/>
                      <a:pt x="2121" y="58003"/>
                    </a:cubicBezTo>
                    <a:lnTo>
                      <a:pt x="92641" y="9874"/>
                    </a:lnTo>
                    <a:cubicBezTo>
                      <a:pt x="90598" y="6783"/>
                      <a:pt x="87957" y="4142"/>
                      <a:pt x="84866" y="2099"/>
                    </a:cubicBezTo>
                    <a:cubicBezTo>
                      <a:pt x="81972" y="-128"/>
                      <a:pt x="78109" y="-622"/>
                      <a:pt x="74747" y="804"/>
                    </a:cubicBezTo>
                    <a:lnTo>
                      <a:pt x="4589" y="38135"/>
                    </a:lnTo>
                    <a:close/>
                  </a:path>
                </a:pathLst>
              </a:custGeom>
              <a:solidFill>
                <a:srgbClr val="263238"/>
              </a:solidFill>
              <a:ln w="6153" cap="flat">
                <a:noFill/>
                <a:prstDash val="solid"/>
                <a:miter/>
              </a:ln>
            </p:spPr>
            <p:txBody>
              <a:bodyPr rtlCol="0" anchor="ctr"/>
              <a:lstStyle/>
              <a:p>
                <a:endParaRPr lang="en-US"/>
              </a:p>
            </p:txBody>
          </p:sp>
          <p:sp>
            <p:nvSpPr>
              <p:cNvPr id="1238" name="Freeform: Shape 5484">
                <a:extLst>
                  <a:ext uri="{FF2B5EF4-FFF2-40B4-BE49-F238E27FC236}">
                    <a16:creationId xmlns:a16="http://schemas.microsoft.com/office/drawing/2014/main" id="{58FE6521-E62C-F1EC-5244-62C3252EB63C}"/>
                  </a:ext>
                </a:extLst>
              </p:cNvPr>
              <p:cNvSpPr/>
              <p:nvPr/>
            </p:nvSpPr>
            <p:spPr>
              <a:xfrm>
                <a:off x="2044421" y="3472999"/>
                <a:ext cx="608709" cy="434210"/>
              </a:xfrm>
              <a:custGeom>
                <a:avLst/>
                <a:gdLst>
                  <a:gd name="connsiteX0" fmla="*/ 608709 w 608709"/>
                  <a:gd name="connsiteY0" fmla="*/ 175671 h 434210"/>
                  <a:gd name="connsiteX1" fmla="*/ 519547 w 608709"/>
                  <a:gd name="connsiteY1" fmla="*/ 51461 h 434210"/>
                  <a:gd name="connsiteX2" fmla="*/ 89162 w 608709"/>
                  <a:gd name="connsiteY2" fmla="*/ 51461 h 434210"/>
                  <a:gd name="connsiteX3" fmla="*/ 0 w 608709"/>
                  <a:gd name="connsiteY3" fmla="*/ 175671 h 434210"/>
                  <a:gd name="connsiteX4" fmla="*/ 0 w 608709"/>
                  <a:gd name="connsiteY4" fmla="*/ 175671 h 434210"/>
                  <a:gd name="connsiteX5" fmla="*/ 0 w 608709"/>
                  <a:gd name="connsiteY5" fmla="*/ 258539 h 434210"/>
                  <a:gd name="connsiteX6" fmla="*/ 89162 w 608709"/>
                  <a:gd name="connsiteY6" fmla="*/ 382749 h 434210"/>
                  <a:gd name="connsiteX7" fmla="*/ 519547 w 608709"/>
                  <a:gd name="connsiteY7" fmla="*/ 382749 h 434210"/>
                  <a:gd name="connsiteX8" fmla="*/ 608709 w 608709"/>
                  <a:gd name="connsiteY8" fmla="*/ 258539 h 434210"/>
                  <a:gd name="connsiteX9" fmla="*/ 608709 w 608709"/>
                  <a:gd name="connsiteY9" fmla="*/ 175671 h 434210"/>
                  <a:gd name="connsiteX10" fmla="*/ 103909 w 608709"/>
                  <a:gd name="connsiteY10" fmla="*/ 76945 h 434210"/>
                  <a:gd name="connsiteX11" fmla="*/ 304385 w 608709"/>
                  <a:gd name="connsiteY11" fmla="*/ 29433 h 434210"/>
                  <a:gd name="connsiteX12" fmla="*/ 504861 w 608709"/>
                  <a:gd name="connsiteY12" fmla="*/ 76945 h 434210"/>
                  <a:gd name="connsiteX13" fmla="*/ 579276 w 608709"/>
                  <a:gd name="connsiteY13" fmla="*/ 175671 h 434210"/>
                  <a:gd name="connsiteX14" fmla="*/ 504861 w 608709"/>
                  <a:gd name="connsiteY14" fmla="*/ 274397 h 434210"/>
                  <a:gd name="connsiteX15" fmla="*/ 304385 w 608709"/>
                  <a:gd name="connsiteY15" fmla="*/ 321909 h 434210"/>
                  <a:gd name="connsiteX16" fmla="*/ 103909 w 608709"/>
                  <a:gd name="connsiteY16" fmla="*/ 274397 h 434210"/>
                  <a:gd name="connsiteX17" fmla="*/ 29433 w 608709"/>
                  <a:gd name="connsiteY17" fmla="*/ 175671 h 434210"/>
                  <a:gd name="connsiteX18" fmla="*/ 103909 w 608709"/>
                  <a:gd name="connsiteY18" fmla="*/ 76945 h 43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8709" h="434210">
                    <a:moveTo>
                      <a:pt x="608709" y="175671"/>
                    </a:moveTo>
                    <a:cubicBezTo>
                      <a:pt x="608709" y="130689"/>
                      <a:pt x="578968" y="85768"/>
                      <a:pt x="519547" y="51461"/>
                    </a:cubicBezTo>
                    <a:cubicBezTo>
                      <a:pt x="400705" y="-17154"/>
                      <a:pt x="208004" y="-17154"/>
                      <a:pt x="89162" y="51461"/>
                    </a:cubicBezTo>
                    <a:cubicBezTo>
                      <a:pt x="29741" y="85768"/>
                      <a:pt x="0" y="130689"/>
                      <a:pt x="0" y="175671"/>
                    </a:cubicBezTo>
                    <a:lnTo>
                      <a:pt x="0" y="175671"/>
                    </a:lnTo>
                    <a:lnTo>
                      <a:pt x="0" y="258539"/>
                    </a:lnTo>
                    <a:cubicBezTo>
                      <a:pt x="0" y="303460"/>
                      <a:pt x="29741" y="348442"/>
                      <a:pt x="89162" y="382749"/>
                    </a:cubicBezTo>
                    <a:cubicBezTo>
                      <a:pt x="208004" y="451364"/>
                      <a:pt x="400705" y="451364"/>
                      <a:pt x="519547" y="382749"/>
                    </a:cubicBezTo>
                    <a:cubicBezTo>
                      <a:pt x="578968" y="348442"/>
                      <a:pt x="608709" y="303460"/>
                      <a:pt x="608709" y="258539"/>
                    </a:cubicBezTo>
                    <a:lnTo>
                      <a:pt x="608709" y="175671"/>
                    </a:lnTo>
                    <a:close/>
                    <a:moveTo>
                      <a:pt x="103909" y="76945"/>
                    </a:moveTo>
                    <a:cubicBezTo>
                      <a:pt x="156975" y="46093"/>
                      <a:pt x="228181" y="29433"/>
                      <a:pt x="304385" y="29433"/>
                    </a:cubicBezTo>
                    <a:cubicBezTo>
                      <a:pt x="380590" y="29433"/>
                      <a:pt x="451796" y="46278"/>
                      <a:pt x="504861" y="76945"/>
                    </a:cubicBezTo>
                    <a:cubicBezTo>
                      <a:pt x="552867" y="104650"/>
                      <a:pt x="579276" y="139698"/>
                      <a:pt x="579276" y="175671"/>
                    </a:cubicBezTo>
                    <a:cubicBezTo>
                      <a:pt x="579276" y="211644"/>
                      <a:pt x="552867" y="246754"/>
                      <a:pt x="504861" y="274397"/>
                    </a:cubicBezTo>
                    <a:cubicBezTo>
                      <a:pt x="451796" y="305249"/>
                      <a:pt x="380590" y="321909"/>
                      <a:pt x="304385" y="321909"/>
                    </a:cubicBezTo>
                    <a:cubicBezTo>
                      <a:pt x="228181" y="321909"/>
                      <a:pt x="156975" y="305002"/>
                      <a:pt x="103909" y="274397"/>
                    </a:cubicBezTo>
                    <a:cubicBezTo>
                      <a:pt x="55904" y="246692"/>
                      <a:pt x="29433" y="211583"/>
                      <a:pt x="29433" y="175671"/>
                    </a:cubicBezTo>
                    <a:cubicBezTo>
                      <a:pt x="29433" y="139759"/>
                      <a:pt x="55904" y="104650"/>
                      <a:pt x="103909" y="76945"/>
                    </a:cubicBezTo>
                    <a:close/>
                  </a:path>
                </a:pathLst>
              </a:custGeom>
              <a:solidFill>
                <a:srgbClr val="44535B"/>
              </a:solidFill>
              <a:ln w="6153" cap="flat">
                <a:noFill/>
                <a:prstDash val="solid"/>
                <a:miter/>
              </a:ln>
            </p:spPr>
            <p:txBody>
              <a:bodyPr rtlCol="0" anchor="ctr"/>
              <a:lstStyle/>
              <a:p>
                <a:endParaRPr lang="en-US"/>
              </a:p>
            </p:txBody>
          </p:sp>
          <p:sp>
            <p:nvSpPr>
              <p:cNvPr id="1239" name="Freeform: Shape 5485">
                <a:extLst>
                  <a:ext uri="{FF2B5EF4-FFF2-40B4-BE49-F238E27FC236}">
                    <a16:creationId xmlns:a16="http://schemas.microsoft.com/office/drawing/2014/main" id="{0CFC76B0-835C-72A4-6933-D185459875EF}"/>
                  </a:ext>
                </a:extLst>
              </p:cNvPr>
              <p:cNvSpPr/>
              <p:nvPr/>
            </p:nvSpPr>
            <p:spPr>
              <a:xfrm>
                <a:off x="2044406" y="3472999"/>
                <a:ext cx="608693" cy="351403"/>
              </a:xfrm>
              <a:custGeom>
                <a:avLst/>
                <a:gdLst>
                  <a:gd name="connsiteX0" fmla="*/ 89178 w 608693"/>
                  <a:gd name="connsiteY0" fmla="*/ 299943 h 351403"/>
                  <a:gd name="connsiteX1" fmla="*/ 519562 w 608693"/>
                  <a:gd name="connsiteY1" fmla="*/ 299943 h 351403"/>
                  <a:gd name="connsiteX2" fmla="*/ 519562 w 608693"/>
                  <a:gd name="connsiteY2" fmla="*/ 51461 h 351403"/>
                  <a:gd name="connsiteX3" fmla="*/ 89178 w 608693"/>
                  <a:gd name="connsiteY3" fmla="*/ 51461 h 351403"/>
                  <a:gd name="connsiteX4" fmla="*/ 89178 w 608693"/>
                  <a:gd name="connsiteY4" fmla="*/ 299943 h 351403"/>
                  <a:gd name="connsiteX5" fmla="*/ 29448 w 608693"/>
                  <a:gd name="connsiteY5" fmla="*/ 175671 h 351403"/>
                  <a:gd name="connsiteX6" fmla="*/ 103863 w 608693"/>
                  <a:gd name="connsiteY6" fmla="*/ 76945 h 351403"/>
                  <a:gd name="connsiteX7" fmla="*/ 304339 w 608693"/>
                  <a:gd name="connsiteY7" fmla="*/ 29433 h 351403"/>
                  <a:gd name="connsiteX8" fmla="*/ 504877 w 608693"/>
                  <a:gd name="connsiteY8" fmla="*/ 76945 h 351403"/>
                  <a:gd name="connsiteX9" fmla="*/ 579292 w 608693"/>
                  <a:gd name="connsiteY9" fmla="*/ 175671 h 351403"/>
                  <a:gd name="connsiteX10" fmla="*/ 504877 w 608693"/>
                  <a:gd name="connsiteY10" fmla="*/ 274397 h 351403"/>
                  <a:gd name="connsiteX11" fmla="*/ 304339 w 608693"/>
                  <a:gd name="connsiteY11" fmla="*/ 321909 h 351403"/>
                  <a:gd name="connsiteX12" fmla="*/ 103863 w 608693"/>
                  <a:gd name="connsiteY12" fmla="*/ 274397 h 351403"/>
                  <a:gd name="connsiteX13" fmla="*/ 29448 w 608693"/>
                  <a:gd name="connsiteY13" fmla="*/ 175671 h 35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693" h="351403">
                    <a:moveTo>
                      <a:pt x="89178" y="299943"/>
                    </a:moveTo>
                    <a:cubicBezTo>
                      <a:pt x="208019" y="368557"/>
                      <a:pt x="400721" y="368557"/>
                      <a:pt x="519562" y="299943"/>
                    </a:cubicBezTo>
                    <a:cubicBezTo>
                      <a:pt x="638404" y="231328"/>
                      <a:pt x="638404" y="120076"/>
                      <a:pt x="519562" y="51461"/>
                    </a:cubicBezTo>
                    <a:cubicBezTo>
                      <a:pt x="400721" y="-17154"/>
                      <a:pt x="208019" y="-17154"/>
                      <a:pt x="89178" y="51461"/>
                    </a:cubicBezTo>
                    <a:cubicBezTo>
                      <a:pt x="-29664" y="120076"/>
                      <a:pt x="-29788" y="231328"/>
                      <a:pt x="89178" y="299943"/>
                    </a:cubicBezTo>
                    <a:close/>
                    <a:moveTo>
                      <a:pt x="29448" y="175671"/>
                    </a:moveTo>
                    <a:cubicBezTo>
                      <a:pt x="29448" y="139698"/>
                      <a:pt x="55858" y="104650"/>
                      <a:pt x="103863" y="76945"/>
                    </a:cubicBezTo>
                    <a:cubicBezTo>
                      <a:pt x="156928" y="46093"/>
                      <a:pt x="228135" y="29433"/>
                      <a:pt x="304339" y="29433"/>
                    </a:cubicBezTo>
                    <a:cubicBezTo>
                      <a:pt x="380544" y="29433"/>
                      <a:pt x="451750" y="46278"/>
                      <a:pt x="504877" y="76945"/>
                    </a:cubicBezTo>
                    <a:cubicBezTo>
                      <a:pt x="552821" y="104650"/>
                      <a:pt x="579292" y="139698"/>
                      <a:pt x="579292" y="175671"/>
                    </a:cubicBezTo>
                    <a:cubicBezTo>
                      <a:pt x="579292" y="211644"/>
                      <a:pt x="552821" y="246754"/>
                      <a:pt x="504877" y="274397"/>
                    </a:cubicBezTo>
                    <a:cubicBezTo>
                      <a:pt x="451750" y="305249"/>
                      <a:pt x="380544" y="321909"/>
                      <a:pt x="304339" y="321909"/>
                    </a:cubicBezTo>
                    <a:cubicBezTo>
                      <a:pt x="228135" y="321909"/>
                      <a:pt x="156928" y="305002"/>
                      <a:pt x="103863" y="274397"/>
                    </a:cubicBezTo>
                    <a:cubicBezTo>
                      <a:pt x="55919" y="246754"/>
                      <a:pt x="29448" y="211829"/>
                      <a:pt x="29448" y="175671"/>
                    </a:cubicBezTo>
                    <a:close/>
                  </a:path>
                </a:pathLst>
              </a:custGeom>
              <a:solidFill>
                <a:srgbClr val="FFFFFF">
                  <a:alpha val="30000"/>
                </a:srgbClr>
              </a:solidFill>
              <a:ln w="6153" cap="flat">
                <a:noFill/>
                <a:prstDash val="solid"/>
                <a:miter/>
              </a:ln>
            </p:spPr>
            <p:txBody>
              <a:bodyPr rtlCol="0" anchor="ctr"/>
              <a:lstStyle/>
              <a:p>
                <a:endParaRPr lang="en-US"/>
              </a:p>
            </p:txBody>
          </p:sp>
          <p:sp>
            <p:nvSpPr>
              <p:cNvPr id="1240" name="Freeform: Shape 5486">
                <a:extLst>
                  <a:ext uri="{FF2B5EF4-FFF2-40B4-BE49-F238E27FC236}">
                    <a16:creationId xmlns:a16="http://schemas.microsoft.com/office/drawing/2014/main" id="{95A80093-D52F-F3C3-9954-F432C6B8EB9C}"/>
                  </a:ext>
                </a:extLst>
              </p:cNvPr>
              <p:cNvSpPr/>
              <p:nvPr/>
            </p:nvSpPr>
            <p:spPr>
              <a:xfrm>
                <a:off x="2073854" y="3502431"/>
                <a:ext cx="549843" cy="187703"/>
              </a:xfrm>
              <a:custGeom>
                <a:avLst/>
                <a:gdLst>
                  <a:gd name="connsiteX0" fmla="*/ 0 w 549843"/>
                  <a:gd name="connsiteY0" fmla="*/ 146238 h 187703"/>
                  <a:gd name="connsiteX1" fmla="*/ 11847 w 549843"/>
                  <a:gd name="connsiteY1" fmla="*/ 187703 h 187703"/>
                  <a:gd name="connsiteX2" fmla="*/ 74477 w 549843"/>
                  <a:gd name="connsiteY2" fmla="*/ 130319 h 187703"/>
                  <a:gd name="connsiteX3" fmla="*/ 274953 w 549843"/>
                  <a:gd name="connsiteY3" fmla="*/ 82807 h 187703"/>
                  <a:gd name="connsiteX4" fmla="*/ 475367 w 549843"/>
                  <a:gd name="connsiteY4" fmla="*/ 130319 h 187703"/>
                  <a:gd name="connsiteX5" fmla="*/ 537996 w 549843"/>
                  <a:gd name="connsiteY5" fmla="*/ 187703 h 187703"/>
                  <a:gd name="connsiteX6" fmla="*/ 549844 w 549843"/>
                  <a:gd name="connsiteY6" fmla="*/ 146238 h 187703"/>
                  <a:gd name="connsiteX7" fmla="*/ 475367 w 549843"/>
                  <a:gd name="connsiteY7" fmla="*/ 47512 h 187703"/>
                  <a:gd name="connsiteX8" fmla="*/ 274953 w 549843"/>
                  <a:gd name="connsiteY8" fmla="*/ 0 h 187703"/>
                  <a:gd name="connsiteX9" fmla="*/ 74477 w 549843"/>
                  <a:gd name="connsiteY9" fmla="*/ 47512 h 187703"/>
                  <a:gd name="connsiteX10" fmla="*/ 0 w 549843"/>
                  <a:gd name="connsiteY10" fmla="*/ 146238 h 18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843" h="187703">
                    <a:moveTo>
                      <a:pt x="0" y="146238"/>
                    </a:moveTo>
                    <a:cubicBezTo>
                      <a:pt x="191" y="160868"/>
                      <a:pt x="4282" y="175177"/>
                      <a:pt x="11847" y="187703"/>
                    </a:cubicBezTo>
                    <a:cubicBezTo>
                      <a:pt x="24188" y="166786"/>
                      <a:pt x="45167" y="147164"/>
                      <a:pt x="74477" y="130319"/>
                    </a:cubicBezTo>
                    <a:cubicBezTo>
                      <a:pt x="127480" y="99467"/>
                      <a:pt x="198687" y="82807"/>
                      <a:pt x="274953" y="82807"/>
                    </a:cubicBezTo>
                    <a:cubicBezTo>
                      <a:pt x="351219" y="82807"/>
                      <a:pt x="422363" y="99652"/>
                      <a:pt x="475367" y="130319"/>
                    </a:cubicBezTo>
                    <a:cubicBezTo>
                      <a:pt x="504615" y="147164"/>
                      <a:pt x="525903" y="166786"/>
                      <a:pt x="537996" y="187703"/>
                    </a:cubicBezTo>
                    <a:cubicBezTo>
                      <a:pt x="545561" y="175177"/>
                      <a:pt x="549652" y="160868"/>
                      <a:pt x="549844" y="146238"/>
                    </a:cubicBezTo>
                    <a:cubicBezTo>
                      <a:pt x="549844" y="110265"/>
                      <a:pt x="523434" y="75217"/>
                      <a:pt x="475367" y="47512"/>
                    </a:cubicBezTo>
                    <a:cubicBezTo>
                      <a:pt x="422363" y="16660"/>
                      <a:pt x="351095" y="0"/>
                      <a:pt x="274953" y="0"/>
                    </a:cubicBezTo>
                    <a:cubicBezTo>
                      <a:pt x="198810" y="0"/>
                      <a:pt x="127480" y="16907"/>
                      <a:pt x="74477" y="47512"/>
                    </a:cubicBezTo>
                    <a:cubicBezTo>
                      <a:pt x="26409" y="75217"/>
                      <a:pt x="0" y="110265"/>
                      <a:pt x="0" y="146238"/>
                    </a:cubicBezTo>
                    <a:close/>
                  </a:path>
                </a:pathLst>
              </a:custGeom>
              <a:solidFill>
                <a:srgbClr val="44535B"/>
              </a:solidFill>
              <a:ln w="6153" cap="flat">
                <a:noFill/>
                <a:prstDash val="solid"/>
                <a:miter/>
              </a:ln>
            </p:spPr>
            <p:txBody>
              <a:bodyPr rtlCol="0" anchor="ctr"/>
              <a:lstStyle/>
              <a:p>
                <a:endParaRPr lang="en-US"/>
              </a:p>
            </p:txBody>
          </p:sp>
          <p:sp>
            <p:nvSpPr>
              <p:cNvPr id="1241" name="Freeform: Shape 5487">
                <a:extLst>
                  <a:ext uri="{FF2B5EF4-FFF2-40B4-BE49-F238E27FC236}">
                    <a16:creationId xmlns:a16="http://schemas.microsoft.com/office/drawing/2014/main" id="{609E0D1A-0ABD-98AE-36AA-32E9BEBC6D78}"/>
                  </a:ext>
                </a:extLst>
              </p:cNvPr>
              <p:cNvSpPr/>
              <p:nvPr/>
            </p:nvSpPr>
            <p:spPr>
              <a:xfrm>
                <a:off x="2073854" y="3502431"/>
                <a:ext cx="549843" cy="187703"/>
              </a:xfrm>
              <a:custGeom>
                <a:avLst/>
                <a:gdLst>
                  <a:gd name="connsiteX0" fmla="*/ 0 w 549843"/>
                  <a:gd name="connsiteY0" fmla="*/ 146238 h 187703"/>
                  <a:gd name="connsiteX1" fmla="*/ 11847 w 549843"/>
                  <a:gd name="connsiteY1" fmla="*/ 187703 h 187703"/>
                  <a:gd name="connsiteX2" fmla="*/ 74477 w 549843"/>
                  <a:gd name="connsiteY2" fmla="*/ 130319 h 187703"/>
                  <a:gd name="connsiteX3" fmla="*/ 274953 w 549843"/>
                  <a:gd name="connsiteY3" fmla="*/ 82807 h 187703"/>
                  <a:gd name="connsiteX4" fmla="*/ 475367 w 549843"/>
                  <a:gd name="connsiteY4" fmla="*/ 130319 h 187703"/>
                  <a:gd name="connsiteX5" fmla="*/ 537996 w 549843"/>
                  <a:gd name="connsiteY5" fmla="*/ 187703 h 187703"/>
                  <a:gd name="connsiteX6" fmla="*/ 549844 w 549843"/>
                  <a:gd name="connsiteY6" fmla="*/ 146238 h 187703"/>
                  <a:gd name="connsiteX7" fmla="*/ 475367 w 549843"/>
                  <a:gd name="connsiteY7" fmla="*/ 47512 h 187703"/>
                  <a:gd name="connsiteX8" fmla="*/ 274953 w 549843"/>
                  <a:gd name="connsiteY8" fmla="*/ 0 h 187703"/>
                  <a:gd name="connsiteX9" fmla="*/ 74477 w 549843"/>
                  <a:gd name="connsiteY9" fmla="*/ 47512 h 187703"/>
                  <a:gd name="connsiteX10" fmla="*/ 0 w 549843"/>
                  <a:gd name="connsiteY10" fmla="*/ 146238 h 18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843" h="187703">
                    <a:moveTo>
                      <a:pt x="0" y="146238"/>
                    </a:moveTo>
                    <a:cubicBezTo>
                      <a:pt x="191" y="160868"/>
                      <a:pt x="4282" y="175177"/>
                      <a:pt x="11847" y="187703"/>
                    </a:cubicBezTo>
                    <a:cubicBezTo>
                      <a:pt x="24188" y="166786"/>
                      <a:pt x="45167" y="147164"/>
                      <a:pt x="74477" y="130319"/>
                    </a:cubicBezTo>
                    <a:cubicBezTo>
                      <a:pt x="127480" y="99467"/>
                      <a:pt x="198687" y="82807"/>
                      <a:pt x="274953" y="82807"/>
                    </a:cubicBezTo>
                    <a:cubicBezTo>
                      <a:pt x="351219" y="82807"/>
                      <a:pt x="422363" y="99652"/>
                      <a:pt x="475367" y="130319"/>
                    </a:cubicBezTo>
                    <a:cubicBezTo>
                      <a:pt x="504615" y="147164"/>
                      <a:pt x="525903" y="166786"/>
                      <a:pt x="537996" y="187703"/>
                    </a:cubicBezTo>
                    <a:cubicBezTo>
                      <a:pt x="545561" y="175177"/>
                      <a:pt x="549652" y="160868"/>
                      <a:pt x="549844" y="146238"/>
                    </a:cubicBezTo>
                    <a:cubicBezTo>
                      <a:pt x="549844" y="110265"/>
                      <a:pt x="523434" y="75217"/>
                      <a:pt x="475367" y="47512"/>
                    </a:cubicBezTo>
                    <a:cubicBezTo>
                      <a:pt x="422363" y="16660"/>
                      <a:pt x="351095" y="0"/>
                      <a:pt x="274953" y="0"/>
                    </a:cubicBezTo>
                    <a:cubicBezTo>
                      <a:pt x="198810" y="0"/>
                      <a:pt x="127480" y="16907"/>
                      <a:pt x="74477" y="47512"/>
                    </a:cubicBezTo>
                    <a:cubicBezTo>
                      <a:pt x="26409" y="75217"/>
                      <a:pt x="0" y="110265"/>
                      <a:pt x="0" y="146238"/>
                    </a:cubicBezTo>
                    <a:close/>
                  </a:path>
                </a:pathLst>
              </a:custGeom>
              <a:solidFill>
                <a:srgbClr val="000000">
                  <a:alpha val="10000"/>
                </a:srgbClr>
              </a:solidFill>
              <a:ln w="6153" cap="flat">
                <a:noFill/>
                <a:prstDash val="solid"/>
                <a:miter/>
              </a:ln>
            </p:spPr>
            <p:txBody>
              <a:bodyPr rtlCol="0" anchor="ctr"/>
              <a:lstStyle/>
              <a:p>
                <a:endParaRPr lang="en-US"/>
              </a:p>
            </p:txBody>
          </p:sp>
          <p:sp>
            <p:nvSpPr>
              <p:cNvPr id="1242" name="Freeform: Shape 5488">
                <a:extLst>
                  <a:ext uri="{FF2B5EF4-FFF2-40B4-BE49-F238E27FC236}">
                    <a16:creationId xmlns:a16="http://schemas.microsoft.com/office/drawing/2014/main" id="{F865DA67-6F3A-69CB-470C-2A344A99880B}"/>
                  </a:ext>
                </a:extLst>
              </p:cNvPr>
              <p:cNvSpPr/>
              <p:nvPr/>
            </p:nvSpPr>
            <p:spPr>
              <a:xfrm>
                <a:off x="2076322" y="3539886"/>
                <a:ext cx="544907" cy="255454"/>
              </a:xfrm>
              <a:custGeom>
                <a:avLst/>
                <a:gdLst>
                  <a:gd name="connsiteX0" fmla="*/ 71947 w 544907"/>
                  <a:gd name="connsiteY0" fmla="*/ 47512 h 255454"/>
                  <a:gd name="connsiteX1" fmla="*/ 272423 w 544907"/>
                  <a:gd name="connsiteY1" fmla="*/ 0 h 255454"/>
                  <a:gd name="connsiteX2" fmla="*/ 472961 w 544907"/>
                  <a:gd name="connsiteY2" fmla="*/ 47512 h 255454"/>
                  <a:gd name="connsiteX3" fmla="*/ 544907 w 544907"/>
                  <a:gd name="connsiteY3" fmla="*/ 127727 h 255454"/>
                  <a:gd name="connsiteX4" fmla="*/ 472961 w 544907"/>
                  <a:gd name="connsiteY4" fmla="*/ 207942 h 255454"/>
                  <a:gd name="connsiteX5" fmla="*/ 272423 w 544907"/>
                  <a:gd name="connsiteY5" fmla="*/ 255454 h 255454"/>
                  <a:gd name="connsiteX6" fmla="*/ 71947 w 544907"/>
                  <a:gd name="connsiteY6" fmla="*/ 207942 h 255454"/>
                  <a:gd name="connsiteX7" fmla="*/ 0 w 544907"/>
                  <a:gd name="connsiteY7" fmla="*/ 127727 h 255454"/>
                  <a:gd name="connsiteX8" fmla="*/ 71947 w 544907"/>
                  <a:gd name="connsiteY8" fmla="*/ 47512 h 25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907" h="255454">
                    <a:moveTo>
                      <a:pt x="71947" y="47512"/>
                    </a:moveTo>
                    <a:cubicBezTo>
                      <a:pt x="125012" y="16660"/>
                      <a:pt x="196218" y="0"/>
                      <a:pt x="272423" y="0"/>
                    </a:cubicBezTo>
                    <a:cubicBezTo>
                      <a:pt x="348627" y="0"/>
                      <a:pt x="419833" y="16907"/>
                      <a:pt x="472961" y="47512"/>
                    </a:cubicBezTo>
                    <a:cubicBezTo>
                      <a:pt x="512513" y="70404"/>
                      <a:pt x="537379" y="98294"/>
                      <a:pt x="544907" y="127727"/>
                    </a:cubicBezTo>
                    <a:cubicBezTo>
                      <a:pt x="537379" y="156975"/>
                      <a:pt x="512513" y="184865"/>
                      <a:pt x="472961" y="207942"/>
                    </a:cubicBezTo>
                    <a:cubicBezTo>
                      <a:pt x="419833" y="238794"/>
                      <a:pt x="348627" y="255454"/>
                      <a:pt x="272423" y="255454"/>
                    </a:cubicBezTo>
                    <a:cubicBezTo>
                      <a:pt x="196218" y="255454"/>
                      <a:pt x="125012" y="238547"/>
                      <a:pt x="71947" y="207942"/>
                    </a:cubicBezTo>
                    <a:cubicBezTo>
                      <a:pt x="32333" y="185050"/>
                      <a:pt x="7466" y="157160"/>
                      <a:pt x="0" y="127727"/>
                    </a:cubicBezTo>
                    <a:cubicBezTo>
                      <a:pt x="7466" y="98294"/>
                      <a:pt x="32333" y="70404"/>
                      <a:pt x="71947" y="47512"/>
                    </a:cubicBezTo>
                    <a:close/>
                  </a:path>
                </a:pathLst>
              </a:custGeom>
              <a:solidFill>
                <a:srgbClr val="FFFFFF">
                  <a:alpha val="40000"/>
                </a:srgbClr>
              </a:solidFill>
              <a:ln w="6153" cap="flat">
                <a:noFill/>
                <a:prstDash val="solid"/>
                <a:miter/>
              </a:ln>
            </p:spPr>
            <p:txBody>
              <a:bodyPr rtlCol="0" anchor="ctr"/>
              <a:lstStyle/>
              <a:p>
                <a:endParaRPr lang="en-US"/>
              </a:p>
            </p:txBody>
          </p:sp>
          <p:sp>
            <p:nvSpPr>
              <p:cNvPr id="1243" name="Freeform: Shape 5489">
                <a:extLst>
                  <a:ext uri="{FF2B5EF4-FFF2-40B4-BE49-F238E27FC236}">
                    <a16:creationId xmlns:a16="http://schemas.microsoft.com/office/drawing/2014/main" id="{FF9A97B1-7340-4124-04C0-5EB921D4BA71}"/>
                  </a:ext>
                </a:extLst>
              </p:cNvPr>
              <p:cNvSpPr/>
              <p:nvPr/>
            </p:nvSpPr>
            <p:spPr>
              <a:xfrm>
                <a:off x="2044420" y="3621520"/>
                <a:ext cx="232624" cy="280752"/>
              </a:xfrm>
              <a:custGeom>
                <a:avLst/>
                <a:gdLst>
                  <a:gd name="connsiteX0" fmla="*/ 232624 w 232624"/>
                  <a:gd name="connsiteY0" fmla="*/ 198008 h 280752"/>
                  <a:gd name="connsiteX1" fmla="*/ 232624 w 232624"/>
                  <a:gd name="connsiteY1" fmla="*/ 280753 h 280752"/>
                  <a:gd name="connsiteX2" fmla="*/ 89163 w 232624"/>
                  <a:gd name="connsiteY2" fmla="*/ 234228 h 280752"/>
                  <a:gd name="connsiteX3" fmla="*/ 1 w 232624"/>
                  <a:gd name="connsiteY3" fmla="*/ 109956 h 280752"/>
                  <a:gd name="connsiteX4" fmla="*/ 1 w 232624"/>
                  <a:gd name="connsiteY4" fmla="*/ 27150 h 280752"/>
                  <a:gd name="connsiteX5" fmla="*/ 3641 w 232624"/>
                  <a:gd name="connsiteY5" fmla="*/ 0 h 280752"/>
                  <a:gd name="connsiteX6" fmla="*/ 3641 w 232624"/>
                  <a:gd name="connsiteY6" fmla="*/ 0 h 280752"/>
                  <a:gd name="connsiteX7" fmla="*/ 89101 w 232624"/>
                  <a:gd name="connsiteY7" fmla="*/ 151421 h 280752"/>
                  <a:gd name="connsiteX8" fmla="*/ 232624 w 232624"/>
                  <a:gd name="connsiteY8" fmla="*/ 198008 h 28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24" h="280752">
                    <a:moveTo>
                      <a:pt x="232624" y="198008"/>
                    </a:moveTo>
                    <a:lnTo>
                      <a:pt x="232624" y="280753"/>
                    </a:lnTo>
                    <a:cubicBezTo>
                      <a:pt x="182274" y="274539"/>
                      <a:pt x="133577" y="258749"/>
                      <a:pt x="89163" y="234228"/>
                    </a:cubicBezTo>
                    <a:cubicBezTo>
                      <a:pt x="29742" y="199921"/>
                      <a:pt x="1" y="154939"/>
                      <a:pt x="1" y="109956"/>
                    </a:cubicBezTo>
                    <a:lnTo>
                      <a:pt x="1" y="27150"/>
                    </a:lnTo>
                    <a:cubicBezTo>
                      <a:pt x="19" y="17981"/>
                      <a:pt x="1247" y="8854"/>
                      <a:pt x="3641" y="0"/>
                    </a:cubicBezTo>
                    <a:lnTo>
                      <a:pt x="3641" y="0"/>
                    </a:lnTo>
                    <a:cubicBezTo>
                      <a:pt x="-10798" y="53497"/>
                      <a:pt x="17710" y="110142"/>
                      <a:pt x="89101" y="151421"/>
                    </a:cubicBezTo>
                    <a:cubicBezTo>
                      <a:pt x="133565" y="175893"/>
                      <a:pt x="182268" y="191702"/>
                      <a:pt x="232624" y="198008"/>
                    </a:cubicBezTo>
                    <a:close/>
                  </a:path>
                </a:pathLst>
              </a:custGeom>
              <a:solidFill>
                <a:srgbClr val="000000">
                  <a:alpha val="10000"/>
                </a:srgbClr>
              </a:solidFill>
              <a:ln w="6153" cap="flat">
                <a:noFill/>
                <a:prstDash val="solid"/>
                <a:miter/>
              </a:ln>
            </p:spPr>
            <p:txBody>
              <a:bodyPr rtlCol="0" anchor="ctr"/>
              <a:lstStyle/>
              <a:p>
                <a:endParaRPr lang="en-US"/>
              </a:p>
            </p:txBody>
          </p:sp>
        </p:grpSp>
        <p:grpSp>
          <p:nvGrpSpPr>
            <p:cNvPr id="1205" name="Graphic 23">
              <a:extLst>
                <a:ext uri="{FF2B5EF4-FFF2-40B4-BE49-F238E27FC236}">
                  <a16:creationId xmlns:a16="http://schemas.microsoft.com/office/drawing/2014/main" id="{63440C22-07F6-56CD-A952-33F335B12585}"/>
                </a:ext>
              </a:extLst>
            </p:cNvPr>
            <p:cNvGrpSpPr/>
            <p:nvPr/>
          </p:nvGrpSpPr>
          <p:grpSpPr>
            <a:xfrm>
              <a:off x="3182930" y="2046973"/>
              <a:ext cx="592150" cy="1461388"/>
              <a:chOff x="3182930" y="2046973"/>
              <a:chExt cx="592150" cy="1461388"/>
            </a:xfrm>
          </p:grpSpPr>
          <p:sp>
            <p:nvSpPr>
              <p:cNvPr id="1206" name="Freeform: Shape 5491">
                <a:extLst>
                  <a:ext uri="{FF2B5EF4-FFF2-40B4-BE49-F238E27FC236}">
                    <a16:creationId xmlns:a16="http://schemas.microsoft.com/office/drawing/2014/main" id="{CCA0E9E9-B7B2-CE2B-D7C7-BB55B427B89A}"/>
                  </a:ext>
                </a:extLst>
              </p:cNvPr>
              <p:cNvSpPr/>
              <p:nvPr/>
            </p:nvSpPr>
            <p:spPr>
              <a:xfrm>
                <a:off x="3624251" y="3247248"/>
                <a:ext cx="108074" cy="122112"/>
              </a:xfrm>
              <a:custGeom>
                <a:avLst/>
                <a:gdLst>
                  <a:gd name="connsiteX0" fmla="*/ 103329 w 108074"/>
                  <a:gd name="connsiteY0" fmla="*/ 66492 h 122112"/>
                  <a:gd name="connsiteX1" fmla="*/ 107957 w 108074"/>
                  <a:gd name="connsiteY1" fmla="*/ 88644 h 122112"/>
                  <a:gd name="connsiteX2" fmla="*/ 97714 w 108074"/>
                  <a:gd name="connsiteY2" fmla="*/ 120669 h 122112"/>
                  <a:gd name="connsiteX3" fmla="*/ 60013 w 108074"/>
                  <a:gd name="connsiteY3" fmla="*/ 111783 h 122112"/>
                  <a:gd name="connsiteX4" fmla="*/ 30580 w 108074"/>
                  <a:gd name="connsiteY4" fmla="*/ 73095 h 122112"/>
                  <a:gd name="connsiteX5" fmla="*/ 1518 w 108074"/>
                  <a:gd name="connsiteY5" fmla="*/ 29223 h 122112"/>
                  <a:gd name="connsiteX6" fmla="*/ 12686 w 108074"/>
                  <a:gd name="connsiteY6" fmla="*/ 1086 h 122112"/>
                  <a:gd name="connsiteX7" fmla="*/ 63962 w 108074"/>
                  <a:gd name="connsiteY7" fmla="*/ 20523 h 122112"/>
                  <a:gd name="connsiteX8" fmla="*/ 103329 w 108074"/>
                  <a:gd name="connsiteY8" fmla="*/ 66492 h 12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74" h="122112">
                    <a:moveTo>
                      <a:pt x="103329" y="66492"/>
                    </a:moveTo>
                    <a:cubicBezTo>
                      <a:pt x="106970" y="67973"/>
                      <a:pt x="107710" y="74884"/>
                      <a:pt x="107957" y="88644"/>
                    </a:cubicBezTo>
                    <a:cubicBezTo>
                      <a:pt x="107957" y="99072"/>
                      <a:pt x="109932" y="117337"/>
                      <a:pt x="97714" y="120669"/>
                    </a:cubicBezTo>
                    <a:cubicBezTo>
                      <a:pt x="85497" y="124000"/>
                      <a:pt x="67603" y="121779"/>
                      <a:pt x="60013" y="111783"/>
                    </a:cubicBezTo>
                    <a:cubicBezTo>
                      <a:pt x="50511" y="99442"/>
                      <a:pt x="44155" y="88397"/>
                      <a:pt x="30580" y="73095"/>
                    </a:cubicBezTo>
                    <a:cubicBezTo>
                      <a:pt x="18795" y="59890"/>
                      <a:pt x="5899" y="47488"/>
                      <a:pt x="1518" y="29223"/>
                    </a:cubicBezTo>
                    <a:cubicBezTo>
                      <a:pt x="-2493" y="12687"/>
                      <a:pt x="1518" y="5652"/>
                      <a:pt x="12686" y="1086"/>
                    </a:cubicBezTo>
                    <a:cubicBezTo>
                      <a:pt x="28236" y="-5084"/>
                      <a:pt x="51930" y="16883"/>
                      <a:pt x="63962" y="20523"/>
                    </a:cubicBezTo>
                    <a:cubicBezTo>
                      <a:pt x="74267" y="23670"/>
                      <a:pt x="99565" y="65012"/>
                      <a:pt x="103329" y="66492"/>
                    </a:cubicBezTo>
                    <a:close/>
                  </a:path>
                </a:pathLst>
              </a:custGeom>
              <a:solidFill>
                <a:srgbClr val="263238"/>
              </a:solidFill>
              <a:ln w="6153" cap="flat">
                <a:noFill/>
                <a:prstDash val="solid"/>
                <a:miter/>
              </a:ln>
            </p:spPr>
            <p:txBody>
              <a:bodyPr rtlCol="0" anchor="ctr"/>
              <a:lstStyle/>
              <a:p>
                <a:endParaRPr lang="en-US"/>
              </a:p>
            </p:txBody>
          </p:sp>
          <p:sp>
            <p:nvSpPr>
              <p:cNvPr id="1207" name="Freeform: Shape 5492">
                <a:extLst>
                  <a:ext uri="{FF2B5EF4-FFF2-40B4-BE49-F238E27FC236}">
                    <a16:creationId xmlns:a16="http://schemas.microsoft.com/office/drawing/2014/main" id="{D518775B-DCCE-D2FB-2859-098E0522D69E}"/>
                  </a:ext>
                </a:extLst>
              </p:cNvPr>
              <p:cNvSpPr/>
              <p:nvPr/>
            </p:nvSpPr>
            <p:spPr>
              <a:xfrm>
                <a:off x="3680932" y="3293625"/>
                <a:ext cx="46956" cy="30210"/>
              </a:xfrm>
              <a:custGeom>
                <a:avLst/>
                <a:gdLst>
                  <a:gd name="connsiteX0" fmla="*/ 46957 w 46956"/>
                  <a:gd name="connsiteY0" fmla="*/ 7404 h 30210"/>
                  <a:gd name="connsiteX1" fmla="*/ 46587 w 46956"/>
                  <a:gd name="connsiteY1" fmla="*/ 24250 h 30210"/>
                  <a:gd name="connsiteX2" fmla="*/ 3887 w 46956"/>
                  <a:gd name="connsiteY2" fmla="*/ 24250 h 30210"/>
                  <a:gd name="connsiteX3" fmla="*/ 0 w 46956"/>
                  <a:gd name="connsiteY3" fmla="*/ 0 h 30210"/>
                </a:gdLst>
                <a:ahLst/>
                <a:cxnLst>
                  <a:cxn ang="0">
                    <a:pos x="connsiteX0" y="connsiteY0"/>
                  </a:cxn>
                  <a:cxn ang="0">
                    <a:pos x="connsiteX1" y="connsiteY1"/>
                  </a:cxn>
                  <a:cxn ang="0">
                    <a:pos x="connsiteX2" y="connsiteY2"/>
                  </a:cxn>
                  <a:cxn ang="0">
                    <a:pos x="connsiteX3" y="connsiteY3"/>
                  </a:cxn>
                </a:cxnLst>
                <a:rect l="l" t="t" r="r" b="b"/>
                <a:pathLst>
                  <a:path w="46956" h="30210">
                    <a:moveTo>
                      <a:pt x="46957" y="7404"/>
                    </a:moveTo>
                    <a:lnTo>
                      <a:pt x="46587" y="24250"/>
                    </a:lnTo>
                    <a:cubicBezTo>
                      <a:pt x="33462" y="32197"/>
                      <a:pt x="17012" y="32197"/>
                      <a:pt x="3887" y="24250"/>
                    </a:cubicBezTo>
                    <a:cubicBezTo>
                      <a:pt x="3147" y="22645"/>
                      <a:pt x="0" y="0"/>
                      <a:pt x="0" y="0"/>
                    </a:cubicBezTo>
                    <a:close/>
                  </a:path>
                </a:pathLst>
              </a:custGeom>
              <a:solidFill>
                <a:schemeClr val="bg1"/>
              </a:solidFill>
              <a:ln w="6153" cap="flat">
                <a:noFill/>
                <a:prstDash val="solid"/>
                <a:miter/>
              </a:ln>
            </p:spPr>
            <p:txBody>
              <a:bodyPr rtlCol="0" anchor="ctr"/>
              <a:lstStyle/>
              <a:p>
                <a:endParaRPr lang="en-US"/>
              </a:p>
            </p:txBody>
          </p:sp>
          <p:sp>
            <p:nvSpPr>
              <p:cNvPr id="1208" name="Freeform: Shape 5493">
                <a:extLst>
                  <a:ext uri="{FF2B5EF4-FFF2-40B4-BE49-F238E27FC236}">
                    <a16:creationId xmlns:a16="http://schemas.microsoft.com/office/drawing/2014/main" id="{3CC80ED0-06DA-A51E-419A-58A345C18876}"/>
                  </a:ext>
                </a:extLst>
              </p:cNvPr>
              <p:cNvSpPr/>
              <p:nvPr/>
            </p:nvSpPr>
            <p:spPr>
              <a:xfrm>
                <a:off x="3398918" y="3407901"/>
                <a:ext cx="199160" cy="100460"/>
              </a:xfrm>
              <a:custGeom>
                <a:avLst/>
                <a:gdLst>
                  <a:gd name="connsiteX0" fmla="*/ 189705 w 199160"/>
                  <a:gd name="connsiteY0" fmla="*/ 124 h 100460"/>
                  <a:gd name="connsiteX1" fmla="*/ 196554 w 199160"/>
                  <a:gd name="connsiteY1" fmla="*/ 27829 h 100460"/>
                  <a:gd name="connsiteX2" fmla="*/ 197233 w 199160"/>
                  <a:gd name="connsiteY2" fmla="*/ 62815 h 100460"/>
                  <a:gd name="connsiteX3" fmla="*/ 157804 w 199160"/>
                  <a:gd name="connsiteY3" fmla="*/ 74415 h 100460"/>
                  <a:gd name="connsiteX4" fmla="*/ 106590 w 199160"/>
                  <a:gd name="connsiteY4" fmla="*/ 91013 h 100460"/>
                  <a:gd name="connsiteX5" fmla="*/ 42480 w 199160"/>
                  <a:gd name="connsiteY5" fmla="*/ 99714 h 100460"/>
                  <a:gd name="connsiteX6" fmla="*/ 706 w 199160"/>
                  <a:gd name="connsiteY6" fmla="*/ 77377 h 100460"/>
                  <a:gd name="connsiteX7" fmla="*/ 47848 w 199160"/>
                  <a:gd name="connsiteY7" fmla="*/ 42823 h 100460"/>
                  <a:gd name="connsiteX8" fmla="*/ 133863 w 199160"/>
                  <a:gd name="connsiteY8" fmla="*/ 0 h 1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60" h="100460">
                    <a:moveTo>
                      <a:pt x="189705" y="124"/>
                    </a:moveTo>
                    <a:cubicBezTo>
                      <a:pt x="189705" y="124"/>
                      <a:pt x="194210" y="14932"/>
                      <a:pt x="196554" y="27829"/>
                    </a:cubicBezTo>
                    <a:cubicBezTo>
                      <a:pt x="198405" y="38071"/>
                      <a:pt x="200997" y="55225"/>
                      <a:pt x="197233" y="62815"/>
                    </a:cubicBezTo>
                    <a:cubicBezTo>
                      <a:pt x="193469" y="70404"/>
                      <a:pt x="179401" y="75155"/>
                      <a:pt x="157804" y="74415"/>
                    </a:cubicBezTo>
                    <a:cubicBezTo>
                      <a:pt x="143797" y="73983"/>
                      <a:pt x="121769" y="82992"/>
                      <a:pt x="106590" y="91013"/>
                    </a:cubicBezTo>
                    <a:cubicBezTo>
                      <a:pt x="91411" y="99035"/>
                      <a:pt x="58769" y="101997"/>
                      <a:pt x="42480" y="99714"/>
                    </a:cubicBezTo>
                    <a:cubicBezTo>
                      <a:pt x="23290" y="96999"/>
                      <a:pt x="3606" y="85398"/>
                      <a:pt x="706" y="77377"/>
                    </a:cubicBezTo>
                    <a:cubicBezTo>
                      <a:pt x="-2194" y="69355"/>
                      <a:pt x="2063" y="61149"/>
                      <a:pt x="47848" y="42823"/>
                    </a:cubicBezTo>
                    <a:cubicBezTo>
                      <a:pt x="48280" y="42823"/>
                      <a:pt x="111403" y="23694"/>
                      <a:pt x="133863" y="0"/>
                    </a:cubicBezTo>
                    <a:close/>
                  </a:path>
                </a:pathLst>
              </a:custGeom>
              <a:solidFill>
                <a:srgbClr val="263238"/>
              </a:solidFill>
              <a:ln w="6153" cap="flat">
                <a:noFill/>
                <a:prstDash val="solid"/>
                <a:miter/>
              </a:ln>
            </p:spPr>
            <p:txBody>
              <a:bodyPr rtlCol="0" anchor="ctr"/>
              <a:lstStyle/>
              <a:p>
                <a:endParaRPr lang="en-US"/>
              </a:p>
            </p:txBody>
          </p:sp>
          <p:sp>
            <p:nvSpPr>
              <p:cNvPr id="1209" name="Freeform: Shape 5494">
                <a:extLst>
                  <a:ext uri="{FF2B5EF4-FFF2-40B4-BE49-F238E27FC236}">
                    <a16:creationId xmlns:a16="http://schemas.microsoft.com/office/drawing/2014/main" id="{F9496ED9-965D-2CC6-71EE-2A191ECD8C93}"/>
                  </a:ext>
                </a:extLst>
              </p:cNvPr>
              <p:cNvSpPr/>
              <p:nvPr/>
            </p:nvSpPr>
            <p:spPr>
              <a:xfrm>
                <a:off x="3532540" y="3389390"/>
                <a:ext cx="56514" cy="36516"/>
              </a:xfrm>
              <a:custGeom>
                <a:avLst/>
                <a:gdLst>
                  <a:gd name="connsiteX0" fmla="*/ 56515 w 56514"/>
                  <a:gd name="connsiteY0" fmla="*/ 370 h 36516"/>
                  <a:gd name="connsiteX1" fmla="*/ 56021 w 56514"/>
                  <a:gd name="connsiteY1" fmla="*/ 20054 h 36516"/>
                  <a:gd name="connsiteX2" fmla="*/ 25169 w 56514"/>
                  <a:gd name="connsiteY2" fmla="*/ 36405 h 36516"/>
                  <a:gd name="connsiteX3" fmla="*/ 56 w 56514"/>
                  <a:gd name="connsiteY3" fmla="*/ 18511 h 36516"/>
                  <a:gd name="connsiteX4" fmla="*/ 488 w 56514"/>
                  <a:gd name="connsiteY4" fmla="*/ 0 h 3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14" h="36516">
                    <a:moveTo>
                      <a:pt x="56515" y="370"/>
                    </a:moveTo>
                    <a:cubicBezTo>
                      <a:pt x="56515" y="370"/>
                      <a:pt x="56145" y="12711"/>
                      <a:pt x="56021" y="20054"/>
                    </a:cubicBezTo>
                    <a:cubicBezTo>
                      <a:pt x="55898" y="27397"/>
                      <a:pt x="47259" y="37701"/>
                      <a:pt x="25169" y="36405"/>
                    </a:cubicBezTo>
                    <a:cubicBezTo>
                      <a:pt x="9805" y="35542"/>
                      <a:pt x="-870" y="31161"/>
                      <a:pt x="56" y="18511"/>
                    </a:cubicBezTo>
                    <a:lnTo>
                      <a:pt x="488" y="0"/>
                    </a:lnTo>
                    <a:close/>
                  </a:path>
                </a:pathLst>
              </a:custGeom>
              <a:solidFill>
                <a:schemeClr val="bg1"/>
              </a:solidFill>
              <a:ln w="6153" cap="flat">
                <a:noFill/>
                <a:prstDash val="solid"/>
                <a:miter/>
              </a:ln>
            </p:spPr>
            <p:txBody>
              <a:bodyPr rtlCol="0" anchor="ctr"/>
              <a:lstStyle/>
              <a:p>
                <a:endParaRPr lang="en-US"/>
              </a:p>
            </p:txBody>
          </p:sp>
          <p:sp>
            <p:nvSpPr>
              <p:cNvPr id="1210" name="Freeform: Shape 5495">
                <a:extLst>
                  <a:ext uri="{FF2B5EF4-FFF2-40B4-BE49-F238E27FC236}">
                    <a16:creationId xmlns:a16="http://schemas.microsoft.com/office/drawing/2014/main" id="{A79025B3-46DA-E331-39E1-A125135DCAEA}"/>
                  </a:ext>
                </a:extLst>
              </p:cNvPr>
              <p:cNvSpPr/>
              <p:nvPr/>
            </p:nvSpPr>
            <p:spPr>
              <a:xfrm>
                <a:off x="3485584" y="2608947"/>
                <a:ext cx="259518" cy="787659"/>
              </a:xfrm>
              <a:custGeom>
                <a:avLst/>
                <a:gdLst>
                  <a:gd name="connsiteX0" fmla="*/ 258348 w 259518"/>
                  <a:gd name="connsiteY0" fmla="*/ 468159 h 787659"/>
                  <a:gd name="connsiteX1" fmla="*/ 240392 w 259518"/>
                  <a:gd name="connsiteY1" fmla="*/ 379738 h 787659"/>
                  <a:gd name="connsiteX2" fmla="*/ 252733 w 259518"/>
                  <a:gd name="connsiteY2" fmla="*/ 232018 h 787659"/>
                  <a:gd name="connsiteX3" fmla="*/ 246871 w 259518"/>
                  <a:gd name="connsiteY3" fmla="*/ 2233 h 787659"/>
                  <a:gd name="connsiteX4" fmla="*/ 2277 w 259518"/>
                  <a:gd name="connsiteY4" fmla="*/ 70601 h 787659"/>
                  <a:gd name="connsiteX5" fmla="*/ 7090 w 259518"/>
                  <a:gd name="connsiteY5" fmla="*/ 428977 h 787659"/>
                  <a:gd name="connsiteX6" fmla="*/ 21898 w 259518"/>
                  <a:gd name="connsiteY6" fmla="*/ 567749 h 787659"/>
                  <a:gd name="connsiteX7" fmla="*/ 47752 w 259518"/>
                  <a:gd name="connsiteY7" fmla="*/ 780690 h 787659"/>
                  <a:gd name="connsiteX8" fmla="*/ 103594 w 259518"/>
                  <a:gd name="connsiteY8" fmla="*/ 780690 h 787659"/>
                  <a:gd name="connsiteX9" fmla="*/ 124450 w 259518"/>
                  <a:gd name="connsiteY9" fmla="*/ 555841 h 787659"/>
                  <a:gd name="connsiteX10" fmla="*/ 109395 w 259518"/>
                  <a:gd name="connsiteY10" fmla="*/ 456004 h 787659"/>
                  <a:gd name="connsiteX11" fmla="*/ 121735 w 259518"/>
                  <a:gd name="connsiteY11" fmla="*/ 317663 h 787659"/>
                  <a:gd name="connsiteX12" fmla="*/ 134076 w 259518"/>
                  <a:gd name="connsiteY12" fmla="*/ 194256 h 787659"/>
                  <a:gd name="connsiteX13" fmla="*/ 139506 w 259518"/>
                  <a:gd name="connsiteY13" fmla="*/ 191726 h 787659"/>
                  <a:gd name="connsiteX14" fmla="*/ 144627 w 259518"/>
                  <a:gd name="connsiteY14" fmla="*/ 342530 h 787659"/>
                  <a:gd name="connsiteX15" fmla="*/ 161843 w 259518"/>
                  <a:gd name="connsiteY15" fmla="*/ 493643 h 787659"/>
                  <a:gd name="connsiteX16" fmla="*/ 196520 w 259518"/>
                  <a:gd name="connsiteY16" fmla="*/ 693317 h 787659"/>
                  <a:gd name="connsiteX17" fmla="*/ 242305 w 259518"/>
                  <a:gd name="connsiteY17" fmla="*/ 692330 h 787659"/>
                  <a:gd name="connsiteX18" fmla="*/ 258348 w 259518"/>
                  <a:gd name="connsiteY18" fmla="*/ 468159 h 78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518" h="787659">
                    <a:moveTo>
                      <a:pt x="258348" y="468159"/>
                    </a:moveTo>
                    <a:cubicBezTo>
                      <a:pt x="255287" y="438165"/>
                      <a:pt x="249277" y="408547"/>
                      <a:pt x="240392" y="379738"/>
                    </a:cubicBezTo>
                    <a:cubicBezTo>
                      <a:pt x="240392" y="379738"/>
                      <a:pt x="248105" y="303965"/>
                      <a:pt x="252733" y="232018"/>
                    </a:cubicBezTo>
                    <a:cubicBezTo>
                      <a:pt x="257608" y="154395"/>
                      <a:pt x="262174" y="114411"/>
                      <a:pt x="246871" y="2233"/>
                    </a:cubicBezTo>
                    <a:cubicBezTo>
                      <a:pt x="246871" y="2233"/>
                      <a:pt x="8756" y="-19178"/>
                      <a:pt x="2277" y="70601"/>
                    </a:cubicBezTo>
                    <a:cubicBezTo>
                      <a:pt x="-4202" y="160380"/>
                      <a:pt x="4992" y="389425"/>
                      <a:pt x="7090" y="428977"/>
                    </a:cubicBezTo>
                    <a:cubicBezTo>
                      <a:pt x="9187" y="468530"/>
                      <a:pt x="15173" y="503577"/>
                      <a:pt x="21898" y="567749"/>
                    </a:cubicBezTo>
                    <a:cubicBezTo>
                      <a:pt x="28624" y="631921"/>
                      <a:pt x="47752" y="780690"/>
                      <a:pt x="47752" y="780690"/>
                    </a:cubicBezTo>
                    <a:cubicBezTo>
                      <a:pt x="65209" y="789982"/>
                      <a:pt x="86138" y="789982"/>
                      <a:pt x="103594" y="780690"/>
                    </a:cubicBezTo>
                    <a:cubicBezTo>
                      <a:pt x="103594" y="780690"/>
                      <a:pt x="125253" y="601378"/>
                      <a:pt x="124450" y="555841"/>
                    </a:cubicBezTo>
                    <a:cubicBezTo>
                      <a:pt x="123772" y="522051"/>
                      <a:pt x="118712" y="488491"/>
                      <a:pt x="109395" y="456004"/>
                    </a:cubicBezTo>
                    <a:cubicBezTo>
                      <a:pt x="109395" y="456004"/>
                      <a:pt x="115565" y="381959"/>
                      <a:pt x="121735" y="317663"/>
                    </a:cubicBezTo>
                    <a:cubicBezTo>
                      <a:pt x="127906" y="253368"/>
                      <a:pt x="132534" y="222454"/>
                      <a:pt x="134076" y="194256"/>
                    </a:cubicBezTo>
                    <a:lnTo>
                      <a:pt x="139506" y="191726"/>
                    </a:lnTo>
                    <a:cubicBezTo>
                      <a:pt x="139506" y="191726"/>
                      <a:pt x="142530" y="302793"/>
                      <a:pt x="144627" y="342530"/>
                    </a:cubicBezTo>
                    <a:cubicBezTo>
                      <a:pt x="146726" y="382267"/>
                      <a:pt x="152094" y="420092"/>
                      <a:pt x="161843" y="493643"/>
                    </a:cubicBezTo>
                    <a:cubicBezTo>
                      <a:pt x="170358" y="557568"/>
                      <a:pt x="196520" y="693317"/>
                      <a:pt x="196520" y="693317"/>
                    </a:cubicBezTo>
                    <a:cubicBezTo>
                      <a:pt x="224843" y="709422"/>
                      <a:pt x="242305" y="692330"/>
                      <a:pt x="242305" y="692330"/>
                    </a:cubicBezTo>
                    <a:cubicBezTo>
                      <a:pt x="242305" y="692330"/>
                      <a:pt x="264827" y="523508"/>
                      <a:pt x="258348" y="468159"/>
                    </a:cubicBezTo>
                    <a:close/>
                  </a:path>
                </a:pathLst>
              </a:custGeom>
              <a:solidFill>
                <a:srgbClr val="37474F"/>
              </a:solidFill>
              <a:ln w="6153" cap="flat">
                <a:noFill/>
                <a:prstDash val="solid"/>
                <a:miter/>
              </a:ln>
            </p:spPr>
            <p:txBody>
              <a:bodyPr rtlCol="0" anchor="ctr"/>
              <a:lstStyle/>
              <a:p>
                <a:endParaRPr lang="en-US"/>
              </a:p>
            </p:txBody>
          </p:sp>
          <p:sp>
            <p:nvSpPr>
              <p:cNvPr id="1211" name="Freeform: Shape 5496">
                <a:extLst>
                  <a:ext uri="{FF2B5EF4-FFF2-40B4-BE49-F238E27FC236}">
                    <a16:creationId xmlns:a16="http://schemas.microsoft.com/office/drawing/2014/main" id="{A82B9442-99E6-6278-4048-EFB5A059B690}"/>
                  </a:ext>
                </a:extLst>
              </p:cNvPr>
              <p:cNvSpPr/>
              <p:nvPr/>
            </p:nvSpPr>
            <p:spPr>
              <a:xfrm>
                <a:off x="3619352" y="2748533"/>
                <a:ext cx="92555" cy="191138"/>
              </a:xfrm>
              <a:custGeom>
                <a:avLst/>
                <a:gdLst>
                  <a:gd name="connsiteX0" fmla="*/ 0 w 92555"/>
                  <a:gd name="connsiteY0" fmla="*/ 54978 h 191138"/>
                  <a:gd name="connsiteX1" fmla="*/ 92556 w 92555"/>
                  <a:gd name="connsiteY1" fmla="*/ 0 h 191138"/>
                  <a:gd name="connsiteX2" fmla="*/ 25916 w 92555"/>
                  <a:gd name="connsiteY2" fmla="*/ 56027 h 191138"/>
                  <a:gd name="connsiteX3" fmla="*/ 9688 w 92555"/>
                  <a:gd name="connsiteY3" fmla="*/ 191097 h 191138"/>
                  <a:gd name="connsiteX4" fmla="*/ 5121 w 92555"/>
                  <a:gd name="connsiteY4" fmla="*/ 54916 h 1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55" h="191138">
                    <a:moveTo>
                      <a:pt x="0" y="54978"/>
                    </a:moveTo>
                    <a:cubicBezTo>
                      <a:pt x="0" y="54978"/>
                      <a:pt x="61704" y="26348"/>
                      <a:pt x="92556" y="0"/>
                    </a:cubicBezTo>
                    <a:cubicBezTo>
                      <a:pt x="92556" y="0"/>
                      <a:pt x="63432" y="39182"/>
                      <a:pt x="25916" y="56027"/>
                    </a:cubicBezTo>
                    <a:cubicBezTo>
                      <a:pt x="25916" y="56027"/>
                      <a:pt x="9564" y="193874"/>
                      <a:pt x="9688" y="191097"/>
                    </a:cubicBezTo>
                    <a:lnTo>
                      <a:pt x="5121" y="54916"/>
                    </a:lnTo>
                    <a:close/>
                  </a:path>
                </a:pathLst>
              </a:custGeom>
              <a:solidFill>
                <a:srgbClr val="263238"/>
              </a:solidFill>
              <a:ln w="6153" cap="flat">
                <a:noFill/>
                <a:prstDash val="solid"/>
                <a:miter/>
              </a:ln>
            </p:spPr>
            <p:txBody>
              <a:bodyPr rtlCol="0" anchor="ctr"/>
              <a:lstStyle/>
              <a:p>
                <a:endParaRPr lang="en-US"/>
              </a:p>
            </p:txBody>
          </p:sp>
          <p:sp>
            <p:nvSpPr>
              <p:cNvPr id="1212" name="Freeform: Shape 5497">
                <a:extLst>
                  <a:ext uri="{FF2B5EF4-FFF2-40B4-BE49-F238E27FC236}">
                    <a16:creationId xmlns:a16="http://schemas.microsoft.com/office/drawing/2014/main" id="{D07D6934-8B52-A893-F425-43CDD6F0E34C}"/>
                  </a:ext>
                </a:extLst>
              </p:cNvPr>
              <p:cNvSpPr/>
              <p:nvPr/>
            </p:nvSpPr>
            <p:spPr>
              <a:xfrm>
                <a:off x="3576715" y="2273598"/>
                <a:ext cx="86879" cy="99836"/>
              </a:xfrm>
              <a:custGeom>
                <a:avLst/>
                <a:gdLst>
                  <a:gd name="connsiteX0" fmla="*/ 0 w 86879"/>
                  <a:gd name="connsiteY0" fmla="*/ 17647 h 99836"/>
                  <a:gd name="connsiteX1" fmla="*/ 9256 w 86879"/>
                  <a:gd name="connsiteY1" fmla="*/ 99837 h 99836"/>
                  <a:gd name="connsiteX2" fmla="*/ 86879 w 86879"/>
                  <a:gd name="connsiteY2" fmla="*/ 95950 h 99836"/>
                  <a:gd name="connsiteX3" fmla="*/ 78302 w 86879"/>
                  <a:gd name="connsiteY3" fmla="*/ 0 h 99836"/>
                  <a:gd name="connsiteX4" fmla="*/ 0 w 86879"/>
                  <a:gd name="connsiteY4" fmla="*/ 17647 h 9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79" h="99836">
                    <a:moveTo>
                      <a:pt x="0" y="17647"/>
                    </a:moveTo>
                    <a:lnTo>
                      <a:pt x="9256" y="99837"/>
                    </a:lnTo>
                    <a:lnTo>
                      <a:pt x="86879" y="95950"/>
                    </a:lnTo>
                    <a:lnTo>
                      <a:pt x="78302" y="0"/>
                    </a:lnTo>
                    <a:lnTo>
                      <a:pt x="0" y="17647"/>
                    </a:lnTo>
                    <a:close/>
                  </a:path>
                </a:pathLst>
              </a:custGeom>
              <a:solidFill>
                <a:schemeClr val="bg1"/>
              </a:solidFill>
              <a:ln w="6153" cap="flat">
                <a:noFill/>
                <a:prstDash val="solid"/>
                <a:miter/>
              </a:ln>
            </p:spPr>
            <p:txBody>
              <a:bodyPr rtlCol="0" anchor="ctr"/>
              <a:lstStyle/>
              <a:p>
                <a:endParaRPr lang="en-US"/>
              </a:p>
            </p:txBody>
          </p:sp>
          <p:sp>
            <p:nvSpPr>
              <p:cNvPr id="1213" name="Freeform: Shape 5498">
                <a:extLst>
                  <a:ext uri="{FF2B5EF4-FFF2-40B4-BE49-F238E27FC236}">
                    <a16:creationId xmlns:a16="http://schemas.microsoft.com/office/drawing/2014/main" id="{D84204D5-099B-7985-35CE-58F3B3892A05}"/>
                  </a:ext>
                </a:extLst>
              </p:cNvPr>
              <p:cNvSpPr/>
              <p:nvPr/>
            </p:nvSpPr>
            <p:spPr>
              <a:xfrm>
                <a:off x="3684573" y="2322493"/>
                <a:ext cx="90508" cy="241112"/>
              </a:xfrm>
              <a:custGeom>
                <a:avLst/>
                <a:gdLst>
                  <a:gd name="connsiteX0" fmla="*/ 8392 w 90508"/>
                  <a:gd name="connsiteY0" fmla="*/ 221 h 241112"/>
                  <a:gd name="connsiteX1" fmla="*/ 64974 w 90508"/>
                  <a:gd name="connsiteY1" fmla="*/ 28173 h 241112"/>
                  <a:gd name="connsiteX2" fmla="*/ 87558 w 90508"/>
                  <a:gd name="connsiteY2" fmla="*/ 166019 h 241112"/>
                  <a:gd name="connsiteX3" fmla="*/ 77377 w 90508"/>
                  <a:gd name="connsiteY3" fmla="*/ 235436 h 241112"/>
                  <a:gd name="connsiteX4" fmla="*/ 0 w 90508"/>
                  <a:gd name="connsiteY4" fmla="*/ 241113 h 241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08" h="241112">
                    <a:moveTo>
                      <a:pt x="8392" y="221"/>
                    </a:moveTo>
                    <a:cubicBezTo>
                      <a:pt x="37269" y="-1137"/>
                      <a:pt x="51955" y="3244"/>
                      <a:pt x="64974" y="28173"/>
                    </a:cubicBezTo>
                    <a:cubicBezTo>
                      <a:pt x="77994" y="53101"/>
                      <a:pt x="82992" y="127578"/>
                      <a:pt x="87558" y="166019"/>
                    </a:cubicBezTo>
                    <a:cubicBezTo>
                      <a:pt x="92124" y="204461"/>
                      <a:pt x="93173" y="231487"/>
                      <a:pt x="77377" y="235436"/>
                    </a:cubicBezTo>
                    <a:cubicBezTo>
                      <a:pt x="61580" y="239385"/>
                      <a:pt x="0" y="241113"/>
                      <a:pt x="0" y="241113"/>
                    </a:cubicBezTo>
                    <a:close/>
                  </a:path>
                </a:pathLst>
              </a:custGeom>
              <a:solidFill>
                <a:srgbClr val="37474F"/>
              </a:solidFill>
              <a:ln w="6153" cap="flat">
                <a:noFill/>
                <a:prstDash val="solid"/>
                <a:miter/>
              </a:ln>
            </p:spPr>
            <p:txBody>
              <a:bodyPr rtlCol="0" anchor="ctr"/>
              <a:lstStyle/>
              <a:p>
                <a:endParaRPr lang="en-US"/>
              </a:p>
            </p:txBody>
          </p:sp>
          <p:sp>
            <p:nvSpPr>
              <p:cNvPr id="1214" name="Freeform: Shape 5499">
                <a:extLst>
                  <a:ext uri="{FF2B5EF4-FFF2-40B4-BE49-F238E27FC236}">
                    <a16:creationId xmlns:a16="http://schemas.microsoft.com/office/drawing/2014/main" id="{390EE47F-3AB8-D61A-4F6C-F817E9C842EC}"/>
                  </a:ext>
                </a:extLst>
              </p:cNvPr>
              <p:cNvSpPr/>
              <p:nvPr/>
            </p:nvSpPr>
            <p:spPr>
              <a:xfrm>
                <a:off x="3485454" y="2322154"/>
                <a:ext cx="258849" cy="404467"/>
              </a:xfrm>
              <a:custGeom>
                <a:avLst/>
                <a:gdLst>
                  <a:gd name="connsiteX0" fmla="*/ 256195 w 258849"/>
                  <a:gd name="connsiteY0" fmla="*/ 43136 h 404467"/>
                  <a:gd name="connsiteX1" fmla="*/ 193442 w 258849"/>
                  <a:gd name="connsiteY1" fmla="*/ 560 h 404467"/>
                  <a:gd name="connsiteX2" fmla="*/ 174252 w 258849"/>
                  <a:gd name="connsiteY2" fmla="*/ 3830 h 404467"/>
                  <a:gd name="connsiteX3" fmla="*/ 96752 w 258849"/>
                  <a:gd name="connsiteY3" fmla="*/ 17775 h 404467"/>
                  <a:gd name="connsiteX4" fmla="*/ 40786 w 258849"/>
                  <a:gd name="connsiteY4" fmla="*/ 30425 h 404467"/>
                  <a:gd name="connsiteX5" fmla="*/ 0 w 258849"/>
                  <a:gd name="connsiteY5" fmla="*/ 149513 h 404467"/>
                  <a:gd name="connsiteX6" fmla="*/ 1049 w 258849"/>
                  <a:gd name="connsiteY6" fmla="*/ 379977 h 404467"/>
                  <a:gd name="connsiteX7" fmla="*/ 170180 w 258849"/>
                  <a:gd name="connsiteY7" fmla="*/ 400525 h 404467"/>
                  <a:gd name="connsiteX8" fmla="*/ 258231 w 258849"/>
                  <a:gd name="connsiteY8" fmla="*/ 353383 h 404467"/>
                  <a:gd name="connsiteX9" fmla="*/ 246631 w 258849"/>
                  <a:gd name="connsiteY9" fmla="*/ 265455 h 404467"/>
                  <a:gd name="connsiteX10" fmla="*/ 256195 w 258849"/>
                  <a:gd name="connsiteY10" fmla="*/ 43136 h 40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849" h="404467">
                    <a:moveTo>
                      <a:pt x="256195" y="43136"/>
                    </a:moveTo>
                    <a:cubicBezTo>
                      <a:pt x="252061" y="20182"/>
                      <a:pt x="221764" y="-4006"/>
                      <a:pt x="193442" y="560"/>
                    </a:cubicBezTo>
                    <a:lnTo>
                      <a:pt x="174252" y="3830"/>
                    </a:lnTo>
                    <a:cubicBezTo>
                      <a:pt x="170858" y="17652"/>
                      <a:pt x="132972" y="26290"/>
                      <a:pt x="96752" y="17775"/>
                    </a:cubicBezTo>
                    <a:cubicBezTo>
                      <a:pt x="85830" y="20675"/>
                      <a:pt x="49918" y="27401"/>
                      <a:pt x="40786" y="30425"/>
                    </a:cubicBezTo>
                    <a:cubicBezTo>
                      <a:pt x="14809" y="39063"/>
                      <a:pt x="3764" y="64670"/>
                      <a:pt x="0" y="149513"/>
                    </a:cubicBezTo>
                    <a:cubicBezTo>
                      <a:pt x="0" y="149513"/>
                      <a:pt x="2098" y="341721"/>
                      <a:pt x="1049" y="379977"/>
                    </a:cubicBezTo>
                    <a:cubicBezTo>
                      <a:pt x="65283" y="407127"/>
                      <a:pt x="132725" y="407806"/>
                      <a:pt x="170180" y="400525"/>
                    </a:cubicBezTo>
                    <a:cubicBezTo>
                      <a:pt x="248173" y="385345"/>
                      <a:pt x="258231" y="353383"/>
                      <a:pt x="258231" y="353383"/>
                    </a:cubicBezTo>
                    <a:lnTo>
                      <a:pt x="246631" y="265455"/>
                    </a:lnTo>
                    <a:cubicBezTo>
                      <a:pt x="246631" y="265455"/>
                      <a:pt x="265697" y="95214"/>
                      <a:pt x="256195" y="43136"/>
                    </a:cubicBezTo>
                    <a:close/>
                  </a:path>
                </a:pathLst>
              </a:custGeom>
              <a:solidFill>
                <a:srgbClr val="455A64"/>
              </a:solidFill>
              <a:ln w="6153" cap="flat">
                <a:noFill/>
                <a:prstDash val="solid"/>
                <a:miter/>
              </a:ln>
            </p:spPr>
            <p:txBody>
              <a:bodyPr rtlCol="0" anchor="ctr"/>
              <a:lstStyle/>
              <a:p>
                <a:endParaRPr lang="en-US"/>
              </a:p>
            </p:txBody>
          </p:sp>
          <p:sp>
            <p:nvSpPr>
              <p:cNvPr id="1215" name="Freeform: Shape 5500">
                <a:extLst>
                  <a:ext uri="{FF2B5EF4-FFF2-40B4-BE49-F238E27FC236}">
                    <a16:creationId xmlns:a16="http://schemas.microsoft.com/office/drawing/2014/main" id="{E6D55BFB-EEB5-BE9F-A199-C07DF9DE941D}"/>
                  </a:ext>
                </a:extLst>
              </p:cNvPr>
              <p:cNvSpPr/>
              <p:nvPr/>
            </p:nvSpPr>
            <p:spPr>
              <a:xfrm>
                <a:off x="3558635" y="2304399"/>
                <a:ext cx="112502" cy="50423"/>
              </a:xfrm>
              <a:custGeom>
                <a:avLst/>
                <a:gdLst>
                  <a:gd name="connsiteX0" fmla="*/ 21103 w 112502"/>
                  <a:gd name="connsiteY0" fmla="*/ 13935 h 50423"/>
                  <a:gd name="connsiteX1" fmla="*/ 21720 w 112502"/>
                  <a:gd name="connsiteY1" fmla="*/ 19118 h 50423"/>
                  <a:gd name="connsiteX2" fmla="*/ 69355 w 112502"/>
                  <a:gd name="connsiteY2" fmla="*/ 19118 h 50423"/>
                  <a:gd name="connsiteX3" fmla="*/ 99714 w 112502"/>
                  <a:gd name="connsiteY3" fmla="*/ 6407 h 50423"/>
                  <a:gd name="connsiteX4" fmla="*/ 99158 w 112502"/>
                  <a:gd name="connsiteY4" fmla="*/ 236 h 50423"/>
                  <a:gd name="connsiteX5" fmla="*/ 108722 w 112502"/>
                  <a:gd name="connsiteY5" fmla="*/ 7579 h 50423"/>
                  <a:gd name="connsiteX6" fmla="*/ 112425 w 112502"/>
                  <a:gd name="connsiteY6" fmla="*/ 19365 h 50423"/>
                  <a:gd name="connsiteX7" fmla="*/ 85645 w 112502"/>
                  <a:gd name="connsiteY7" fmla="*/ 46082 h 50423"/>
                  <a:gd name="connsiteX8" fmla="*/ 11600 w 112502"/>
                  <a:gd name="connsiteY8" fmla="*/ 37999 h 50423"/>
                  <a:gd name="connsiteX9" fmla="*/ 0 w 112502"/>
                  <a:gd name="connsiteY9" fmla="*/ 40467 h 50423"/>
                  <a:gd name="connsiteX10" fmla="*/ 13081 w 112502"/>
                  <a:gd name="connsiteY10" fmla="*/ 12577 h 50423"/>
                  <a:gd name="connsiteX11" fmla="*/ 20362 w 112502"/>
                  <a:gd name="connsiteY11" fmla="*/ 8505 h 5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502" h="50423">
                    <a:moveTo>
                      <a:pt x="21103" y="13935"/>
                    </a:moveTo>
                    <a:lnTo>
                      <a:pt x="21720" y="19118"/>
                    </a:lnTo>
                    <a:cubicBezTo>
                      <a:pt x="37423" y="22444"/>
                      <a:pt x="53651" y="22444"/>
                      <a:pt x="69355" y="19118"/>
                    </a:cubicBezTo>
                    <a:cubicBezTo>
                      <a:pt x="94592" y="13503"/>
                      <a:pt x="99714" y="6407"/>
                      <a:pt x="99714" y="6407"/>
                    </a:cubicBezTo>
                    <a:lnTo>
                      <a:pt x="99158" y="236"/>
                    </a:lnTo>
                    <a:cubicBezTo>
                      <a:pt x="99158" y="236"/>
                      <a:pt x="105328" y="-2047"/>
                      <a:pt x="108722" y="7579"/>
                    </a:cubicBezTo>
                    <a:cubicBezTo>
                      <a:pt x="110172" y="11436"/>
                      <a:pt x="111406" y="15372"/>
                      <a:pt x="112425" y="19365"/>
                    </a:cubicBezTo>
                    <a:cubicBezTo>
                      <a:pt x="112425" y="19365"/>
                      <a:pt x="115325" y="37074"/>
                      <a:pt x="85645" y="46082"/>
                    </a:cubicBezTo>
                    <a:cubicBezTo>
                      <a:pt x="60926" y="53962"/>
                      <a:pt x="34036" y="51025"/>
                      <a:pt x="11600" y="37999"/>
                    </a:cubicBezTo>
                    <a:lnTo>
                      <a:pt x="0" y="40467"/>
                    </a:lnTo>
                    <a:cubicBezTo>
                      <a:pt x="0" y="40467"/>
                      <a:pt x="10058" y="17267"/>
                      <a:pt x="13081" y="12577"/>
                    </a:cubicBezTo>
                    <a:cubicBezTo>
                      <a:pt x="14500" y="9911"/>
                      <a:pt x="17345" y="8320"/>
                      <a:pt x="20362" y="8505"/>
                    </a:cubicBezTo>
                    <a:close/>
                  </a:path>
                </a:pathLst>
              </a:custGeom>
              <a:solidFill>
                <a:srgbClr val="37474F"/>
              </a:solidFill>
              <a:ln w="6153" cap="flat">
                <a:noFill/>
                <a:prstDash val="solid"/>
                <a:miter/>
              </a:ln>
            </p:spPr>
            <p:txBody>
              <a:bodyPr rtlCol="0" anchor="ctr"/>
              <a:lstStyle/>
              <a:p>
                <a:endParaRPr lang="en-US"/>
              </a:p>
            </p:txBody>
          </p:sp>
          <p:sp>
            <p:nvSpPr>
              <p:cNvPr id="1216" name="Freeform: Shape 5501">
                <a:extLst>
                  <a:ext uri="{FF2B5EF4-FFF2-40B4-BE49-F238E27FC236}">
                    <a16:creationId xmlns:a16="http://schemas.microsoft.com/office/drawing/2014/main" id="{0EAC6F04-84CE-1A12-3EE4-A91D321FF00E}"/>
                  </a:ext>
                </a:extLst>
              </p:cNvPr>
              <p:cNvSpPr/>
              <p:nvPr/>
            </p:nvSpPr>
            <p:spPr>
              <a:xfrm>
                <a:off x="3188782" y="2230158"/>
                <a:ext cx="220159" cy="289514"/>
              </a:xfrm>
              <a:custGeom>
                <a:avLst/>
                <a:gdLst>
                  <a:gd name="connsiteX0" fmla="*/ 153951 w 220159"/>
                  <a:gd name="connsiteY0" fmla="*/ 0 h 289514"/>
                  <a:gd name="connsiteX1" fmla="*/ 0 w 220159"/>
                  <a:gd name="connsiteY1" fmla="*/ 80400 h 289514"/>
                  <a:gd name="connsiteX2" fmla="*/ 76513 w 220159"/>
                  <a:gd name="connsiteY2" fmla="*/ 289515 h 289514"/>
                  <a:gd name="connsiteX3" fmla="*/ 220160 w 220159"/>
                  <a:gd name="connsiteY3" fmla="*/ 209053 h 289514"/>
                  <a:gd name="connsiteX4" fmla="*/ 153951 w 220159"/>
                  <a:gd name="connsiteY4" fmla="*/ 0 h 289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59" h="289514">
                    <a:moveTo>
                      <a:pt x="153951" y="0"/>
                    </a:moveTo>
                    <a:lnTo>
                      <a:pt x="0" y="80400"/>
                    </a:lnTo>
                    <a:lnTo>
                      <a:pt x="76513" y="289515"/>
                    </a:lnTo>
                    <a:lnTo>
                      <a:pt x="220160" y="209053"/>
                    </a:lnTo>
                    <a:lnTo>
                      <a:pt x="153951" y="0"/>
                    </a:lnTo>
                    <a:close/>
                  </a:path>
                </a:pathLst>
              </a:custGeom>
              <a:solidFill>
                <a:srgbClr val="455A64"/>
              </a:solidFill>
              <a:ln w="6153" cap="flat">
                <a:noFill/>
                <a:prstDash val="solid"/>
                <a:miter/>
              </a:ln>
            </p:spPr>
            <p:txBody>
              <a:bodyPr rtlCol="0" anchor="ctr"/>
              <a:lstStyle/>
              <a:p>
                <a:endParaRPr lang="en-US"/>
              </a:p>
            </p:txBody>
          </p:sp>
          <p:sp>
            <p:nvSpPr>
              <p:cNvPr id="1217" name="Freeform: Shape 5502">
                <a:extLst>
                  <a:ext uri="{FF2B5EF4-FFF2-40B4-BE49-F238E27FC236}">
                    <a16:creationId xmlns:a16="http://schemas.microsoft.com/office/drawing/2014/main" id="{DC78F624-92FF-F304-900A-AAE11DC5208E}"/>
                  </a:ext>
                </a:extLst>
              </p:cNvPr>
              <p:cNvSpPr/>
              <p:nvPr/>
            </p:nvSpPr>
            <p:spPr>
              <a:xfrm>
                <a:off x="3206491" y="2250644"/>
                <a:ext cx="188258" cy="247247"/>
              </a:xfrm>
              <a:custGeom>
                <a:avLst/>
                <a:gdLst>
                  <a:gd name="connsiteX0" fmla="*/ 129208 w 188258"/>
                  <a:gd name="connsiteY0" fmla="*/ 0 h 247247"/>
                  <a:gd name="connsiteX1" fmla="*/ 0 w 188258"/>
                  <a:gd name="connsiteY1" fmla="*/ 67442 h 247247"/>
                  <a:gd name="connsiteX2" fmla="*/ 67751 w 188258"/>
                  <a:gd name="connsiteY2" fmla="*/ 247248 h 247247"/>
                  <a:gd name="connsiteX3" fmla="*/ 188259 w 188258"/>
                  <a:gd name="connsiteY3" fmla="*/ 179743 h 247247"/>
                  <a:gd name="connsiteX4" fmla="*/ 129208 w 188258"/>
                  <a:gd name="connsiteY4" fmla="*/ 0 h 247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8" h="247247">
                    <a:moveTo>
                      <a:pt x="129208" y="0"/>
                    </a:moveTo>
                    <a:lnTo>
                      <a:pt x="0" y="67442"/>
                    </a:lnTo>
                    <a:lnTo>
                      <a:pt x="67751" y="247248"/>
                    </a:lnTo>
                    <a:lnTo>
                      <a:pt x="188259" y="179743"/>
                    </a:lnTo>
                    <a:lnTo>
                      <a:pt x="129208" y="0"/>
                    </a:lnTo>
                    <a:close/>
                  </a:path>
                </a:pathLst>
              </a:custGeom>
              <a:solidFill>
                <a:srgbClr val="F5F5F5"/>
              </a:solidFill>
              <a:ln w="6153" cap="flat">
                <a:noFill/>
                <a:prstDash val="solid"/>
                <a:miter/>
              </a:ln>
            </p:spPr>
            <p:txBody>
              <a:bodyPr rtlCol="0" anchor="ctr"/>
              <a:lstStyle/>
              <a:p>
                <a:endParaRPr lang="en-US"/>
              </a:p>
            </p:txBody>
          </p:sp>
          <p:sp>
            <p:nvSpPr>
              <p:cNvPr id="1218" name="Freeform: Shape 5503">
                <a:extLst>
                  <a:ext uri="{FF2B5EF4-FFF2-40B4-BE49-F238E27FC236}">
                    <a16:creationId xmlns:a16="http://schemas.microsoft.com/office/drawing/2014/main" id="{CDCC0AEC-A14F-D2AB-3124-42FB8476BCD7}"/>
                  </a:ext>
                </a:extLst>
              </p:cNvPr>
              <p:cNvSpPr/>
              <p:nvPr/>
            </p:nvSpPr>
            <p:spPr>
              <a:xfrm>
                <a:off x="3240027" y="2262315"/>
                <a:ext cx="68399" cy="41703"/>
              </a:xfrm>
              <a:custGeom>
                <a:avLst/>
                <a:gdLst>
                  <a:gd name="connsiteX0" fmla="*/ 68399 w 68399"/>
                  <a:gd name="connsiteY0" fmla="*/ 7766 h 41703"/>
                  <a:gd name="connsiteX1" fmla="*/ 65869 w 68399"/>
                  <a:gd name="connsiteY1" fmla="*/ 1596 h 41703"/>
                  <a:gd name="connsiteX2" fmla="*/ 41866 w 68399"/>
                  <a:gd name="connsiteY2" fmla="*/ 6285 h 41703"/>
                  <a:gd name="connsiteX3" fmla="*/ 19159 w 68399"/>
                  <a:gd name="connsiteY3" fmla="*/ 18070 h 41703"/>
                  <a:gd name="connsiteX4" fmla="*/ 155 w 68399"/>
                  <a:gd name="connsiteY4" fmla="*/ 35533 h 41703"/>
                  <a:gd name="connsiteX5" fmla="*/ 2623 w 68399"/>
                  <a:gd name="connsiteY5" fmla="*/ 41703 h 4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99" h="41703">
                    <a:moveTo>
                      <a:pt x="68399" y="7766"/>
                    </a:moveTo>
                    <a:cubicBezTo>
                      <a:pt x="68399" y="7766"/>
                      <a:pt x="67288" y="4866"/>
                      <a:pt x="65869" y="1596"/>
                    </a:cubicBezTo>
                    <a:cubicBezTo>
                      <a:pt x="64450" y="-1675"/>
                      <a:pt x="53528" y="176"/>
                      <a:pt x="41866" y="6285"/>
                    </a:cubicBezTo>
                    <a:lnTo>
                      <a:pt x="19159" y="18070"/>
                    </a:lnTo>
                    <a:cubicBezTo>
                      <a:pt x="7250" y="24241"/>
                      <a:pt x="-1265" y="32015"/>
                      <a:pt x="155" y="35533"/>
                    </a:cubicBezTo>
                    <a:lnTo>
                      <a:pt x="2623" y="41703"/>
                    </a:lnTo>
                    <a:close/>
                  </a:path>
                </a:pathLst>
              </a:custGeom>
              <a:solidFill>
                <a:srgbClr val="000000">
                  <a:alpha val="15000"/>
                </a:srgbClr>
              </a:solidFill>
              <a:ln w="6153" cap="flat">
                <a:noFill/>
                <a:prstDash val="solid"/>
                <a:miter/>
              </a:ln>
            </p:spPr>
            <p:txBody>
              <a:bodyPr rtlCol="0" anchor="ctr"/>
              <a:lstStyle/>
              <a:p>
                <a:endParaRPr lang="en-US"/>
              </a:p>
            </p:txBody>
          </p:sp>
          <p:sp>
            <p:nvSpPr>
              <p:cNvPr id="1219" name="Freeform: Shape 5504">
                <a:extLst>
                  <a:ext uri="{FF2B5EF4-FFF2-40B4-BE49-F238E27FC236}">
                    <a16:creationId xmlns:a16="http://schemas.microsoft.com/office/drawing/2014/main" id="{A30C02D6-E93D-5465-8697-72255E6599E5}"/>
                  </a:ext>
                </a:extLst>
              </p:cNvPr>
              <p:cNvSpPr/>
              <p:nvPr/>
            </p:nvSpPr>
            <p:spPr>
              <a:xfrm>
                <a:off x="3226971" y="2242459"/>
                <a:ext cx="80529" cy="47490"/>
              </a:xfrm>
              <a:custGeom>
                <a:avLst/>
                <a:gdLst>
                  <a:gd name="connsiteX0" fmla="*/ 78925 w 80529"/>
                  <a:gd name="connsiteY0" fmla="*/ 2014 h 47490"/>
                  <a:gd name="connsiteX1" fmla="*/ 68497 w 80529"/>
                  <a:gd name="connsiteY1" fmla="*/ 2816 h 47490"/>
                  <a:gd name="connsiteX2" fmla="*/ 59612 w 80529"/>
                  <a:gd name="connsiteY2" fmla="*/ 7629 h 47490"/>
                  <a:gd name="connsiteX3" fmla="*/ 33634 w 80529"/>
                  <a:gd name="connsiteY3" fmla="*/ 3372 h 47490"/>
                  <a:gd name="connsiteX4" fmla="*/ 17838 w 80529"/>
                  <a:gd name="connsiteY4" fmla="*/ 28979 h 47490"/>
                  <a:gd name="connsiteX5" fmla="*/ 8397 w 80529"/>
                  <a:gd name="connsiteY5" fmla="*/ 34162 h 47490"/>
                  <a:gd name="connsiteX6" fmla="*/ 67 w 80529"/>
                  <a:gd name="connsiteY6" fmla="*/ 43418 h 47490"/>
                  <a:gd name="connsiteX7" fmla="*/ 1240 w 80529"/>
                  <a:gd name="connsiteY7" fmla="*/ 47490 h 47490"/>
                  <a:gd name="connsiteX8" fmla="*/ 80529 w 80529"/>
                  <a:gd name="connsiteY8" fmla="*/ 6148 h 4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29" h="47490">
                    <a:moveTo>
                      <a:pt x="78925" y="2014"/>
                    </a:moveTo>
                    <a:cubicBezTo>
                      <a:pt x="78123" y="-207"/>
                      <a:pt x="73433" y="163"/>
                      <a:pt x="68497" y="2816"/>
                    </a:cubicBezTo>
                    <a:lnTo>
                      <a:pt x="59612" y="7629"/>
                    </a:lnTo>
                    <a:cubicBezTo>
                      <a:pt x="59612" y="7629"/>
                      <a:pt x="54120" y="-6192"/>
                      <a:pt x="33634" y="3372"/>
                    </a:cubicBezTo>
                    <a:cubicBezTo>
                      <a:pt x="13148" y="12936"/>
                      <a:pt x="17838" y="28979"/>
                      <a:pt x="17838" y="28979"/>
                    </a:cubicBezTo>
                    <a:lnTo>
                      <a:pt x="8397" y="34162"/>
                    </a:lnTo>
                    <a:cubicBezTo>
                      <a:pt x="3152" y="37062"/>
                      <a:pt x="-550" y="41196"/>
                      <a:pt x="67" y="43418"/>
                    </a:cubicBezTo>
                    <a:lnTo>
                      <a:pt x="1240" y="47490"/>
                    </a:lnTo>
                    <a:lnTo>
                      <a:pt x="80529" y="6148"/>
                    </a:lnTo>
                    <a:close/>
                  </a:path>
                </a:pathLst>
              </a:custGeom>
              <a:solidFill>
                <a:srgbClr val="44535B"/>
              </a:solidFill>
              <a:ln w="6153" cap="flat">
                <a:noFill/>
                <a:prstDash val="solid"/>
                <a:miter/>
              </a:ln>
            </p:spPr>
            <p:txBody>
              <a:bodyPr rtlCol="0" anchor="ctr"/>
              <a:lstStyle/>
              <a:p>
                <a:endParaRPr lang="en-US"/>
              </a:p>
            </p:txBody>
          </p:sp>
          <p:sp>
            <p:nvSpPr>
              <p:cNvPr id="1220" name="Freeform: Shape 5505">
                <a:extLst>
                  <a:ext uri="{FF2B5EF4-FFF2-40B4-BE49-F238E27FC236}">
                    <a16:creationId xmlns:a16="http://schemas.microsoft.com/office/drawing/2014/main" id="{1D9085D9-672E-1C32-978B-02148BED926F}"/>
                  </a:ext>
                </a:extLst>
              </p:cNvPr>
              <p:cNvSpPr/>
              <p:nvPr/>
            </p:nvSpPr>
            <p:spPr>
              <a:xfrm>
                <a:off x="3243081" y="2250829"/>
                <a:ext cx="55533" cy="42945"/>
              </a:xfrm>
              <a:custGeom>
                <a:avLst/>
                <a:gdLst>
                  <a:gd name="connsiteX0" fmla="*/ 54300 w 55533"/>
                  <a:gd name="connsiteY0" fmla="*/ 2900 h 42945"/>
                  <a:gd name="connsiteX1" fmla="*/ 46093 w 55533"/>
                  <a:gd name="connsiteY1" fmla="*/ 13760 h 42945"/>
                  <a:gd name="connsiteX2" fmla="*/ 50782 w 55533"/>
                  <a:gd name="connsiteY2" fmla="*/ 24435 h 42945"/>
                  <a:gd name="connsiteX3" fmla="*/ 15735 w 55533"/>
                  <a:gd name="connsiteY3" fmla="*/ 42946 h 42945"/>
                  <a:gd name="connsiteX4" fmla="*/ 11539 w 55533"/>
                  <a:gd name="connsiteY4" fmla="*/ 32024 h 42945"/>
                  <a:gd name="connsiteX5" fmla="*/ 2098 w 55533"/>
                  <a:gd name="connsiteY5" fmla="*/ 30420 h 42945"/>
                  <a:gd name="connsiteX6" fmla="*/ 0 w 55533"/>
                  <a:gd name="connsiteY6" fmla="*/ 28199 h 42945"/>
                  <a:gd name="connsiteX7" fmla="*/ 55534 w 55533"/>
                  <a:gd name="connsiteY7" fmla="*/ 0 h 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3" h="42945">
                    <a:moveTo>
                      <a:pt x="54300" y="2900"/>
                    </a:moveTo>
                    <a:cubicBezTo>
                      <a:pt x="46895" y="6541"/>
                      <a:pt x="43995" y="8330"/>
                      <a:pt x="46093" y="13760"/>
                    </a:cubicBezTo>
                    <a:cubicBezTo>
                      <a:pt x="48191" y="19190"/>
                      <a:pt x="50782" y="24435"/>
                      <a:pt x="50782" y="24435"/>
                    </a:cubicBezTo>
                    <a:lnTo>
                      <a:pt x="15735" y="42946"/>
                    </a:lnTo>
                    <a:cubicBezTo>
                      <a:pt x="15735" y="42946"/>
                      <a:pt x="12835" y="35048"/>
                      <a:pt x="11539" y="32024"/>
                    </a:cubicBezTo>
                    <a:cubicBezTo>
                      <a:pt x="10243" y="29001"/>
                      <a:pt x="7651" y="27520"/>
                      <a:pt x="2098" y="30420"/>
                    </a:cubicBezTo>
                    <a:lnTo>
                      <a:pt x="0" y="28199"/>
                    </a:lnTo>
                    <a:lnTo>
                      <a:pt x="55534" y="0"/>
                    </a:lnTo>
                    <a:close/>
                  </a:path>
                </a:pathLst>
              </a:custGeom>
              <a:solidFill>
                <a:srgbClr val="44535B"/>
              </a:solidFill>
              <a:ln w="6153" cap="flat">
                <a:noFill/>
                <a:prstDash val="solid"/>
                <a:miter/>
              </a:ln>
            </p:spPr>
            <p:txBody>
              <a:bodyPr rtlCol="0" anchor="ctr"/>
              <a:lstStyle/>
              <a:p>
                <a:endParaRPr lang="en-US"/>
              </a:p>
            </p:txBody>
          </p:sp>
          <p:sp>
            <p:nvSpPr>
              <p:cNvPr id="1221" name="Freeform: Shape 5506">
                <a:extLst>
                  <a:ext uri="{FF2B5EF4-FFF2-40B4-BE49-F238E27FC236}">
                    <a16:creationId xmlns:a16="http://schemas.microsoft.com/office/drawing/2014/main" id="{2F959D99-0EF8-A8DF-238B-350C9F88F35B}"/>
                  </a:ext>
                </a:extLst>
              </p:cNvPr>
              <p:cNvSpPr/>
              <p:nvPr/>
            </p:nvSpPr>
            <p:spPr>
              <a:xfrm>
                <a:off x="3243081" y="2250829"/>
                <a:ext cx="55533" cy="42945"/>
              </a:xfrm>
              <a:custGeom>
                <a:avLst/>
                <a:gdLst>
                  <a:gd name="connsiteX0" fmla="*/ 54300 w 55533"/>
                  <a:gd name="connsiteY0" fmla="*/ 2900 h 42945"/>
                  <a:gd name="connsiteX1" fmla="*/ 46093 w 55533"/>
                  <a:gd name="connsiteY1" fmla="*/ 13760 h 42945"/>
                  <a:gd name="connsiteX2" fmla="*/ 50782 w 55533"/>
                  <a:gd name="connsiteY2" fmla="*/ 24435 h 42945"/>
                  <a:gd name="connsiteX3" fmla="*/ 15735 w 55533"/>
                  <a:gd name="connsiteY3" fmla="*/ 42946 h 42945"/>
                  <a:gd name="connsiteX4" fmla="*/ 11539 w 55533"/>
                  <a:gd name="connsiteY4" fmla="*/ 32024 h 42945"/>
                  <a:gd name="connsiteX5" fmla="*/ 2098 w 55533"/>
                  <a:gd name="connsiteY5" fmla="*/ 30420 h 42945"/>
                  <a:gd name="connsiteX6" fmla="*/ 0 w 55533"/>
                  <a:gd name="connsiteY6" fmla="*/ 28199 h 42945"/>
                  <a:gd name="connsiteX7" fmla="*/ 55534 w 55533"/>
                  <a:gd name="connsiteY7" fmla="*/ 0 h 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3" h="42945">
                    <a:moveTo>
                      <a:pt x="54300" y="2900"/>
                    </a:moveTo>
                    <a:cubicBezTo>
                      <a:pt x="46895" y="6541"/>
                      <a:pt x="43995" y="8330"/>
                      <a:pt x="46093" y="13760"/>
                    </a:cubicBezTo>
                    <a:cubicBezTo>
                      <a:pt x="48191" y="19190"/>
                      <a:pt x="50782" y="24435"/>
                      <a:pt x="50782" y="24435"/>
                    </a:cubicBezTo>
                    <a:lnTo>
                      <a:pt x="15735" y="42946"/>
                    </a:lnTo>
                    <a:cubicBezTo>
                      <a:pt x="15735" y="42946"/>
                      <a:pt x="12835" y="35048"/>
                      <a:pt x="11539" y="32024"/>
                    </a:cubicBezTo>
                    <a:cubicBezTo>
                      <a:pt x="10243" y="29001"/>
                      <a:pt x="7651" y="27520"/>
                      <a:pt x="2098" y="30420"/>
                    </a:cubicBezTo>
                    <a:lnTo>
                      <a:pt x="0" y="28199"/>
                    </a:lnTo>
                    <a:lnTo>
                      <a:pt x="55534" y="0"/>
                    </a:lnTo>
                    <a:close/>
                  </a:path>
                </a:pathLst>
              </a:custGeom>
              <a:solidFill>
                <a:srgbClr val="000000">
                  <a:alpha val="30000"/>
                </a:srgbClr>
              </a:solidFill>
              <a:ln w="6153" cap="flat">
                <a:noFill/>
                <a:prstDash val="solid"/>
                <a:miter/>
              </a:ln>
            </p:spPr>
            <p:txBody>
              <a:bodyPr rtlCol="0" anchor="ctr"/>
              <a:lstStyle/>
              <a:p>
                <a:endParaRPr lang="en-US"/>
              </a:p>
            </p:txBody>
          </p:sp>
          <p:sp>
            <p:nvSpPr>
              <p:cNvPr id="1222" name="Freeform: Shape 5507">
                <a:extLst>
                  <a:ext uri="{FF2B5EF4-FFF2-40B4-BE49-F238E27FC236}">
                    <a16:creationId xmlns:a16="http://schemas.microsoft.com/office/drawing/2014/main" id="{E05BD49A-FA49-D45E-3D9B-288D0AB92055}"/>
                  </a:ext>
                </a:extLst>
              </p:cNvPr>
              <p:cNvSpPr/>
              <p:nvPr/>
            </p:nvSpPr>
            <p:spPr>
              <a:xfrm>
                <a:off x="3241520" y="2262473"/>
                <a:ext cx="68386" cy="41853"/>
              </a:xfrm>
              <a:custGeom>
                <a:avLst/>
                <a:gdLst>
                  <a:gd name="connsiteX0" fmla="*/ 68387 w 68386"/>
                  <a:gd name="connsiteY0" fmla="*/ 7917 h 41853"/>
                  <a:gd name="connsiteX1" fmla="*/ 65919 w 68386"/>
                  <a:gd name="connsiteY1" fmla="*/ 1746 h 41853"/>
                  <a:gd name="connsiteX2" fmla="*/ 41916 w 68386"/>
                  <a:gd name="connsiteY2" fmla="*/ 6436 h 41853"/>
                  <a:gd name="connsiteX3" fmla="*/ 19147 w 68386"/>
                  <a:gd name="connsiteY3" fmla="*/ 18159 h 41853"/>
                  <a:gd name="connsiteX4" fmla="*/ 142 w 68386"/>
                  <a:gd name="connsiteY4" fmla="*/ 35683 h 41853"/>
                  <a:gd name="connsiteX5" fmla="*/ 2672 w 68386"/>
                  <a:gd name="connsiteY5" fmla="*/ 41854 h 4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86" h="41853">
                    <a:moveTo>
                      <a:pt x="68387" y="7917"/>
                    </a:moveTo>
                    <a:lnTo>
                      <a:pt x="65919" y="1746"/>
                    </a:lnTo>
                    <a:cubicBezTo>
                      <a:pt x="64499" y="-1833"/>
                      <a:pt x="53578" y="265"/>
                      <a:pt x="41916" y="6436"/>
                    </a:cubicBezTo>
                    <a:lnTo>
                      <a:pt x="19147" y="18159"/>
                    </a:lnTo>
                    <a:cubicBezTo>
                      <a:pt x="7300" y="24330"/>
                      <a:pt x="-1215" y="32104"/>
                      <a:pt x="142" y="35683"/>
                    </a:cubicBezTo>
                    <a:lnTo>
                      <a:pt x="2672" y="41854"/>
                    </a:lnTo>
                    <a:close/>
                  </a:path>
                </a:pathLst>
              </a:custGeom>
              <a:solidFill>
                <a:srgbClr val="44535B"/>
              </a:solidFill>
              <a:ln w="6153" cap="flat">
                <a:noFill/>
                <a:prstDash val="solid"/>
                <a:miter/>
              </a:ln>
            </p:spPr>
            <p:txBody>
              <a:bodyPr rtlCol="0" anchor="ctr"/>
              <a:lstStyle/>
              <a:p>
                <a:endParaRPr lang="en-US"/>
              </a:p>
            </p:txBody>
          </p:sp>
          <p:sp>
            <p:nvSpPr>
              <p:cNvPr id="1223" name="Freeform: Shape 5508">
                <a:extLst>
                  <a:ext uri="{FF2B5EF4-FFF2-40B4-BE49-F238E27FC236}">
                    <a16:creationId xmlns:a16="http://schemas.microsoft.com/office/drawing/2014/main" id="{3AD51F6E-32D0-E93F-5A97-F42CB690C3E2}"/>
                  </a:ext>
                </a:extLst>
              </p:cNvPr>
              <p:cNvSpPr/>
              <p:nvPr/>
            </p:nvSpPr>
            <p:spPr>
              <a:xfrm>
                <a:off x="3348773" y="2352579"/>
                <a:ext cx="192218" cy="285152"/>
              </a:xfrm>
              <a:custGeom>
                <a:avLst/>
                <a:gdLst>
                  <a:gd name="connsiteX0" fmla="*/ 177591 w 192218"/>
                  <a:gd name="connsiteY0" fmla="*/ 0 h 285152"/>
                  <a:gd name="connsiteX1" fmla="*/ 100276 w 192218"/>
                  <a:gd name="connsiteY1" fmla="*/ 57631 h 285152"/>
                  <a:gd name="connsiteX2" fmla="*/ 8584 w 192218"/>
                  <a:gd name="connsiteY2" fmla="*/ 216334 h 285152"/>
                  <a:gd name="connsiteX3" fmla="*/ 5375 w 192218"/>
                  <a:gd name="connsiteY3" fmla="*/ 273410 h 285152"/>
                  <a:gd name="connsiteX4" fmla="*/ 67079 w 192218"/>
                  <a:gd name="connsiteY4" fmla="*/ 261995 h 285152"/>
                  <a:gd name="connsiteX5" fmla="*/ 163955 w 192218"/>
                  <a:gd name="connsiteY5" fmla="*/ 130319 h 285152"/>
                  <a:gd name="connsiteX6" fmla="*/ 177591 w 192218"/>
                  <a:gd name="connsiteY6" fmla="*/ 0 h 28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18" h="285152">
                    <a:moveTo>
                      <a:pt x="177591" y="0"/>
                    </a:moveTo>
                    <a:cubicBezTo>
                      <a:pt x="142050" y="3085"/>
                      <a:pt x="126932" y="9564"/>
                      <a:pt x="100276" y="57631"/>
                    </a:cubicBezTo>
                    <a:cubicBezTo>
                      <a:pt x="71275" y="109895"/>
                      <a:pt x="15618" y="204363"/>
                      <a:pt x="8584" y="216334"/>
                    </a:cubicBezTo>
                    <a:cubicBezTo>
                      <a:pt x="-1227" y="232932"/>
                      <a:pt x="-3078" y="258169"/>
                      <a:pt x="5375" y="273410"/>
                    </a:cubicBezTo>
                    <a:cubicBezTo>
                      <a:pt x="13274" y="287664"/>
                      <a:pt x="38387" y="294143"/>
                      <a:pt x="67079" y="261995"/>
                    </a:cubicBezTo>
                    <a:cubicBezTo>
                      <a:pt x="100955" y="223738"/>
                      <a:pt x="163955" y="130319"/>
                      <a:pt x="163955" y="130319"/>
                    </a:cubicBezTo>
                    <a:cubicBezTo>
                      <a:pt x="163955" y="130319"/>
                      <a:pt x="217143" y="59729"/>
                      <a:pt x="177591" y="0"/>
                    </a:cubicBezTo>
                    <a:close/>
                  </a:path>
                </a:pathLst>
              </a:custGeom>
              <a:solidFill>
                <a:srgbClr val="FFA8A7"/>
              </a:solidFill>
              <a:ln w="6153" cap="flat">
                <a:noFill/>
                <a:prstDash val="solid"/>
                <a:miter/>
              </a:ln>
            </p:spPr>
            <p:txBody>
              <a:bodyPr rtlCol="0" anchor="ctr"/>
              <a:lstStyle/>
              <a:p>
                <a:endParaRPr lang="en-US"/>
              </a:p>
            </p:txBody>
          </p:sp>
          <p:sp>
            <p:nvSpPr>
              <p:cNvPr id="1224" name="Freeform: Shape 5509">
                <a:extLst>
                  <a:ext uri="{FF2B5EF4-FFF2-40B4-BE49-F238E27FC236}">
                    <a16:creationId xmlns:a16="http://schemas.microsoft.com/office/drawing/2014/main" id="{A79178D5-C733-624E-BED8-6E90622A0C96}"/>
                  </a:ext>
                </a:extLst>
              </p:cNvPr>
              <p:cNvSpPr/>
              <p:nvPr/>
            </p:nvSpPr>
            <p:spPr>
              <a:xfrm>
                <a:off x="3182930" y="2371104"/>
                <a:ext cx="188741" cy="265806"/>
              </a:xfrm>
              <a:custGeom>
                <a:avLst/>
                <a:gdLst>
                  <a:gd name="connsiteX0" fmla="*/ 185842 w 188741"/>
                  <a:gd name="connsiteY0" fmla="*/ 265806 h 265806"/>
                  <a:gd name="connsiteX1" fmla="*/ 76873 w 188741"/>
                  <a:gd name="connsiteY1" fmla="*/ 148013 h 265806"/>
                  <a:gd name="connsiteX2" fmla="*/ 21709 w 188741"/>
                  <a:gd name="connsiteY2" fmla="*/ 89826 h 265806"/>
                  <a:gd name="connsiteX3" fmla="*/ 9677 w 188741"/>
                  <a:gd name="connsiteY3" fmla="*/ 5786 h 265806"/>
                  <a:gd name="connsiteX4" fmla="*/ 28805 w 188741"/>
                  <a:gd name="connsiteY4" fmla="*/ 2145 h 265806"/>
                  <a:gd name="connsiteX5" fmla="*/ 33988 w 188741"/>
                  <a:gd name="connsiteY5" fmla="*/ 16399 h 265806"/>
                  <a:gd name="connsiteX6" fmla="*/ 42997 w 188741"/>
                  <a:gd name="connsiteY6" fmla="*/ 41080 h 265806"/>
                  <a:gd name="connsiteX7" fmla="*/ 52993 w 188741"/>
                  <a:gd name="connsiteY7" fmla="*/ 46942 h 265806"/>
                  <a:gd name="connsiteX8" fmla="*/ 48674 w 188741"/>
                  <a:gd name="connsiteY8" fmla="*/ 16646 h 265806"/>
                  <a:gd name="connsiteX9" fmla="*/ 63915 w 188741"/>
                  <a:gd name="connsiteY9" fmla="*/ 16646 h 265806"/>
                  <a:gd name="connsiteX10" fmla="*/ 76256 w 188741"/>
                  <a:gd name="connsiteY10" fmla="*/ 44104 h 265806"/>
                  <a:gd name="connsiteX11" fmla="*/ 86745 w 188741"/>
                  <a:gd name="connsiteY11" fmla="*/ 84150 h 265806"/>
                  <a:gd name="connsiteX12" fmla="*/ 188742 w 188741"/>
                  <a:gd name="connsiteY12" fmla="*/ 185282 h 26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41" h="265806">
                    <a:moveTo>
                      <a:pt x="185842" y="265806"/>
                    </a:moveTo>
                    <a:cubicBezTo>
                      <a:pt x="158569" y="262536"/>
                      <a:pt x="94952" y="176212"/>
                      <a:pt x="76873" y="148013"/>
                    </a:cubicBezTo>
                    <a:cubicBezTo>
                      <a:pt x="62576" y="125109"/>
                      <a:pt x="43818" y="105320"/>
                      <a:pt x="21709" y="89826"/>
                    </a:cubicBezTo>
                    <a:cubicBezTo>
                      <a:pt x="-7106" y="68539"/>
                      <a:pt x="-2972" y="35774"/>
                      <a:pt x="9677" y="5786"/>
                    </a:cubicBezTo>
                    <a:cubicBezTo>
                      <a:pt x="13996" y="-4580"/>
                      <a:pt x="28805" y="2145"/>
                      <a:pt x="28805" y="2145"/>
                    </a:cubicBezTo>
                    <a:lnTo>
                      <a:pt x="33988" y="16399"/>
                    </a:lnTo>
                    <a:lnTo>
                      <a:pt x="42997" y="41080"/>
                    </a:lnTo>
                    <a:cubicBezTo>
                      <a:pt x="49168" y="46757"/>
                      <a:pt x="52623" y="48608"/>
                      <a:pt x="52993" y="46942"/>
                    </a:cubicBezTo>
                    <a:cubicBezTo>
                      <a:pt x="53795" y="43734"/>
                      <a:pt x="48551" y="30467"/>
                      <a:pt x="48674" y="16646"/>
                    </a:cubicBezTo>
                    <a:cubicBezTo>
                      <a:pt x="48674" y="47"/>
                      <a:pt x="60460" y="10969"/>
                      <a:pt x="63915" y="16646"/>
                    </a:cubicBezTo>
                    <a:cubicBezTo>
                      <a:pt x="68709" y="25475"/>
                      <a:pt x="72837" y="34657"/>
                      <a:pt x="76256" y="44104"/>
                    </a:cubicBezTo>
                    <a:cubicBezTo>
                      <a:pt x="82056" y="58975"/>
                      <a:pt x="79711" y="74030"/>
                      <a:pt x="86745" y="84150"/>
                    </a:cubicBezTo>
                    <a:cubicBezTo>
                      <a:pt x="93780" y="94269"/>
                      <a:pt x="188742" y="185282"/>
                      <a:pt x="188742" y="185282"/>
                    </a:cubicBezTo>
                    <a:close/>
                  </a:path>
                </a:pathLst>
              </a:custGeom>
              <a:solidFill>
                <a:schemeClr val="bg1"/>
              </a:solidFill>
              <a:ln w="6153" cap="flat">
                <a:noFill/>
                <a:prstDash val="solid"/>
                <a:miter/>
              </a:ln>
            </p:spPr>
            <p:txBody>
              <a:bodyPr rtlCol="0" anchor="ctr"/>
              <a:lstStyle/>
              <a:p>
                <a:endParaRPr lang="en-US"/>
              </a:p>
            </p:txBody>
          </p:sp>
          <p:sp>
            <p:nvSpPr>
              <p:cNvPr id="1225" name="Freeform: Shape 5510">
                <a:extLst>
                  <a:ext uri="{FF2B5EF4-FFF2-40B4-BE49-F238E27FC236}">
                    <a16:creationId xmlns:a16="http://schemas.microsoft.com/office/drawing/2014/main" id="{346A5482-3D6B-1930-2E66-DE40B376F0BF}"/>
                  </a:ext>
                </a:extLst>
              </p:cNvPr>
              <p:cNvSpPr/>
              <p:nvPr/>
            </p:nvSpPr>
            <p:spPr>
              <a:xfrm>
                <a:off x="3285719" y="2350623"/>
                <a:ext cx="260317" cy="291029"/>
              </a:xfrm>
              <a:custGeom>
                <a:avLst/>
                <a:gdLst>
                  <a:gd name="connsiteX0" fmla="*/ 247371 w 260317"/>
                  <a:gd name="connsiteY0" fmla="*/ 43 h 291029"/>
                  <a:gd name="connsiteX1" fmla="*/ 179929 w 260317"/>
                  <a:gd name="connsiteY1" fmla="*/ 29043 h 291029"/>
                  <a:gd name="connsiteX2" fmla="*/ 79660 w 260317"/>
                  <a:gd name="connsiteY2" fmla="*/ 196631 h 291029"/>
                  <a:gd name="connsiteX3" fmla="*/ 34678 w 260317"/>
                  <a:gd name="connsiteY3" fmla="*/ 156277 h 291029"/>
                  <a:gd name="connsiteX4" fmla="*/ 0 w 260317"/>
                  <a:gd name="connsiteY4" fmla="*/ 205023 h 291029"/>
                  <a:gd name="connsiteX5" fmla="*/ 40725 w 260317"/>
                  <a:gd name="connsiteY5" fmla="*/ 260556 h 291029"/>
                  <a:gd name="connsiteX6" fmla="*/ 98418 w 260317"/>
                  <a:gd name="connsiteY6" fmla="*/ 289496 h 291029"/>
                  <a:gd name="connsiteX7" fmla="*/ 171043 w 260317"/>
                  <a:gd name="connsiteY7" fmla="*/ 217117 h 291029"/>
                  <a:gd name="connsiteX8" fmla="*/ 249407 w 260317"/>
                  <a:gd name="connsiteY8" fmla="*/ 103397 h 291029"/>
                  <a:gd name="connsiteX9" fmla="*/ 247371 w 260317"/>
                  <a:gd name="connsiteY9" fmla="*/ 43 h 29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317" h="291029">
                    <a:moveTo>
                      <a:pt x="247371" y="43"/>
                    </a:moveTo>
                    <a:cubicBezTo>
                      <a:pt x="225836" y="-451"/>
                      <a:pt x="199982" y="3004"/>
                      <a:pt x="179929" y="29043"/>
                    </a:cubicBezTo>
                    <a:cubicBezTo>
                      <a:pt x="159875" y="55082"/>
                      <a:pt x="79660" y="196631"/>
                      <a:pt x="79660" y="196631"/>
                    </a:cubicBezTo>
                    <a:lnTo>
                      <a:pt x="34678" y="156277"/>
                    </a:lnTo>
                    <a:cubicBezTo>
                      <a:pt x="17129" y="167303"/>
                      <a:pt x="4665" y="184833"/>
                      <a:pt x="0" y="205023"/>
                    </a:cubicBezTo>
                    <a:cubicBezTo>
                      <a:pt x="12254" y="224466"/>
                      <a:pt x="25866" y="243020"/>
                      <a:pt x="40725" y="260556"/>
                    </a:cubicBezTo>
                    <a:cubicBezTo>
                      <a:pt x="59791" y="281412"/>
                      <a:pt x="81017" y="295913"/>
                      <a:pt x="98418" y="289496"/>
                    </a:cubicBezTo>
                    <a:cubicBezTo>
                      <a:pt x="115818" y="283078"/>
                      <a:pt x="133589" y="269318"/>
                      <a:pt x="171043" y="217117"/>
                    </a:cubicBezTo>
                    <a:cubicBezTo>
                      <a:pt x="208498" y="164915"/>
                      <a:pt x="249407" y="103397"/>
                      <a:pt x="249407" y="103397"/>
                    </a:cubicBezTo>
                    <a:cubicBezTo>
                      <a:pt x="249407" y="103397"/>
                      <a:pt x="275261" y="43297"/>
                      <a:pt x="247371" y="43"/>
                    </a:cubicBezTo>
                    <a:close/>
                  </a:path>
                </a:pathLst>
              </a:custGeom>
              <a:solidFill>
                <a:srgbClr val="37474F"/>
              </a:solidFill>
              <a:ln w="6153" cap="flat">
                <a:noFill/>
                <a:prstDash val="solid"/>
                <a:miter/>
              </a:ln>
            </p:spPr>
            <p:txBody>
              <a:bodyPr rtlCol="0" anchor="ctr"/>
              <a:lstStyle/>
              <a:p>
                <a:endParaRPr lang="en-US"/>
              </a:p>
            </p:txBody>
          </p:sp>
          <p:sp>
            <p:nvSpPr>
              <p:cNvPr id="1226" name="Freeform: Shape 5511">
                <a:extLst>
                  <a:ext uri="{FF2B5EF4-FFF2-40B4-BE49-F238E27FC236}">
                    <a16:creationId xmlns:a16="http://schemas.microsoft.com/office/drawing/2014/main" id="{AF151894-3358-6A1D-2D25-7E2692A3ABCC}"/>
                  </a:ext>
                </a:extLst>
              </p:cNvPr>
              <p:cNvSpPr/>
              <p:nvPr/>
            </p:nvSpPr>
            <p:spPr>
              <a:xfrm>
                <a:off x="3504652" y="2190606"/>
                <a:ext cx="17331" cy="37762"/>
              </a:xfrm>
              <a:custGeom>
                <a:avLst/>
                <a:gdLst>
                  <a:gd name="connsiteX0" fmla="*/ 17331 w 17331"/>
                  <a:gd name="connsiteY0" fmla="*/ 0 h 37762"/>
                  <a:gd name="connsiteX1" fmla="*/ 177 w 17331"/>
                  <a:gd name="connsiteY1" fmla="*/ 32271 h 37762"/>
                  <a:gd name="connsiteX2" fmla="*/ 16652 w 17331"/>
                  <a:gd name="connsiteY2" fmla="*/ 37763 h 37762"/>
                </a:gdLst>
                <a:ahLst/>
                <a:cxnLst>
                  <a:cxn ang="0">
                    <a:pos x="connsiteX0" y="connsiteY0"/>
                  </a:cxn>
                  <a:cxn ang="0">
                    <a:pos x="connsiteX1" y="connsiteY1"/>
                  </a:cxn>
                  <a:cxn ang="0">
                    <a:pos x="connsiteX2" y="connsiteY2"/>
                  </a:cxn>
                </a:cxnLst>
                <a:rect l="l" t="t" r="r" b="b"/>
                <a:pathLst>
                  <a:path w="17331" h="37762">
                    <a:moveTo>
                      <a:pt x="17331" y="0"/>
                    </a:moveTo>
                    <a:cubicBezTo>
                      <a:pt x="17331" y="0"/>
                      <a:pt x="-2044" y="29371"/>
                      <a:pt x="177" y="32271"/>
                    </a:cubicBezTo>
                    <a:cubicBezTo>
                      <a:pt x="2399" y="35171"/>
                      <a:pt x="16652" y="37763"/>
                      <a:pt x="16652" y="37763"/>
                    </a:cubicBezTo>
                    <a:close/>
                  </a:path>
                </a:pathLst>
              </a:custGeom>
              <a:solidFill>
                <a:schemeClr val="bg1"/>
              </a:solidFill>
              <a:ln w="6153" cap="flat">
                <a:noFill/>
                <a:prstDash val="solid"/>
                <a:miter/>
              </a:ln>
            </p:spPr>
            <p:txBody>
              <a:bodyPr rtlCol="0" anchor="ctr"/>
              <a:lstStyle/>
              <a:p>
                <a:endParaRPr lang="en-US"/>
              </a:p>
            </p:txBody>
          </p:sp>
          <p:sp>
            <p:nvSpPr>
              <p:cNvPr id="1227" name="Freeform: Shape 5512">
                <a:extLst>
                  <a:ext uri="{FF2B5EF4-FFF2-40B4-BE49-F238E27FC236}">
                    <a16:creationId xmlns:a16="http://schemas.microsoft.com/office/drawing/2014/main" id="{4F786EC3-7142-5D72-7BAF-51398B72DF7C}"/>
                  </a:ext>
                </a:extLst>
              </p:cNvPr>
              <p:cNvSpPr/>
              <p:nvPr/>
            </p:nvSpPr>
            <p:spPr>
              <a:xfrm>
                <a:off x="3507915" y="2163209"/>
                <a:ext cx="46277" cy="46277"/>
              </a:xfrm>
              <a:custGeom>
                <a:avLst/>
                <a:gdLst>
                  <a:gd name="connsiteX0" fmla="*/ 23139 w 46277"/>
                  <a:gd name="connsiteY0" fmla="*/ 46278 h 46277"/>
                  <a:gd name="connsiteX1" fmla="*/ 0 w 46277"/>
                  <a:gd name="connsiteY1" fmla="*/ 23139 h 46277"/>
                  <a:gd name="connsiteX2" fmla="*/ 23139 w 46277"/>
                  <a:gd name="connsiteY2" fmla="*/ 0 h 46277"/>
                  <a:gd name="connsiteX3" fmla="*/ 46278 w 46277"/>
                  <a:gd name="connsiteY3" fmla="*/ 23139 h 46277"/>
                  <a:gd name="connsiteX4" fmla="*/ 46278 w 46277"/>
                  <a:gd name="connsiteY4" fmla="*/ 23201 h 46277"/>
                  <a:gd name="connsiteX5" fmla="*/ 23139 w 46277"/>
                  <a:gd name="connsiteY5" fmla="*/ 46278 h 46277"/>
                  <a:gd name="connsiteX6" fmla="*/ 23139 w 46277"/>
                  <a:gd name="connsiteY6" fmla="*/ 5183 h 46277"/>
                  <a:gd name="connsiteX7" fmla="*/ 5060 w 46277"/>
                  <a:gd name="connsiteY7" fmla="*/ 23139 h 46277"/>
                  <a:gd name="connsiteX8" fmla="*/ 23015 w 46277"/>
                  <a:gd name="connsiteY8" fmla="*/ 41218 h 46277"/>
                  <a:gd name="connsiteX9" fmla="*/ 41095 w 46277"/>
                  <a:gd name="connsiteY9" fmla="*/ 23262 h 46277"/>
                  <a:gd name="connsiteX10" fmla="*/ 41095 w 46277"/>
                  <a:gd name="connsiteY10" fmla="*/ 23201 h 46277"/>
                  <a:gd name="connsiteX11" fmla="*/ 23139 w 46277"/>
                  <a:gd name="connsiteY11" fmla="*/ 5183 h 4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77" h="46277">
                    <a:moveTo>
                      <a:pt x="23139" y="46278"/>
                    </a:moveTo>
                    <a:cubicBezTo>
                      <a:pt x="10360" y="46278"/>
                      <a:pt x="0" y="35918"/>
                      <a:pt x="0" y="23139"/>
                    </a:cubicBezTo>
                    <a:cubicBezTo>
                      <a:pt x="0" y="10360"/>
                      <a:pt x="10360" y="0"/>
                      <a:pt x="23139" y="0"/>
                    </a:cubicBezTo>
                    <a:cubicBezTo>
                      <a:pt x="35918" y="0"/>
                      <a:pt x="46278" y="10360"/>
                      <a:pt x="46278" y="23139"/>
                    </a:cubicBezTo>
                    <a:cubicBezTo>
                      <a:pt x="46278" y="23158"/>
                      <a:pt x="46278" y="23182"/>
                      <a:pt x="46278" y="23201"/>
                    </a:cubicBezTo>
                    <a:cubicBezTo>
                      <a:pt x="46241" y="35955"/>
                      <a:pt x="35893" y="46278"/>
                      <a:pt x="23139" y="46278"/>
                    </a:cubicBezTo>
                    <a:close/>
                    <a:moveTo>
                      <a:pt x="23139" y="5183"/>
                    </a:moveTo>
                    <a:cubicBezTo>
                      <a:pt x="13186" y="5146"/>
                      <a:pt x="5097" y="13186"/>
                      <a:pt x="5060" y="23139"/>
                    </a:cubicBezTo>
                    <a:cubicBezTo>
                      <a:pt x="5023" y="33092"/>
                      <a:pt x="13063" y="41181"/>
                      <a:pt x="23015" y="41218"/>
                    </a:cubicBezTo>
                    <a:cubicBezTo>
                      <a:pt x="32968" y="41249"/>
                      <a:pt x="41058" y="33215"/>
                      <a:pt x="41095" y="23262"/>
                    </a:cubicBezTo>
                    <a:cubicBezTo>
                      <a:pt x="41095" y="23244"/>
                      <a:pt x="41095" y="23219"/>
                      <a:pt x="41095" y="23201"/>
                    </a:cubicBezTo>
                    <a:cubicBezTo>
                      <a:pt x="41095" y="13273"/>
                      <a:pt x="33067" y="5220"/>
                      <a:pt x="23139" y="5183"/>
                    </a:cubicBezTo>
                    <a:close/>
                  </a:path>
                </a:pathLst>
              </a:custGeom>
              <a:solidFill>
                <a:srgbClr val="263238"/>
              </a:solidFill>
              <a:ln w="6153" cap="flat">
                <a:noFill/>
                <a:prstDash val="solid"/>
                <a:miter/>
              </a:ln>
            </p:spPr>
            <p:txBody>
              <a:bodyPr rtlCol="0" anchor="ctr"/>
              <a:lstStyle/>
              <a:p>
                <a:endParaRPr lang="en-US"/>
              </a:p>
            </p:txBody>
          </p:sp>
          <p:sp>
            <p:nvSpPr>
              <p:cNvPr id="1228" name="Freeform: Shape 5513">
                <a:extLst>
                  <a:ext uri="{FF2B5EF4-FFF2-40B4-BE49-F238E27FC236}">
                    <a16:creationId xmlns:a16="http://schemas.microsoft.com/office/drawing/2014/main" id="{06693C06-A5C6-7ED1-9B58-EE8A030D0D26}"/>
                  </a:ext>
                </a:extLst>
              </p:cNvPr>
              <p:cNvSpPr/>
              <p:nvPr/>
            </p:nvSpPr>
            <p:spPr>
              <a:xfrm>
                <a:off x="3520322" y="2105360"/>
                <a:ext cx="176255" cy="191377"/>
              </a:xfrm>
              <a:custGeom>
                <a:avLst/>
                <a:gdLst>
                  <a:gd name="connsiteX0" fmla="*/ 55405 w 176255"/>
                  <a:gd name="connsiteY0" fmla="*/ 3859 h 191377"/>
                  <a:gd name="connsiteX1" fmla="*/ 1106 w 176255"/>
                  <a:gd name="connsiteY1" fmla="*/ 91664 h 191377"/>
                  <a:gd name="connsiteX2" fmla="*/ 12459 w 176255"/>
                  <a:gd name="connsiteY2" fmla="*/ 186009 h 191377"/>
                  <a:gd name="connsiteX3" fmla="*/ 66512 w 176255"/>
                  <a:gd name="connsiteY3" fmla="*/ 188539 h 191377"/>
                  <a:gd name="connsiteX4" fmla="*/ 154008 w 176255"/>
                  <a:gd name="connsiteY4" fmla="*/ 133993 h 191377"/>
                  <a:gd name="connsiteX5" fmla="*/ 158883 w 176255"/>
                  <a:gd name="connsiteY5" fmla="*/ 21815 h 191377"/>
                  <a:gd name="connsiteX6" fmla="*/ 55405 w 176255"/>
                  <a:gd name="connsiteY6" fmla="*/ 3859 h 19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255" h="191377">
                    <a:moveTo>
                      <a:pt x="55405" y="3859"/>
                    </a:moveTo>
                    <a:cubicBezTo>
                      <a:pt x="16162" y="12127"/>
                      <a:pt x="4808" y="29404"/>
                      <a:pt x="1106" y="91664"/>
                    </a:cubicBezTo>
                    <a:cubicBezTo>
                      <a:pt x="-2720" y="156823"/>
                      <a:pt x="3944" y="177247"/>
                      <a:pt x="12459" y="186009"/>
                    </a:cubicBezTo>
                    <a:cubicBezTo>
                      <a:pt x="18260" y="192179"/>
                      <a:pt x="50345" y="193043"/>
                      <a:pt x="66512" y="188539"/>
                    </a:cubicBezTo>
                    <a:cubicBezTo>
                      <a:pt x="86813" y="182985"/>
                      <a:pt x="132597" y="166757"/>
                      <a:pt x="154008" y="133993"/>
                    </a:cubicBezTo>
                    <a:cubicBezTo>
                      <a:pt x="179245" y="95489"/>
                      <a:pt x="185847" y="43226"/>
                      <a:pt x="158883" y="21815"/>
                    </a:cubicBezTo>
                    <a:cubicBezTo>
                      <a:pt x="120997" y="-8358"/>
                      <a:pt x="71448" y="465"/>
                      <a:pt x="55405" y="3859"/>
                    </a:cubicBezTo>
                    <a:close/>
                  </a:path>
                </a:pathLst>
              </a:custGeom>
              <a:solidFill>
                <a:schemeClr val="bg1"/>
              </a:solidFill>
              <a:ln w="6153" cap="flat">
                <a:noFill/>
                <a:prstDash val="solid"/>
                <a:miter/>
              </a:ln>
            </p:spPr>
            <p:txBody>
              <a:bodyPr rtlCol="0" anchor="ctr"/>
              <a:lstStyle/>
              <a:p>
                <a:endParaRPr lang="en-US"/>
              </a:p>
            </p:txBody>
          </p:sp>
          <p:sp>
            <p:nvSpPr>
              <p:cNvPr id="1229" name="Freeform: Shape 5514">
                <a:extLst>
                  <a:ext uri="{FF2B5EF4-FFF2-40B4-BE49-F238E27FC236}">
                    <a16:creationId xmlns:a16="http://schemas.microsoft.com/office/drawing/2014/main" id="{2F7F7FD5-0BDF-388E-0687-984D6403FE83}"/>
                  </a:ext>
                </a:extLst>
              </p:cNvPr>
              <p:cNvSpPr/>
              <p:nvPr/>
            </p:nvSpPr>
            <p:spPr>
              <a:xfrm>
                <a:off x="3535188" y="2283779"/>
                <a:ext cx="42020" cy="12851"/>
              </a:xfrm>
              <a:custGeom>
                <a:avLst/>
                <a:gdLst>
                  <a:gd name="connsiteX0" fmla="*/ 42020 w 42020"/>
                  <a:gd name="connsiteY0" fmla="*/ 11971 h 12851"/>
                  <a:gd name="connsiteX1" fmla="*/ 40169 w 42020"/>
                  <a:gd name="connsiteY1" fmla="*/ 0 h 12851"/>
                  <a:gd name="connsiteX2" fmla="*/ 0 w 42020"/>
                  <a:gd name="connsiteY2" fmla="*/ 9070 h 12851"/>
                  <a:gd name="connsiteX3" fmla="*/ 42020 w 42020"/>
                  <a:gd name="connsiteY3" fmla="*/ 11971 h 12851"/>
                </a:gdLst>
                <a:ahLst/>
                <a:cxnLst>
                  <a:cxn ang="0">
                    <a:pos x="connsiteX0" y="connsiteY0"/>
                  </a:cxn>
                  <a:cxn ang="0">
                    <a:pos x="connsiteX1" y="connsiteY1"/>
                  </a:cxn>
                  <a:cxn ang="0">
                    <a:pos x="connsiteX2" y="connsiteY2"/>
                  </a:cxn>
                  <a:cxn ang="0">
                    <a:pos x="connsiteX3" y="connsiteY3"/>
                  </a:cxn>
                </a:cxnLst>
                <a:rect l="l" t="t" r="r" b="b"/>
                <a:pathLst>
                  <a:path w="42020" h="12851">
                    <a:moveTo>
                      <a:pt x="42020" y="11971"/>
                    </a:moveTo>
                    <a:lnTo>
                      <a:pt x="40169" y="0"/>
                    </a:lnTo>
                    <a:cubicBezTo>
                      <a:pt x="27847" y="6608"/>
                      <a:pt x="13964" y="9743"/>
                      <a:pt x="0" y="9070"/>
                    </a:cubicBezTo>
                    <a:cubicBezTo>
                      <a:pt x="7466" y="12711"/>
                      <a:pt x="26965" y="13822"/>
                      <a:pt x="42020" y="11971"/>
                    </a:cubicBezTo>
                    <a:close/>
                  </a:path>
                </a:pathLst>
              </a:custGeom>
              <a:solidFill>
                <a:schemeClr val="bg1"/>
              </a:solidFill>
              <a:ln w="6153" cap="flat">
                <a:noFill/>
                <a:prstDash val="solid"/>
                <a:miter/>
              </a:ln>
            </p:spPr>
            <p:txBody>
              <a:bodyPr rtlCol="0" anchor="ctr"/>
              <a:lstStyle/>
              <a:p>
                <a:endParaRPr lang="en-US"/>
              </a:p>
            </p:txBody>
          </p:sp>
          <p:sp>
            <p:nvSpPr>
              <p:cNvPr id="1230" name="Freeform: Shape 5515">
                <a:extLst>
                  <a:ext uri="{FF2B5EF4-FFF2-40B4-BE49-F238E27FC236}">
                    <a16:creationId xmlns:a16="http://schemas.microsoft.com/office/drawing/2014/main" id="{37136E7F-E333-5C58-B486-3D1BCE0EBB6B}"/>
                  </a:ext>
                </a:extLst>
              </p:cNvPr>
              <p:cNvSpPr/>
              <p:nvPr/>
            </p:nvSpPr>
            <p:spPr>
              <a:xfrm>
                <a:off x="3510136" y="2181536"/>
                <a:ext cx="69725" cy="13945"/>
              </a:xfrm>
              <a:custGeom>
                <a:avLst/>
                <a:gdLst>
                  <a:gd name="connsiteX0" fmla="*/ 0 w 69725"/>
                  <a:gd name="connsiteY0" fmla="*/ 0 h 13945"/>
                  <a:gd name="connsiteX1" fmla="*/ 69726 w 69725"/>
                  <a:gd name="connsiteY1" fmla="*/ 9070 h 13945"/>
                  <a:gd name="connsiteX2" fmla="*/ 66949 w 69725"/>
                  <a:gd name="connsiteY2" fmla="*/ 13945 h 13945"/>
                  <a:gd name="connsiteX3" fmla="*/ 0 w 69725"/>
                  <a:gd name="connsiteY3" fmla="*/ 5245 h 13945"/>
                  <a:gd name="connsiteX4" fmla="*/ 0 w 69725"/>
                  <a:gd name="connsiteY4" fmla="*/ 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5" h="13945">
                    <a:moveTo>
                      <a:pt x="0" y="0"/>
                    </a:moveTo>
                    <a:lnTo>
                      <a:pt x="69726" y="9070"/>
                    </a:lnTo>
                    <a:lnTo>
                      <a:pt x="66949" y="13945"/>
                    </a:lnTo>
                    <a:lnTo>
                      <a:pt x="0" y="5245"/>
                    </a:lnTo>
                    <a:lnTo>
                      <a:pt x="0" y="0"/>
                    </a:lnTo>
                    <a:close/>
                  </a:path>
                </a:pathLst>
              </a:custGeom>
              <a:solidFill>
                <a:srgbClr val="263238"/>
              </a:solidFill>
              <a:ln w="6153" cap="flat">
                <a:noFill/>
                <a:prstDash val="solid"/>
                <a:miter/>
              </a:ln>
            </p:spPr>
            <p:txBody>
              <a:bodyPr rtlCol="0" anchor="ctr"/>
              <a:lstStyle/>
              <a:p>
                <a:endParaRPr lang="en-US"/>
              </a:p>
            </p:txBody>
          </p:sp>
          <p:sp>
            <p:nvSpPr>
              <p:cNvPr id="1231" name="Freeform: Shape 5516">
                <a:extLst>
                  <a:ext uri="{FF2B5EF4-FFF2-40B4-BE49-F238E27FC236}">
                    <a16:creationId xmlns:a16="http://schemas.microsoft.com/office/drawing/2014/main" id="{B12B4348-4BA9-BD1A-92C3-7B3206CB6E9D}"/>
                  </a:ext>
                </a:extLst>
              </p:cNvPr>
              <p:cNvSpPr/>
              <p:nvPr/>
            </p:nvSpPr>
            <p:spPr>
              <a:xfrm>
                <a:off x="3499794" y="2046973"/>
                <a:ext cx="232818" cy="243622"/>
              </a:xfrm>
              <a:custGeom>
                <a:avLst/>
                <a:gdLst>
                  <a:gd name="connsiteX0" fmla="*/ 15093 w 232818"/>
                  <a:gd name="connsiteY0" fmla="*/ 87421 h 243622"/>
                  <a:gd name="connsiteX1" fmla="*/ 23978 w 232818"/>
                  <a:gd name="connsiteY1" fmla="*/ 86865 h 243622"/>
                  <a:gd name="connsiteX2" fmla="*/ 28729 w 232818"/>
                  <a:gd name="connsiteY2" fmla="*/ 103217 h 243622"/>
                  <a:gd name="connsiteX3" fmla="*/ 46315 w 232818"/>
                  <a:gd name="connsiteY3" fmla="*/ 105562 h 243622"/>
                  <a:gd name="connsiteX4" fmla="*/ 44402 w 232818"/>
                  <a:gd name="connsiteY4" fmla="*/ 117903 h 243622"/>
                  <a:gd name="connsiteX5" fmla="*/ 64703 w 232818"/>
                  <a:gd name="connsiteY5" fmla="*/ 132588 h 243622"/>
                  <a:gd name="connsiteX6" fmla="*/ 74946 w 232818"/>
                  <a:gd name="connsiteY6" fmla="*/ 154740 h 243622"/>
                  <a:gd name="connsiteX7" fmla="*/ 101478 w 232818"/>
                  <a:gd name="connsiteY7" fmla="*/ 133699 h 243622"/>
                  <a:gd name="connsiteX8" fmla="*/ 111783 w 232818"/>
                  <a:gd name="connsiteY8" fmla="*/ 178619 h 243622"/>
                  <a:gd name="connsiteX9" fmla="*/ 87101 w 232818"/>
                  <a:gd name="connsiteY9" fmla="*/ 188368 h 243622"/>
                  <a:gd name="connsiteX10" fmla="*/ 89076 w 232818"/>
                  <a:gd name="connsiteY10" fmla="*/ 198056 h 243622"/>
                  <a:gd name="connsiteX11" fmla="*/ 94321 w 232818"/>
                  <a:gd name="connsiteY11" fmla="*/ 211261 h 243622"/>
                  <a:gd name="connsiteX12" fmla="*/ 112832 w 232818"/>
                  <a:gd name="connsiteY12" fmla="*/ 232734 h 243622"/>
                  <a:gd name="connsiteX13" fmla="*/ 149854 w 232818"/>
                  <a:gd name="connsiteY13" fmla="*/ 242976 h 243622"/>
                  <a:gd name="connsiteX14" fmla="*/ 176695 w 232818"/>
                  <a:gd name="connsiteY14" fmla="*/ 221442 h 243622"/>
                  <a:gd name="connsiteX15" fmla="*/ 181015 w 232818"/>
                  <a:gd name="connsiteY15" fmla="*/ 213605 h 243622"/>
                  <a:gd name="connsiteX16" fmla="*/ 191011 w 232818"/>
                  <a:gd name="connsiteY16" fmla="*/ 209286 h 243622"/>
                  <a:gd name="connsiteX17" fmla="*/ 209491 w 232818"/>
                  <a:gd name="connsiteY17" fmla="*/ 172085 h 243622"/>
                  <a:gd name="connsiteX18" fmla="*/ 207671 w 232818"/>
                  <a:gd name="connsiteY18" fmla="*/ 167821 h 243622"/>
                  <a:gd name="connsiteX19" fmla="*/ 227058 w 232818"/>
                  <a:gd name="connsiteY19" fmla="*/ 134982 h 243622"/>
                  <a:gd name="connsiteX20" fmla="*/ 217975 w 232818"/>
                  <a:gd name="connsiteY20" fmla="*/ 120803 h 243622"/>
                  <a:gd name="connsiteX21" fmla="*/ 231859 w 232818"/>
                  <a:gd name="connsiteY21" fmla="*/ 85755 h 243622"/>
                  <a:gd name="connsiteX22" fmla="*/ 208658 w 232818"/>
                  <a:gd name="connsiteY22" fmla="*/ 63541 h 243622"/>
                  <a:gd name="connsiteX23" fmla="*/ 201315 w 232818"/>
                  <a:gd name="connsiteY23" fmla="*/ 52250 h 243622"/>
                  <a:gd name="connsiteX24" fmla="*/ 192183 w 232818"/>
                  <a:gd name="connsiteY24" fmla="*/ 38613 h 243622"/>
                  <a:gd name="connsiteX25" fmla="*/ 165218 w 232818"/>
                  <a:gd name="connsiteY25" fmla="*/ 33615 h 243622"/>
                  <a:gd name="connsiteX26" fmla="*/ 145597 w 232818"/>
                  <a:gd name="connsiteY26" fmla="*/ 12574 h 243622"/>
                  <a:gd name="connsiteX27" fmla="*/ 131775 w 232818"/>
                  <a:gd name="connsiteY27" fmla="*/ 12019 h 243622"/>
                  <a:gd name="connsiteX28" fmla="*/ 120606 w 232818"/>
                  <a:gd name="connsiteY28" fmla="*/ 18991 h 243622"/>
                  <a:gd name="connsiteX29" fmla="*/ 110117 w 232818"/>
                  <a:gd name="connsiteY29" fmla="*/ 5910 h 243622"/>
                  <a:gd name="connsiteX30" fmla="*/ 68411 w 232818"/>
                  <a:gd name="connsiteY30" fmla="*/ 11988 h 243622"/>
                  <a:gd name="connsiteX31" fmla="*/ 66307 w 232818"/>
                  <a:gd name="connsiteY31" fmla="*/ 15227 h 243622"/>
                  <a:gd name="connsiteX32" fmla="*/ 38910 w 232818"/>
                  <a:gd name="connsiteY32" fmla="*/ 3750 h 243622"/>
                  <a:gd name="connsiteX33" fmla="*/ 13920 w 232818"/>
                  <a:gd name="connsiteY33" fmla="*/ 18991 h 243622"/>
                  <a:gd name="connsiteX34" fmla="*/ 17314 w 232818"/>
                  <a:gd name="connsiteY34" fmla="*/ 47498 h 243622"/>
                  <a:gd name="connsiteX35" fmla="*/ 2135 w 232818"/>
                  <a:gd name="connsiteY35" fmla="*/ 60580 h 243622"/>
                  <a:gd name="connsiteX36" fmla="*/ 4295 w 232818"/>
                  <a:gd name="connsiteY36" fmla="*/ 81065 h 243622"/>
                  <a:gd name="connsiteX37" fmla="*/ 11946 w 232818"/>
                  <a:gd name="connsiteY37" fmla="*/ 86804 h 243622"/>
                  <a:gd name="connsiteX38" fmla="*/ 15093 w 232818"/>
                  <a:gd name="connsiteY38" fmla="*/ 87421 h 24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2818" h="243622">
                    <a:moveTo>
                      <a:pt x="15093" y="87421"/>
                    </a:moveTo>
                    <a:cubicBezTo>
                      <a:pt x="18061" y="87822"/>
                      <a:pt x="21084" y="87637"/>
                      <a:pt x="23978" y="86865"/>
                    </a:cubicBezTo>
                    <a:cubicBezTo>
                      <a:pt x="21664" y="92764"/>
                      <a:pt x="23614" y="99478"/>
                      <a:pt x="28729" y="103217"/>
                    </a:cubicBezTo>
                    <a:cubicBezTo>
                      <a:pt x="33900" y="106716"/>
                      <a:pt x="40410" y="107586"/>
                      <a:pt x="46315" y="105562"/>
                    </a:cubicBezTo>
                    <a:cubicBezTo>
                      <a:pt x="44124" y="109282"/>
                      <a:pt x="43440" y="113694"/>
                      <a:pt x="44402" y="117903"/>
                    </a:cubicBezTo>
                    <a:cubicBezTo>
                      <a:pt x="46753" y="127041"/>
                      <a:pt x="55287" y="133211"/>
                      <a:pt x="64703" y="132588"/>
                    </a:cubicBezTo>
                    <a:cubicBezTo>
                      <a:pt x="65135" y="141720"/>
                      <a:pt x="65258" y="150606"/>
                      <a:pt x="74946" y="154740"/>
                    </a:cubicBezTo>
                    <a:cubicBezTo>
                      <a:pt x="74946" y="154740"/>
                      <a:pt x="81116" y="130675"/>
                      <a:pt x="101478" y="133699"/>
                    </a:cubicBezTo>
                    <a:cubicBezTo>
                      <a:pt x="121841" y="136722"/>
                      <a:pt x="124617" y="162761"/>
                      <a:pt x="111783" y="178619"/>
                    </a:cubicBezTo>
                    <a:cubicBezTo>
                      <a:pt x="98948" y="194477"/>
                      <a:pt x="87101" y="188430"/>
                      <a:pt x="87101" y="188368"/>
                    </a:cubicBezTo>
                    <a:cubicBezTo>
                      <a:pt x="88274" y="188924"/>
                      <a:pt x="88706" y="196637"/>
                      <a:pt x="89076" y="198056"/>
                    </a:cubicBezTo>
                    <a:cubicBezTo>
                      <a:pt x="90396" y="202616"/>
                      <a:pt x="92149" y="207040"/>
                      <a:pt x="94321" y="211261"/>
                    </a:cubicBezTo>
                    <a:cubicBezTo>
                      <a:pt x="98769" y="219739"/>
                      <a:pt x="105106" y="227081"/>
                      <a:pt x="112832" y="232734"/>
                    </a:cubicBezTo>
                    <a:cubicBezTo>
                      <a:pt x="123031" y="241489"/>
                      <a:pt x="136606" y="245241"/>
                      <a:pt x="149854" y="242976"/>
                    </a:cubicBezTo>
                    <a:cubicBezTo>
                      <a:pt x="161603" y="240237"/>
                      <a:pt x="171475" y="232314"/>
                      <a:pt x="176695" y="221442"/>
                    </a:cubicBezTo>
                    <a:cubicBezTo>
                      <a:pt x="177596" y="218566"/>
                      <a:pt x="179065" y="215901"/>
                      <a:pt x="181015" y="213605"/>
                    </a:cubicBezTo>
                    <a:cubicBezTo>
                      <a:pt x="184001" y="211477"/>
                      <a:pt x="187413" y="210002"/>
                      <a:pt x="191011" y="209286"/>
                    </a:cubicBezTo>
                    <a:cubicBezTo>
                      <a:pt x="206387" y="204115"/>
                      <a:pt x="214662" y="187461"/>
                      <a:pt x="209491" y="172085"/>
                    </a:cubicBezTo>
                    <a:cubicBezTo>
                      <a:pt x="208997" y="170616"/>
                      <a:pt x="208386" y="169191"/>
                      <a:pt x="207671" y="167821"/>
                    </a:cubicBezTo>
                    <a:cubicBezTo>
                      <a:pt x="222091" y="164106"/>
                      <a:pt x="230773" y="149402"/>
                      <a:pt x="227058" y="134982"/>
                    </a:cubicBezTo>
                    <a:cubicBezTo>
                      <a:pt x="225620" y="129410"/>
                      <a:pt x="222436" y="124437"/>
                      <a:pt x="217975" y="120803"/>
                    </a:cubicBezTo>
                    <a:cubicBezTo>
                      <a:pt x="229625" y="113293"/>
                      <a:pt x="235203" y="99206"/>
                      <a:pt x="231859" y="85755"/>
                    </a:cubicBezTo>
                    <a:cubicBezTo>
                      <a:pt x="228514" y="74821"/>
                      <a:pt x="219728" y="66411"/>
                      <a:pt x="208658" y="63541"/>
                    </a:cubicBezTo>
                    <a:cubicBezTo>
                      <a:pt x="200698" y="61258"/>
                      <a:pt x="203783" y="60024"/>
                      <a:pt x="201315" y="52250"/>
                    </a:cubicBezTo>
                    <a:cubicBezTo>
                      <a:pt x="199649" y="46918"/>
                      <a:pt x="196478" y="42179"/>
                      <a:pt x="192183" y="38613"/>
                    </a:cubicBezTo>
                    <a:cubicBezTo>
                      <a:pt x="184581" y="32572"/>
                      <a:pt x="174480" y="30703"/>
                      <a:pt x="165218" y="33615"/>
                    </a:cubicBezTo>
                    <a:cubicBezTo>
                      <a:pt x="163182" y="23452"/>
                      <a:pt x="155593" y="15314"/>
                      <a:pt x="145597" y="12574"/>
                    </a:cubicBezTo>
                    <a:cubicBezTo>
                      <a:pt x="141123" y="11161"/>
                      <a:pt x="136347" y="10964"/>
                      <a:pt x="131775" y="12019"/>
                    </a:cubicBezTo>
                    <a:cubicBezTo>
                      <a:pt x="128504" y="12821"/>
                      <a:pt x="121841" y="15844"/>
                      <a:pt x="120606" y="18991"/>
                    </a:cubicBezTo>
                    <a:cubicBezTo>
                      <a:pt x="116472" y="14919"/>
                      <a:pt x="115115" y="9550"/>
                      <a:pt x="110117" y="5910"/>
                    </a:cubicBezTo>
                    <a:cubicBezTo>
                      <a:pt x="96918" y="-3926"/>
                      <a:pt x="78247" y="-1204"/>
                      <a:pt x="68411" y="11988"/>
                    </a:cubicBezTo>
                    <a:cubicBezTo>
                      <a:pt x="67640" y="13024"/>
                      <a:pt x="66936" y="14104"/>
                      <a:pt x="66307" y="15227"/>
                    </a:cubicBezTo>
                    <a:cubicBezTo>
                      <a:pt x="59211" y="7693"/>
                      <a:pt x="49258" y="3522"/>
                      <a:pt x="38910" y="3750"/>
                    </a:cubicBezTo>
                    <a:cubicBezTo>
                      <a:pt x="28495" y="4133"/>
                      <a:pt x="19030" y="9908"/>
                      <a:pt x="13920" y="18991"/>
                    </a:cubicBezTo>
                    <a:cubicBezTo>
                      <a:pt x="9064" y="28284"/>
                      <a:pt x="10409" y="39606"/>
                      <a:pt x="17314" y="47498"/>
                    </a:cubicBezTo>
                    <a:cubicBezTo>
                      <a:pt x="10885" y="49960"/>
                      <a:pt x="5516" y="54582"/>
                      <a:pt x="2135" y="60580"/>
                    </a:cubicBezTo>
                    <a:cubicBezTo>
                      <a:pt x="-1364" y="67213"/>
                      <a:pt x="-506" y="75302"/>
                      <a:pt x="4295" y="81065"/>
                    </a:cubicBezTo>
                    <a:cubicBezTo>
                      <a:pt x="6189" y="83725"/>
                      <a:pt x="8867" y="85730"/>
                      <a:pt x="11946" y="86804"/>
                    </a:cubicBezTo>
                    <a:cubicBezTo>
                      <a:pt x="12982" y="87075"/>
                      <a:pt x="14031" y="87285"/>
                      <a:pt x="15093" y="87421"/>
                    </a:cubicBezTo>
                    <a:close/>
                  </a:path>
                </a:pathLst>
              </a:custGeom>
              <a:solidFill>
                <a:srgbClr val="263238"/>
              </a:solidFill>
              <a:ln w="6153" cap="flat">
                <a:noFill/>
                <a:prstDash val="solid"/>
                <a:miter/>
              </a:ln>
            </p:spPr>
            <p:txBody>
              <a:bodyPr rtlCol="0" anchor="ctr"/>
              <a:lstStyle/>
              <a:p>
                <a:endParaRPr lang="en-US"/>
              </a:p>
            </p:txBody>
          </p:sp>
          <p:sp>
            <p:nvSpPr>
              <p:cNvPr id="1232" name="Freeform: Shape 5517">
                <a:extLst>
                  <a:ext uri="{FF2B5EF4-FFF2-40B4-BE49-F238E27FC236}">
                    <a16:creationId xmlns:a16="http://schemas.microsoft.com/office/drawing/2014/main" id="{5C36B1DF-946D-631E-5122-A24745C98454}"/>
                  </a:ext>
                </a:extLst>
              </p:cNvPr>
              <p:cNvSpPr/>
              <p:nvPr/>
            </p:nvSpPr>
            <p:spPr>
              <a:xfrm>
                <a:off x="3561068" y="2187949"/>
                <a:ext cx="13980" cy="27277"/>
              </a:xfrm>
              <a:custGeom>
                <a:avLst/>
                <a:gdLst>
                  <a:gd name="connsiteX0" fmla="*/ 13301 w 13980"/>
                  <a:gd name="connsiteY0" fmla="*/ 27277 h 27277"/>
                  <a:gd name="connsiteX1" fmla="*/ 13980 w 13980"/>
                  <a:gd name="connsiteY1" fmla="*/ 4 h 27277"/>
                  <a:gd name="connsiteX2" fmla="*/ 4 w 13980"/>
                  <a:gd name="connsiteY2" fmla="*/ 13301 h 27277"/>
                  <a:gd name="connsiteX3" fmla="*/ 13301 w 13980"/>
                  <a:gd name="connsiteY3" fmla="*/ 27277 h 27277"/>
                </a:gdLst>
                <a:ahLst/>
                <a:cxnLst>
                  <a:cxn ang="0">
                    <a:pos x="connsiteX0" y="connsiteY0"/>
                  </a:cxn>
                  <a:cxn ang="0">
                    <a:pos x="connsiteX1" y="connsiteY1"/>
                  </a:cxn>
                  <a:cxn ang="0">
                    <a:pos x="connsiteX2" y="connsiteY2"/>
                  </a:cxn>
                  <a:cxn ang="0">
                    <a:pos x="connsiteX3" y="connsiteY3"/>
                  </a:cxn>
                </a:cxnLst>
                <a:rect l="l" t="t" r="r" b="b"/>
                <a:pathLst>
                  <a:path w="13980" h="27277">
                    <a:moveTo>
                      <a:pt x="13301" y="27277"/>
                    </a:moveTo>
                    <a:lnTo>
                      <a:pt x="13980" y="4"/>
                    </a:lnTo>
                    <a:cubicBezTo>
                      <a:pt x="6446" y="-181"/>
                      <a:pt x="189" y="5767"/>
                      <a:pt x="4" y="13301"/>
                    </a:cubicBezTo>
                    <a:cubicBezTo>
                      <a:pt x="-181" y="20835"/>
                      <a:pt x="5767" y="27092"/>
                      <a:pt x="13301" y="27277"/>
                    </a:cubicBezTo>
                    <a:close/>
                  </a:path>
                </a:pathLst>
              </a:custGeom>
              <a:solidFill>
                <a:srgbClr val="263238"/>
              </a:solidFill>
              <a:ln w="615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5714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Freeform: Shape 2144">
            <a:extLst>
              <a:ext uri="{FF2B5EF4-FFF2-40B4-BE49-F238E27FC236}">
                <a16:creationId xmlns:a16="http://schemas.microsoft.com/office/drawing/2014/main" id="{1A1F2063-8B5D-511A-E0BC-426F0570EBBF}"/>
              </a:ext>
            </a:extLst>
          </p:cNvPr>
          <p:cNvSpPr/>
          <p:nvPr/>
        </p:nvSpPr>
        <p:spPr>
          <a:xfrm>
            <a:off x="839788" y="1843893"/>
            <a:ext cx="9597020" cy="6490452"/>
          </a:xfrm>
          <a:custGeom>
            <a:avLst/>
            <a:gdLst>
              <a:gd name="connsiteX0" fmla="*/ 0 w 9597020"/>
              <a:gd name="connsiteY0" fmla="*/ 0 h 2128576"/>
              <a:gd name="connsiteX1" fmla="*/ 9597020 w 9597020"/>
              <a:gd name="connsiteY1" fmla="*/ 0 h 2128576"/>
              <a:gd name="connsiteX2" fmla="*/ 9597020 w 9597020"/>
              <a:gd name="connsiteY2" fmla="*/ 2128576 h 2128576"/>
              <a:gd name="connsiteX3" fmla="*/ 6134361 w 9597020"/>
              <a:gd name="connsiteY3" fmla="*/ 2128576 h 2128576"/>
              <a:gd name="connsiteX4" fmla="*/ 6128076 w 9597020"/>
              <a:gd name="connsiteY4" fmla="*/ 2066229 h 2128576"/>
              <a:gd name="connsiteX5" fmla="*/ 5689478 w 9597020"/>
              <a:gd name="connsiteY5" fmla="*/ 1708762 h 2128576"/>
              <a:gd name="connsiteX6" fmla="*/ 5250881 w 9597020"/>
              <a:gd name="connsiteY6" fmla="*/ 2066229 h 2128576"/>
              <a:gd name="connsiteX7" fmla="*/ 5244596 w 9597020"/>
              <a:gd name="connsiteY7" fmla="*/ 2128576 h 2128576"/>
              <a:gd name="connsiteX8" fmla="*/ 4510098 w 9597020"/>
              <a:gd name="connsiteY8" fmla="*/ 2128576 h 2128576"/>
              <a:gd name="connsiteX9" fmla="*/ 4503813 w 9597020"/>
              <a:gd name="connsiteY9" fmla="*/ 2066229 h 2128576"/>
              <a:gd name="connsiteX10" fmla="*/ 4065215 w 9597020"/>
              <a:gd name="connsiteY10" fmla="*/ 1708762 h 2128576"/>
              <a:gd name="connsiteX11" fmla="*/ 3626618 w 9597020"/>
              <a:gd name="connsiteY11" fmla="*/ 2066229 h 2128576"/>
              <a:gd name="connsiteX12" fmla="*/ 3620333 w 9597020"/>
              <a:gd name="connsiteY12" fmla="*/ 2128576 h 2128576"/>
              <a:gd name="connsiteX13" fmla="*/ 2885835 w 9597020"/>
              <a:gd name="connsiteY13" fmla="*/ 2128576 h 2128576"/>
              <a:gd name="connsiteX14" fmla="*/ 2879550 w 9597020"/>
              <a:gd name="connsiteY14" fmla="*/ 2066229 h 2128576"/>
              <a:gd name="connsiteX15" fmla="*/ 2440952 w 9597020"/>
              <a:gd name="connsiteY15" fmla="*/ 1708762 h 2128576"/>
              <a:gd name="connsiteX16" fmla="*/ 2002355 w 9597020"/>
              <a:gd name="connsiteY16" fmla="*/ 2066229 h 2128576"/>
              <a:gd name="connsiteX17" fmla="*/ 1996070 w 9597020"/>
              <a:gd name="connsiteY17" fmla="*/ 2128576 h 2128576"/>
              <a:gd name="connsiteX18" fmla="*/ 1261572 w 9597020"/>
              <a:gd name="connsiteY18" fmla="*/ 2128576 h 2128576"/>
              <a:gd name="connsiteX19" fmla="*/ 1255287 w 9597020"/>
              <a:gd name="connsiteY19" fmla="*/ 2066229 h 2128576"/>
              <a:gd name="connsiteX20" fmla="*/ 816689 w 9597020"/>
              <a:gd name="connsiteY20" fmla="*/ 1708762 h 2128576"/>
              <a:gd name="connsiteX21" fmla="*/ 378092 w 9597020"/>
              <a:gd name="connsiteY21" fmla="*/ 2066229 h 2128576"/>
              <a:gd name="connsiteX22" fmla="*/ 371807 w 9597020"/>
              <a:gd name="connsiteY22" fmla="*/ 2128576 h 2128576"/>
              <a:gd name="connsiteX23" fmla="*/ 0 w 9597020"/>
              <a:gd name="connsiteY23" fmla="*/ 2128576 h 2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97020" h="2128576">
                <a:moveTo>
                  <a:pt x="0" y="0"/>
                </a:moveTo>
                <a:lnTo>
                  <a:pt x="9597020" y="0"/>
                </a:lnTo>
                <a:lnTo>
                  <a:pt x="9597020" y="2128576"/>
                </a:lnTo>
                <a:lnTo>
                  <a:pt x="6134361" y="2128576"/>
                </a:lnTo>
                <a:lnTo>
                  <a:pt x="6128076" y="2066229"/>
                </a:lnTo>
                <a:cubicBezTo>
                  <a:pt x="6086330" y="1862223"/>
                  <a:pt x="5905826" y="1708762"/>
                  <a:pt x="5689478" y="1708762"/>
                </a:cubicBezTo>
                <a:cubicBezTo>
                  <a:pt x="5473131" y="1708762"/>
                  <a:pt x="5292627" y="1862223"/>
                  <a:pt x="5250881" y="2066229"/>
                </a:cubicBezTo>
                <a:lnTo>
                  <a:pt x="5244596" y="2128576"/>
                </a:lnTo>
                <a:lnTo>
                  <a:pt x="4510098" y="2128576"/>
                </a:lnTo>
                <a:lnTo>
                  <a:pt x="4503813" y="2066229"/>
                </a:lnTo>
                <a:cubicBezTo>
                  <a:pt x="4462067" y="1862223"/>
                  <a:pt x="4281563" y="1708762"/>
                  <a:pt x="4065215" y="1708762"/>
                </a:cubicBezTo>
                <a:cubicBezTo>
                  <a:pt x="3848868" y="1708762"/>
                  <a:pt x="3668364" y="1862223"/>
                  <a:pt x="3626618" y="2066229"/>
                </a:cubicBezTo>
                <a:lnTo>
                  <a:pt x="3620333" y="2128576"/>
                </a:lnTo>
                <a:lnTo>
                  <a:pt x="2885835" y="2128576"/>
                </a:lnTo>
                <a:lnTo>
                  <a:pt x="2879550" y="2066229"/>
                </a:lnTo>
                <a:cubicBezTo>
                  <a:pt x="2837804" y="1862223"/>
                  <a:pt x="2657300" y="1708762"/>
                  <a:pt x="2440952" y="1708762"/>
                </a:cubicBezTo>
                <a:cubicBezTo>
                  <a:pt x="2224605" y="1708762"/>
                  <a:pt x="2044100" y="1862223"/>
                  <a:pt x="2002355" y="2066229"/>
                </a:cubicBezTo>
                <a:lnTo>
                  <a:pt x="1996070" y="2128576"/>
                </a:lnTo>
                <a:lnTo>
                  <a:pt x="1261572" y="2128576"/>
                </a:lnTo>
                <a:lnTo>
                  <a:pt x="1255287" y="2066229"/>
                </a:lnTo>
                <a:cubicBezTo>
                  <a:pt x="1213541" y="1862223"/>
                  <a:pt x="1033037" y="1708762"/>
                  <a:pt x="816689" y="1708762"/>
                </a:cubicBezTo>
                <a:cubicBezTo>
                  <a:pt x="600342" y="1708762"/>
                  <a:pt x="419837" y="1862223"/>
                  <a:pt x="378092" y="2066229"/>
                </a:cubicBezTo>
                <a:lnTo>
                  <a:pt x="371807" y="2128576"/>
                </a:lnTo>
                <a:lnTo>
                  <a:pt x="0" y="2128576"/>
                </a:lnTo>
                <a:close/>
              </a:path>
            </a:pathLst>
          </a:custGeom>
          <a:gradFill>
            <a:gsLst>
              <a:gs pos="100000">
                <a:srgbClr val="3E658E">
                  <a:alpha val="0"/>
                </a:srgbClr>
              </a:gs>
              <a:gs pos="34000">
                <a:srgbClr val="E3E9E9">
                  <a:alpha val="2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Hexagon 26">
            <a:extLst>
              <a:ext uri="{FF2B5EF4-FFF2-40B4-BE49-F238E27FC236}">
                <a16:creationId xmlns:a16="http://schemas.microsoft.com/office/drawing/2014/main" id="{569FE0E5-012A-3122-F9C2-C0849E54018F}"/>
              </a:ext>
            </a:extLst>
          </p:cNvPr>
          <p:cNvSpPr/>
          <p:nvPr/>
        </p:nvSpPr>
        <p:spPr>
          <a:xfrm>
            <a:off x="0" y="0"/>
            <a:ext cx="2581046" cy="222504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4">
            <a:extLst>
              <a:ext uri="{FF2B5EF4-FFF2-40B4-BE49-F238E27FC236}">
                <a16:creationId xmlns:a16="http://schemas.microsoft.com/office/drawing/2014/main" id="{F9620509-F9F8-8E78-3773-DD7AF359A216}"/>
              </a:ext>
            </a:extLst>
          </p:cNvPr>
          <p:cNvSpPr txBox="1">
            <a:spLocks/>
          </p:cNvSpPr>
          <p:nvPr/>
        </p:nvSpPr>
        <p:spPr>
          <a:xfrm>
            <a:off x="838200" y="365126"/>
            <a:ext cx="10515600" cy="1119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a:lstStyle>
          <a:p>
            <a:r>
              <a:rPr lang="tr-TR" b="0" dirty="0"/>
              <a:t>Modüler Planlama</a:t>
            </a:r>
            <a:endParaRPr lang="en-US" b="0" dirty="0"/>
          </a:p>
        </p:txBody>
      </p:sp>
      <p:sp>
        <p:nvSpPr>
          <p:cNvPr id="5" name="Graphic 2" descr="An organic corner shape">
            <a:extLst>
              <a:ext uri="{FF2B5EF4-FFF2-40B4-BE49-F238E27FC236}">
                <a16:creationId xmlns:a16="http://schemas.microsoft.com/office/drawing/2014/main" id="{CCF8B8AB-B693-C78A-BE1A-B91BFD90CB7D}"/>
              </a:ext>
            </a:extLst>
          </p:cNvPr>
          <p:cNvSpPr/>
          <p:nvPr/>
        </p:nvSpPr>
        <p:spPr>
          <a:xfrm>
            <a:off x="8191519" y="0"/>
            <a:ext cx="4000480" cy="978745"/>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a:gsLst>
                <a:gs pos="0">
                  <a:schemeClr val="accent1">
                    <a:lumMod val="5000"/>
                    <a:lumOff val="95000"/>
                    <a:alpha val="25000"/>
                  </a:schemeClr>
                </a:gs>
                <a:gs pos="100000">
                  <a:schemeClr val="bg1">
                    <a:alpha val="0"/>
                  </a:schemeClr>
                </a:gs>
              </a:gsLst>
              <a:lin ang="5400000" scaled="1"/>
            </a:gradFill>
            <a:prstDash val="solid"/>
            <a:miter/>
          </a:ln>
        </p:spPr>
        <p:txBody>
          <a:bodyPr rtlCol="0" anchor="ctr"/>
          <a:lstStyle/>
          <a:p>
            <a:endParaRPr lang="en-US"/>
          </a:p>
        </p:txBody>
      </p:sp>
      <p:sp>
        <p:nvSpPr>
          <p:cNvPr id="320" name="Graphic 2" descr="An organic corner shape">
            <a:extLst>
              <a:ext uri="{FF2B5EF4-FFF2-40B4-BE49-F238E27FC236}">
                <a16:creationId xmlns:a16="http://schemas.microsoft.com/office/drawing/2014/main" id="{E4638717-D514-9ADC-7CAB-E6BC04E5D280}"/>
              </a:ext>
            </a:extLst>
          </p:cNvPr>
          <p:cNvSpPr/>
          <p:nvPr/>
        </p:nvSpPr>
        <p:spPr>
          <a:xfrm>
            <a:off x="7908053" y="0"/>
            <a:ext cx="4283946" cy="1119186"/>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flip="none" rotWithShape="1">
              <a:gsLst>
                <a:gs pos="0">
                  <a:schemeClr val="accent1">
                    <a:lumMod val="5000"/>
                    <a:lumOff val="95000"/>
                    <a:alpha val="25000"/>
                  </a:schemeClr>
                </a:gs>
                <a:gs pos="100000">
                  <a:schemeClr val="bg1">
                    <a:alpha val="0"/>
                  </a:schemeClr>
                </a:gs>
              </a:gsLst>
              <a:lin ang="13500000" scaled="1"/>
              <a:tileRect/>
            </a:gradFill>
            <a:prstDash val="solid"/>
            <a:miter/>
          </a:ln>
        </p:spPr>
        <p:txBody>
          <a:bodyPr rtlCol="0" anchor="ctr"/>
          <a:lstStyle/>
          <a:p>
            <a:endParaRPr lang="en-US"/>
          </a:p>
        </p:txBody>
      </p:sp>
      <p:sp>
        <p:nvSpPr>
          <p:cNvPr id="323" name="Graphic 2" descr="An organic corner shape">
            <a:extLst>
              <a:ext uri="{FF2B5EF4-FFF2-40B4-BE49-F238E27FC236}">
                <a16:creationId xmlns:a16="http://schemas.microsoft.com/office/drawing/2014/main" id="{05E61D41-06CA-CBC3-3F4C-C3DB355431CC}"/>
              </a:ext>
            </a:extLst>
          </p:cNvPr>
          <p:cNvSpPr/>
          <p:nvPr/>
        </p:nvSpPr>
        <p:spPr>
          <a:xfrm>
            <a:off x="8732018" y="0"/>
            <a:ext cx="3459982" cy="867765"/>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a:gsLst>
                <a:gs pos="0">
                  <a:schemeClr val="accent1">
                    <a:lumMod val="5000"/>
                    <a:lumOff val="95000"/>
                    <a:alpha val="25000"/>
                  </a:schemeClr>
                </a:gs>
                <a:gs pos="100000">
                  <a:schemeClr val="bg1">
                    <a:alpha val="0"/>
                  </a:schemeClr>
                </a:gs>
              </a:gsLst>
              <a:lin ang="5400000" scaled="1"/>
            </a:gradFill>
            <a:prstDash val="solid"/>
            <a:miter/>
          </a:ln>
        </p:spPr>
        <p:txBody>
          <a:bodyPr rtlCol="0" anchor="ctr"/>
          <a:lstStyle/>
          <a:p>
            <a:endParaRPr lang="en-US"/>
          </a:p>
        </p:txBody>
      </p:sp>
      <p:sp>
        <p:nvSpPr>
          <p:cNvPr id="1421" name="TextBox 1420">
            <a:extLst>
              <a:ext uri="{FF2B5EF4-FFF2-40B4-BE49-F238E27FC236}">
                <a16:creationId xmlns:a16="http://schemas.microsoft.com/office/drawing/2014/main" id="{0BE74CD1-776B-E35E-4EB2-C4055C300E23}"/>
              </a:ext>
            </a:extLst>
          </p:cNvPr>
          <p:cNvSpPr txBox="1"/>
          <p:nvPr/>
        </p:nvSpPr>
        <p:spPr>
          <a:xfrm>
            <a:off x="1288802" y="2150148"/>
            <a:ext cx="6137714" cy="27821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Yazılımın birbiriyle bütünleşik çalışan alt modüllerine bölünmesi , planlama açısından da faydalıdır. Binlerce satırdan oluşan bir proje planı profesyonel görülebilir. </a:t>
            </a:r>
            <a:r>
              <a:rPr lang="tr-TR" sz="1600" dirty="0">
                <a:solidFill>
                  <a:schemeClr val="bg1"/>
                </a:solidFill>
                <a:latin typeface="Segoe UI" panose="020B0502040204020203" pitchFamily="34" charset="0"/>
                <a:cs typeface="Segoe UI" panose="020B0502040204020203" pitchFamily="34" charset="0"/>
              </a:rPr>
              <a:t>Ancak nadiren faydalıdır.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600" dirty="0">
              <a:solidFill>
                <a:schemeClr val="bg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600" dirty="0">
                <a:solidFill>
                  <a:schemeClr val="bg1"/>
                </a:solidFill>
                <a:latin typeface="Segoe UI" panose="020B0502040204020203" pitchFamily="34" charset="0"/>
                <a:cs typeface="Segoe UI" panose="020B0502040204020203" pitchFamily="34" charset="0"/>
              </a:rPr>
              <a:t>Planı basitleştirmek ve izlenebilir hale getirmek için anlamlı parçalara bölmek gerekir. Hiyerarşik bölümleme dikey bir parçalama sağlar , sağlar , dolayıyla plan yine bir bütündür. Buna karşın planı modüler şekilde tasarlamak , sistemin bir kısmını tamamen ayrı düşünmeye sağlar . Plan , birbiriyle bütünleşik birçok yarı bağımsız parçadan oluşacak şekilde basitleşir.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423" name="Straight Connector 1422">
            <a:extLst>
              <a:ext uri="{FF2B5EF4-FFF2-40B4-BE49-F238E27FC236}">
                <a16:creationId xmlns:a16="http://schemas.microsoft.com/office/drawing/2014/main" id="{13516AD2-C843-D460-136C-568BD36268E9}"/>
              </a:ext>
            </a:extLst>
          </p:cNvPr>
          <p:cNvCxnSpPr>
            <a:cxnSpLocks/>
          </p:cNvCxnSpPr>
          <p:nvPr/>
        </p:nvCxnSpPr>
        <p:spPr>
          <a:xfrm>
            <a:off x="924364" y="1679981"/>
            <a:ext cx="7686236" cy="0"/>
          </a:xfrm>
          <a:prstGeom prst="line">
            <a:avLst/>
          </a:prstGeom>
          <a:ln w="3175">
            <a:gradFill>
              <a:gsLst>
                <a:gs pos="100000">
                  <a:srgbClr val="3E658E"/>
                </a:gs>
                <a:gs pos="0">
                  <a:srgbClr val="E3E9E9"/>
                </a:gs>
              </a:gsLst>
              <a:lin ang="0" scaled="0"/>
            </a:gradFill>
            <a:headEnd type="oval"/>
          </a:ln>
        </p:spPr>
        <p:style>
          <a:lnRef idx="1">
            <a:schemeClr val="accent1"/>
          </a:lnRef>
          <a:fillRef idx="0">
            <a:schemeClr val="accent1"/>
          </a:fillRef>
          <a:effectRef idx="0">
            <a:schemeClr val="accent1"/>
          </a:effectRef>
          <a:fontRef idx="minor">
            <a:schemeClr val="tx1"/>
          </a:fontRef>
        </p:style>
      </p:cxnSp>
      <p:sp>
        <p:nvSpPr>
          <p:cNvPr id="2126" name="Rectangle 2125">
            <a:extLst>
              <a:ext uri="{FF2B5EF4-FFF2-40B4-BE49-F238E27FC236}">
                <a16:creationId xmlns:a16="http://schemas.microsoft.com/office/drawing/2014/main" id="{97A2BEAC-D9B4-82E7-ADBA-369AB26C8A2F}"/>
              </a:ext>
            </a:extLst>
          </p:cNvPr>
          <p:cNvSpPr/>
          <p:nvPr/>
        </p:nvSpPr>
        <p:spPr>
          <a:xfrm>
            <a:off x="0" y="1591648"/>
            <a:ext cx="9087058" cy="247856"/>
          </a:xfrm>
          <a:prstGeom prst="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6" name="Straight Connector 2145">
            <a:extLst>
              <a:ext uri="{FF2B5EF4-FFF2-40B4-BE49-F238E27FC236}">
                <a16:creationId xmlns:a16="http://schemas.microsoft.com/office/drawing/2014/main" id="{7B5E4021-0FB8-16FC-40A1-7781F865FFE1}"/>
              </a:ext>
            </a:extLst>
          </p:cNvPr>
          <p:cNvCxnSpPr>
            <a:cxnSpLocks/>
          </p:cNvCxnSpPr>
          <p:nvPr/>
        </p:nvCxnSpPr>
        <p:spPr>
          <a:xfrm rot="5400000">
            <a:off x="7119087" y="4089291"/>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147" name="Straight Connector 2146">
            <a:extLst>
              <a:ext uri="{FF2B5EF4-FFF2-40B4-BE49-F238E27FC236}">
                <a16:creationId xmlns:a16="http://schemas.microsoft.com/office/drawing/2014/main" id="{5124DA48-AC48-874A-34FA-4358A9BFC9E8}"/>
              </a:ext>
            </a:extLst>
          </p:cNvPr>
          <p:cNvCxnSpPr>
            <a:cxnSpLocks/>
          </p:cNvCxnSpPr>
          <p:nvPr/>
        </p:nvCxnSpPr>
        <p:spPr>
          <a:xfrm rot="5400000">
            <a:off x="7227119" y="4443051"/>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148" name="Group 2147">
            <a:extLst>
              <a:ext uri="{FF2B5EF4-FFF2-40B4-BE49-F238E27FC236}">
                <a16:creationId xmlns:a16="http://schemas.microsoft.com/office/drawing/2014/main" id="{2868EEFD-E0F5-B5C9-A5CE-EA20C74B129F}"/>
              </a:ext>
            </a:extLst>
          </p:cNvPr>
          <p:cNvGrpSpPr/>
          <p:nvPr/>
        </p:nvGrpSpPr>
        <p:grpSpPr>
          <a:xfrm>
            <a:off x="7941389" y="1559622"/>
            <a:ext cx="3695877" cy="3689586"/>
            <a:chOff x="7304475" y="1400229"/>
            <a:chExt cx="4196962" cy="4189818"/>
          </a:xfrm>
        </p:grpSpPr>
        <p:sp>
          <p:nvSpPr>
            <p:cNvPr id="2149" name="Rectangle: Rounded Corners 2148">
              <a:extLst>
                <a:ext uri="{FF2B5EF4-FFF2-40B4-BE49-F238E27FC236}">
                  <a16:creationId xmlns:a16="http://schemas.microsoft.com/office/drawing/2014/main" id="{44802785-EC78-D58A-F101-1BBAF27123C6}"/>
                </a:ext>
              </a:extLst>
            </p:cNvPr>
            <p:cNvSpPr/>
            <p:nvPr/>
          </p:nvSpPr>
          <p:spPr>
            <a:xfrm rot="2700000">
              <a:off x="8563937" y="1400356"/>
              <a:ext cx="1678038" cy="1677784"/>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0" name="Rectangle: Rounded Corners 2149">
              <a:extLst>
                <a:ext uri="{FF2B5EF4-FFF2-40B4-BE49-F238E27FC236}">
                  <a16:creationId xmlns:a16="http://schemas.microsoft.com/office/drawing/2014/main" id="{9EE02D24-C158-5EAA-DD4A-9965CDFE5C4F}"/>
                </a:ext>
              </a:extLst>
            </p:cNvPr>
            <p:cNvSpPr/>
            <p:nvPr/>
          </p:nvSpPr>
          <p:spPr>
            <a:xfrm rot="2700000">
              <a:off x="8548003" y="3912136"/>
              <a:ext cx="1678038" cy="1677784"/>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1" name="Rectangle: Rounded Corners 2150">
              <a:extLst>
                <a:ext uri="{FF2B5EF4-FFF2-40B4-BE49-F238E27FC236}">
                  <a16:creationId xmlns:a16="http://schemas.microsoft.com/office/drawing/2014/main" id="{3CB68CDE-6173-4E1B-2D65-2DBB18EE4722}"/>
                </a:ext>
              </a:extLst>
            </p:cNvPr>
            <p:cNvSpPr/>
            <p:nvPr/>
          </p:nvSpPr>
          <p:spPr>
            <a:xfrm rot="2700000">
              <a:off x="9823526" y="2649237"/>
              <a:ext cx="1678038" cy="1677784"/>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2" name="Rectangle: Rounded Corners 2151">
              <a:extLst>
                <a:ext uri="{FF2B5EF4-FFF2-40B4-BE49-F238E27FC236}">
                  <a16:creationId xmlns:a16="http://schemas.microsoft.com/office/drawing/2014/main" id="{254127F7-56D9-C928-886A-A4383FF970D4}"/>
                </a:ext>
              </a:extLst>
            </p:cNvPr>
            <p:cNvSpPr/>
            <p:nvPr/>
          </p:nvSpPr>
          <p:spPr>
            <a:xfrm rot="2700000">
              <a:off x="7304348" y="2649238"/>
              <a:ext cx="1678038" cy="1677784"/>
            </a:xfrm>
            <a:prstGeom prst="roundRect">
              <a:avLst>
                <a:gd name="adj" fmla="val 664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53" name="Group 2152">
            <a:extLst>
              <a:ext uri="{FF2B5EF4-FFF2-40B4-BE49-F238E27FC236}">
                <a16:creationId xmlns:a16="http://schemas.microsoft.com/office/drawing/2014/main" id="{DADBF732-9233-1C1D-E868-3EC7BFE7F2C2}"/>
              </a:ext>
            </a:extLst>
          </p:cNvPr>
          <p:cNvGrpSpPr/>
          <p:nvPr/>
        </p:nvGrpSpPr>
        <p:grpSpPr>
          <a:xfrm>
            <a:off x="8921445" y="1104478"/>
            <a:ext cx="1735764" cy="1703648"/>
            <a:chOff x="12192267" y="-1162866"/>
            <a:chExt cx="3870263" cy="3798654"/>
          </a:xfrm>
        </p:grpSpPr>
        <p:grpSp>
          <p:nvGrpSpPr>
            <p:cNvPr id="2154" name="Graphic 2">
              <a:extLst>
                <a:ext uri="{FF2B5EF4-FFF2-40B4-BE49-F238E27FC236}">
                  <a16:creationId xmlns:a16="http://schemas.microsoft.com/office/drawing/2014/main" id="{DCA6B83F-5A9D-A00F-D29C-190FEAD07B10}"/>
                </a:ext>
              </a:extLst>
            </p:cNvPr>
            <p:cNvGrpSpPr/>
            <p:nvPr/>
          </p:nvGrpSpPr>
          <p:grpSpPr>
            <a:xfrm>
              <a:off x="12192267" y="-1162866"/>
              <a:ext cx="3870263" cy="3798654"/>
              <a:chOff x="12192267" y="-1162866"/>
              <a:chExt cx="3870263" cy="3798654"/>
            </a:xfrm>
            <a:solidFill>
              <a:srgbClr val="F0F0F0"/>
            </a:solidFill>
          </p:grpSpPr>
          <p:sp>
            <p:nvSpPr>
              <p:cNvPr id="2267" name="Freeform: Shape 2266">
                <a:extLst>
                  <a:ext uri="{FF2B5EF4-FFF2-40B4-BE49-F238E27FC236}">
                    <a16:creationId xmlns:a16="http://schemas.microsoft.com/office/drawing/2014/main" id="{97328176-4C05-FFFE-9375-4D2204B4B4C9}"/>
                  </a:ext>
                </a:extLst>
              </p:cNvPr>
              <p:cNvSpPr/>
              <p:nvPr/>
            </p:nvSpPr>
            <p:spPr>
              <a:xfrm>
                <a:off x="12192267" y="-1162866"/>
                <a:ext cx="3870263" cy="3798654"/>
              </a:xfrm>
              <a:custGeom>
                <a:avLst/>
                <a:gdLst>
                  <a:gd name="connsiteX0" fmla="*/ 157789 w 3870263"/>
                  <a:gd name="connsiteY0" fmla="*/ 1310312 h 3798654"/>
                  <a:gd name="connsiteX1" fmla="*/ 900739 w 3870263"/>
                  <a:gd name="connsiteY1" fmla="*/ 803201 h 3798654"/>
                  <a:gd name="connsiteX2" fmla="*/ 2448266 w 3870263"/>
                  <a:gd name="connsiteY2" fmla="*/ 517927 h 3798654"/>
                  <a:gd name="connsiteX3" fmla="*/ 3870158 w 3870263"/>
                  <a:gd name="connsiteY3" fmla="*/ 1935437 h 3798654"/>
                  <a:gd name="connsiteX4" fmla="*/ 1801328 w 3870263"/>
                  <a:gd name="connsiteY4" fmla="*/ 3796813 h 3798654"/>
                  <a:gd name="connsiteX5" fmla="*/ 157789 w 3870263"/>
                  <a:gd name="connsiteY5" fmla="*/ 1310312 h 379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263" h="3798654">
                    <a:moveTo>
                      <a:pt x="157789" y="1310312"/>
                    </a:moveTo>
                    <a:cubicBezTo>
                      <a:pt x="495069" y="973127"/>
                      <a:pt x="780724" y="1256019"/>
                      <a:pt x="900739" y="803201"/>
                    </a:cubicBezTo>
                    <a:cubicBezTo>
                      <a:pt x="1172487" y="-219975"/>
                      <a:pt x="2299961" y="-209688"/>
                      <a:pt x="2448266" y="517927"/>
                    </a:cubicBezTo>
                    <a:cubicBezTo>
                      <a:pt x="2714966" y="1828948"/>
                      <a:pt x="3878825" y="996368"/>
                      <a:pt x="3870158" y="1935437"/>
                    </a:cubicBezTo>
                    <a:cubicBezTo>
                      <a:pt x="3860633" y="2937944"/>
                      <a:pt x="3123683" y="3718803"/>
                      <a:pt x="1801328" y="3796813"/>
                    </a:cubicBezTo>
                    <a:cubicBezTo>
                      <a:pt x="615941" y="3866726"/>
                      <a:pt x="-401710" y="1869048"/>
                      <a:pt x="157789" y="1310312"/>
                    </a:cubicBezTo>
                    <a:close/>
                  </a:path>
                </a:pathLst>
              </a:custGeom>
              <a:grpFill/>
              <a:ln w="9525" cap="flat">
                <a:noFill/>
                <a:prstDash val="solid"/>
                <a:miter/>
              </a:ln>
            </p:spPr>
            <p:txBody>
              <a:bodyPr rtlCol="0" anchor="ctr"/>
              <a:lstStyle/>
              <a:p>
                <a:endParaRPr lang="en-US"/>
              </a:p>
            </p:txBody>
          </p:sp>
          <p:sp>
            <p:nvSpPr>
              <p:cNvPr id="2268" name="Freeform: Shape 2267">
                <a:extLst>
                  <a:ext uri="{FF2B5EF4-FFF2-40B4-BE49-F238E27FC236}">
                    <a16:creationId xmlns:a16="http://schemas.microsoft.com/office/drawing/2014/main" id="{8BAFEF3E-C81C-A5D9-784E-FE1695167EDF}"/>
                  </a:ext>
                </a:extLst>
              </p:cNvPr>
              <p:cNvSpPr/>
              <p:nvPr/>
            </p:nvSpPr>
            <p:spPr>
              <a:xfrm>
                <a:off x="12192267" y="-1162866"/>
                <a:ext cx="3870263" cy="3798654"/>
              </a:xfrm>
              <a:custGeom>
                <a:avLst/>
                <a:gdLst>
                  <a:gd name="connsiteX0" fmla="*/ 157789 w 3870263"/>
                  <a:gd name="connsiteY0" fmla="*/ 1310312 h 3798654"/>
                  <a:gd name="connsiteX1" fmla="*/ 900739 w 3870263"/>
                  <a:gd name="connsiteY1" fmla="*/ 803201 h 3798654"/>
                  <a:gd name="connsiteX2" fmla="*/ 2448266 w 3870263"/>
                  <a:gd name="connsiteY2" fmla="*/ 517927 h 3798654"/>
                  <a:gd name="connsiteX3" fmla="*/ 3870158 w 3870263"/>
                  <a:gd name="connsiteY3" fmla="*/ 1935437 h 3798654"/>
                  <a:gd name="connsiteX4" fmla="*/ 1801328 w 3870263"/>
                  <a:gd name="connsiteY4" fmla="*/ 3796813 h 3798654"/>
                  <a:gd name="connsiteX5" fmla="*/ 157789 w 3870263"/>
                  <a:gd name="connsiteY5" fmla="*/ 1310312 h 379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0263" h="3798654">
                    <a:moveTo>
                      <a:pt x="157789" y="1310312"/>
                    </a:moveTo>
                    <a:cubicBezTo>
                      <a:pt x="495069" y="973127"/>
                      <a:pt x="780724" y="1256019"/>
                      <a:pt x="900739" y="803201"/>
                    </a:cubicBezTo>
                    <a:cubicBezTo>
                      <a:pt x="1172487" y="-219975"/>
                      <a:pt x="2299961" y="-209688"/>
                      <a:pt x="2448266" y="517927"/>
                    </a:cubicBezTo>
                    <a:cubicBezTo>
                      <a:pt x="2714966" y="1828948"/>
                      <a:pt x="3878825" y="996368"/>
                      <a:pt x="3870158" y="1935437"/>
                    </a:cubicBezTo>
                    <a:cubicBezTo>
                      <a:pt x="3860633" y="2937944"/>
                      <a:pt x="3123683" y="3718803"/>
                      <a:pt x="1801328" y="3796813"/>
                    </a:cubicBezTo>
                    <a:cubicBezTo>
                      <a:pt x="615941" y="3866726"/>
                      <a:pt x="-401710" y="1869048"/>
                      <a:pt x="157789" y="1310312"/>
                    </a:cubicBezTo>
                    <a:close/>
                  </a:path>
                </a:pathLst>
              </a:custGeom>
              <a:grpFill/>
              <a:ln w="9525" cap="flat">
                <a:noFill/>
                <a:prstDash val="solid"/>
                <a:miter/>
              </a:ln>
            </p:spPr>
            <p:txBody>
              <a:bodyPr rtlCol="0" anchor="ctr"/>
              <a:lstStyle/>
              <a:p>
                <a:endParaRPr lang="en-US"/>
              </a:p>
            </p:txBody>
          </p:sp>
        </p:grpSp>
        <p:grpSp>
          <p:nvGrpSpPr>
            <p:cNvPr id="2155" name="Graphic 2">
              <a:extLst>
                <a:ext uri="{FF2B5EF4-FFF2-40B4-BE49-F238E27FC236}">
                  <a16:creationId xmlns:a16="http://schemas.microsoft.com/office/drawing/2014/main" id="{4A78D83B-56F4-E5A3-6E28-17F6AD71F9D5}"/>
                </a:ext>
              </a:extLst>
            </p:cNvPr>
            <p:cNvGrpSpPr/>
            <p:nvPr/>
          </p:nvGrpSpPr>
          <p:grpSpPr>
            <a:xfrm>
              <a:off x="13002195" y="-686781"/>
              <a:ext cx="520302" cy="523190"/>
              <a:chOff x="13002195" y="-686781"/>
              <a:chExt cx="520302" cy="523190"/>
            </a:xfrm>
            <a:noFill/>
          </p:grpSpPr>
          <p:sp>
            <p:nvSpPr>
              <p:cNvPr id="2256" name="Freeform: Shape 2255">
                <a:extLst>
                  <a:ext uri="{FF2B5EF4-FFF2-40B4-BE49-F238E27FC236}">
                    <a16:creationId xmlns:a16="http://schemas.microsoft.com/office/drawing/2014/main" id="{60480D4E-8A8A-CC4D-048D-EC4442117EA1}"/>
                  </a:ext>
                </a:extLst>
              </p:cNvPr>
              <p:cNvSpPr/>
              <p:nvPr/>
            </p:nvSpPr>
            <p:spPr>
              <a:xfrm>
                <a:off x="13186180" y="-466961"/>
                <a:ext cx="156093" cy="186689"/>
              </a:xfrm>
              <a:custGeom>
                <a:avLst/>
                <a:gdLst>
                  <a:gd name="connsiteX0" fmla="*/ 267 w 156093"/>
                  <a:gd name="connsiteY0" fmla="*/ 39954 h 186689"/>
                  <a:gd name="connsiteX1" fmla="*/ 23698 w 156093"/>
                  <a:gd name="connsiteY1" fmla="*/ 8521 h 186689"/>
                  <a:gd name="connsiteX2" fmla="*/ 53797 w 156093"/>
                  <a:gd name="connsiteY2" fmla="*/ 33667 h 186689"/>
                  <a:gd name="connsiteX3" fmla="*/ 60560 w 156093"/>
                  <a:gd name="connsiteY3" fmla="*/ 91675 h 186689"/>
                  <a:gd name="connsiteX4" fmla="*/ 37128 w 156093"/>
                  <a:gd name="connsiteY4" fmla="*/ 123107 h 186689"/>
                  <a:gd name="connsiteX5" fmla="*/ 7029 w 156093"/>
                  <a:gd name="connsiteY5" fmla="*/ 97961 h 186689"/>
                  <a:gd name="connsiteX6" fmla="*/ 24841 w 156093"/>
                  <a:gd name="connsiteY6" fmla="*/ 97104 h 186689"/>
                  <a:gd name="connsiteX7" fmla="*/ 35223 w 156093"/>
                  <a:gd name="connsiteY7" fmla="*/ 106629 h 186689"/>
                  <a:gd name="connsiteX8" fmla="*/ 43034 w 156093"/>
                  <a:gd name="connsiteY8" fmla="*/ 94437 h 186689"/>
                  <a:gd name="connsiteX9" fmla="*/ 35985 w 156093"/>
                  <a:gd name="connsiteY9" fmla="*/ 33858 h 186689"/>
                  <a:gd name="connsiteX10" fmla="*/ 25603 w 156093"/>
                  <a:gd name="connsiteY10" fmla="*/ 24333 h 186689"/>
                  <a:gd name="connsiteX11" fmla="*/ 17793 w 156093"/>
                  <a:gd name="connsiteY11" fmla="*/ 36525 h 186689"/>
                  <a:gd name="connsiteX12" fmla="*/ 93517 w 156093"/>
                  <a:gd name="connsiteY12" fmla="*/ 1854 h 186689"/>
                  <a:gd name="connsiteX13" fmla="*/ 109900 w 156093"/>
                  <a:gd name="connsiteY13" fmla="*/ -51 h 186689"/>
                  <a:gd name="connsiteX14" fmla="*/ 60941 w 156093"/>
                  <a:gd name="connsiteY14" fmla="*/ 184734 h 186689"/>
                  <a:gd name="connsiteX15" fmla="*/ 44558 w 156093"/>
                  <a:gd name="connsiteY15" fmla="*/ 186639 h 186689"/>
                  <a:gd name="connsiteX16" fmla="*/ 95421 w 156093"/>
                  <a:gd name="connsiteY16" fmla="*/ 94437 h 186689"/>
                  <a:gd name="connsiteX17" fmla="*/ 118853 w 156093"/>
                  <a:gd name="connsiteY17" fmla="*/ 63100 h 186689"/>
                  <a:gd name="connsiteX18" fmla="*/ 148857 w 156093"/>
                  <a:gd name="connsiteY18" fmla="*/ 88246 h 186689"/>
                  <a:gd name="connsiteX19" fmla="*/ 155715 w 156093"/>
                  <a:gd name="connsiteY19" fmla="*/ 146253 h 186689"/>
                  <a:gd name="connsiteX20" fmla="*/ 132283 w 156093"/>
                  <a:gd name="connsiteY20" fmla="*/ 177590 h 186689"/>
                  <a:gd name="connsiteX21" fmla="*/ 102184 w 156093"/>
                  <a:gd name="connsiteY21" fmla="*/ 152539 h 186689"/>
                  <a:gd name="connsiteX22" fmla="*/ 119996 w 156093"/>
                  <a:gd name="connsiteY22" fmla="*/ 151587 h 186689"/>
                  <a:gd name="connsiteX23" fmla="*/ 130378 w 156093"/>
                  <a:gd name="connsiteY23" fmla="*/ 161683 h 186689"/>
                  <a:gd name="connsiteX24" fmla="*/ 138189 w 156093"/>
                  <a:gd name="connsiteY24" fmla="*/ 149491 h 186689"/>
                  <a:gd name="connsiteX25" fmla="*/ 131045 w 156093"/>
                  <a:gd name="connsiteY25" fmla="*/ 88912 h 186689"/>
                  <a:gd name="connsiteX26" fmla="*/ 120663 w 156093"/>
                  <a:gd name="connsiteY26" fmla="*/ 79387 h 186689"/>
                  <a:gd name="connsiteX27" fmla="*/ 112947 w 156093"/>
                  <a:gd name="connsiteY27" fmla="*/ 91484 h 18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093" h="186689">
                    <a:moveTo>
                      <a:pt x="267" y="39954"/>
                    </a:moveTo>
                    <a:cubicBezTo>
                      <a:pt x="-1829" y="21761"/>
                      <a:pt x="6267" y="10617"/>
                      <a:pt x="23698" y="8521"/>
                    </a:cubicBezTo>
                    <a:cubicBezTo>
                      <a:pt x="41129" y="6426"/>
                      <a:pt x="51606" y="15475"/>
                      <a:pt x="53797" y="33667"/>
                    </a:cubicBezTo>
                    <a:lnTo>
                      <a:pt x="60560" y="91675"/>
                    </a:lnTo>
                    <a:cubicBezTo>
                      <a:pt x="62655" y="109867"/>
                      <a:pt x="54559" y="121107"/>
                      <a:pt x="37128" y="123107"/>
                    </a:cubicBezTo>
                    <a:cubicBezTo>
                      <a:pt x="19698" y="125107"/>
                      <a:pt x="9220" y="116154"/>
                      <a:pt x="7029" y="97961"/>
                    </a:cubicBezTo>
                    <a:close/>
                    <a:moveTo>
                      <a:pt x="24841" y="97104"/>
                    </a:moveTo>
                    <a:cubicBezTo>
                      <a:pt x="25794" y="104914"/>
                      <a:pt x="29508" y="107772"/>
                      <a:pt x="35223" y="106629"/>
                    </a:cubicBezTo>
                    <a:cubicBezTo>
                      <a:pt x="40938" y="105486"/>
                      <a:pt x="43986" y="102247"/>
                      <a:pt x="43034" y="94437"/>
                    </a:cubicBezTo>
                    <a:lnTo>
                      <a:pt x="35985" y="33858"/>
                    </a:lnTo>
                    <a:cubicBezTo>
                      <a:pt x="35033" y="26047"/>
                      <a:pt x="31128" y="23190"/>
                      <a:pt x="25603" y="24333"/>
                    </a:cubicBezTo>
                    <a:cubicBezTo>
                      <a:pt x="20079" y="25476"/>
                      <a:pt x="16840" y="28714"/>
                      <a:pt x="17793" y="36525"/>
                    </a:cubicBezTo>
                    <a:close/>
                    <a:moveTo>
                      <a:pt x="93517" y="1854"/>
                    </a:moveTo>
                    <a:lnTo>
                      <a:pt x="109900" y="-51"/>
                    </a:lnTo>
                    <a:lnTo>
                      <a:pt x="60941" y="184734"/>
                    </a:lnTo>
                    <a:lnTo>
                      <a:pt x="44558" y="186639"/>
                    </a:lnTo>
                    <a:close/>
                    <a:moveTo>
                      <a:pt x="95421" y="94437"/>
                    </a:moveTo>
                    <a:cubicBezTo>
                      <a:pt x="93231" y="76339"/>
                      <a:pt x="101422" y="65100"/>
                      <a:pt x="118853" y="63100"/>
                    </a:cubicBezTo>
                    <a:cubicBezTo>
                      <a:pt x="136284" y="61099"/>
                      <a:pt x="146761" y="70053"/>
                      <a:pt x="148857" y="88246"/>
                    </a:cubicBezTo>
                    <a:lnTo>
                      <a:pt x="155715" y="146253"/>
                    </a:lnTo>
                    <a:cubicBezTo>
                      <a:pt x="157810" y="164446"/>
                      <a:pt x="149619" y="175590"/>
                      <a:pt x="132283" y="177590"/>
                    </a:cubicBezTo>
                    <a:cubicBezTo>
                      <a:pt x="114948" y="179590"/>
                      <a:pt x="104280" y="170637"/>
                      <a:pt x="102184" y="152539"/>
                    </a:cubicBezTo>
                    <a:close/>
                    <a:moveTo>
                      <a:pt x="119996" y="151587"/>
                    </a:moveTo>
                    <a:cubicBezTo>
                      <a:pt x="120948" y="159397"/>
                      <a:pt x="124568" y="162350"/>
                      <a:pt x="130378" y="161683"/>
                    </a:cubicBezTo>
                    <a:cubicBezTo>
                      <a:pt x="136188" y="161017"/>
                      <a:pt x="139046" y="157302"/>
                      <a:pt x="138189" y="149491"/>
                    </a:cubicBezTo>
                    <a:lnTo>
                      <a:pt x="131045" y="88912"/>
                    </a:lnTo>
                    <a:cubicBezTo>
                      <a:pt x="130188" y="81102"/>
                      <a:pt x="126282" y="78244"/>
                      <a:pt x="120663" y="79387"/>
                    </a:cubicBezTo>
                    <a:cubicBezTo>
                      <a:pt x="115043" y="80530"/>
                      <a:pt x="111995" y="83674"/>
                      <a:pt x="112947" y="91484"/>
                    </a:cubicBezTo>
                    <a:close/>
                  </a:path>
                </a:pathLst>
              </a:custGeom>
              <a:noFill/>
              <a:ln w="9525" cap="rnd">
                <a:solidFill>
                  <a:srgbClr val="000000"/>
                </a:solidFill>
                <a:prstDash val="solid"/>
                <a:round/>
              </a:ln>
            </p:spPr>
            <p:txBody>
              <a:bodyPr rtlCol="0" anchor="ctr"/>
              <a:lstStyle/>
              <a:p>
                <a:endParaRPr lang="en-US"/>
              </a:p>
            </p:txBody>
          </p:sp>
          <p:sp>
            <p:nvSpPr>
              <p:cNvPr id="2257" name="Freeform: Shape 2256">
                <a:extLst>
                  <a:ext uri="{FF2B5EF4-FFF2-40B4-BE49-F238E27FC236}">
                    <a16:creationId xmlns:a16="http://schemas.microsoft.com/office/drawing/2014/main" id="{37B19409-F764-5BCE-1BC5-94F824D21BFF}"/>
                  </a:ext>
                </a:extLst>
              </p:cNvPr>
              <p:cNvSpPr/>
              <p:nvPr/>
            </p:nvSpPr>
            <p:spPr>
              <a:xfrm>
                <a:off x="13132216" y="-567959"/>
                <a:ext cx="266485" cy="342859"/>
              </a:xfrm>
              <a:custGeom>
                <a:avLst/>
                <a:gdLst>
                  <a:gd name="connsiteX0" fmla="*/ 251016 w 266485"/>
                  <a:gd name="connsiteY0" fmla="*/ 318593 h 342859"/>
                  <a:gd name="connsiteX1" fmla="*/ 44800 w 266485"/>
                  <a:gd name="connsiteY1" fmla="*/ 342691 h 342859"/>
                  <a:gd name="connsiteX2" fmla="*/ 25083 w 266485"/>
                  <a:gd name="connsiteY2" fmla="*/ 327070 h 342859"/>
                  <a:gd name="connsiteX3" fmla="*/ 128 w 266485"/>
                  <a:gd name="connsiteY3" fmla="*/ 114091 h 342859"/>
                  <a:gd name="connsiteX4" fmla="*/ 7748 w 266485"/>
                  <a:gd name="connsiteY4" fmla="*/ 92374 h 342859"/>
                  <a:gd name="connsiteX5" fmla="*/ 93473 w 266485"/>
                  <a:gd name="connsiteY5" fmla="*/ 7507 h 342859"/>
                  <a:gd name="connsiteX6" fmla="*/ 125477 w 266485"/>
                  <a:gd name="connsiteY6" fmla="*/ 3792 h 342859"/>
                  <a:gd name="connsiteX7" fmla="*/ 228823 w 266485"/>
                  <a:gd name="connsiteY7" fmla="*/ 66466 h 342859"/>
                  <a:gd name="connsiteX8" fmla="*/ 241301 w 266485"/>
                  <a:gd name="connsiteY8" fmla="*/ 85516 h 342859"/>
                  <a:gd name="connsiteX9" fmla="*/ 266256 w 266485"/>
                  <a:gd name="connsiteY9" fmla="*/ 298495 h 342859"/>
                  <a:gd name="connsiteX10" fmla="*/ 251064 w 266485"/>
                  <a:gd name="connsiteY10" fmla="*/ 318584 h 342859"/>
                  <a:gd name="connsiteX11" fmla="*/ 251016 w 266485"/>
                  <a:gd name="connsiteY11" fmla="*/ 318593 h 34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485" h="342859">
                    <a:moveTo>
                      <a:pt x="251016" y="318593"/>
                    </a:moveTo>
                    <a:lnTo>
                      <a:pt x="44800" y="342691"/>
                    </a:lnTo>
                    <a:cubicBezTo>
                      <a:pt x="35047" y="343806"/>
                      <a:pt x="26226" y="336824"/>
                      <a:pt x="25083" y="327070"/>
                    </a:cubicBezTo>
                    <a:lnTo>
                      <a:pt x="128" y="114091"/>
                    </a:lnTo>
                    <a:cubicBezTo>
                      <a:pt x="-834" y="106062"/>
                      <a:pt x="1985" y="98042"/>
                      <a:pt x="7748" y="92374"/>
                    </a:cubicBezTo>
                    <a:lnTo>
                      <a:pt x="93473" y="7507"/>
                    </a:lnTo>
                    <a:cubicBezTo>
                      <a:pt x="102017" y="-952"/>
                      <a:pt x="115228" y="-2485"/>
                      <a:pt x="125477" y="3792"/>
                    </a:cubicBezTo>
                    <a:lnTo>
                      <a:pt x="228823" y="66466"/>
                    </a:lnTo>
                    <a:cubicBezTo>
                      <a:pt x="235672" y="70581"/>
                      <a:pt x="240263" y="77592"/>
                      <a:pt x="241301" y="85516"/>
                    </a:cubicBezTo>
                    <a:lnTo>
                      <a:pt x="266256" y="298495"/>
                    </a:lnTo>
                    <a:cubicBezTo>
                      <a:pt x="267609" y="308239"/>
                      <a:pt x="260808" y="317231"/>
                      <a:pt x="251064" y="318584"/>
                    </a:cubicBezTo>
                    <a:cubicBezTo>
                      <a:pt x="251045" y="318593"/>
                      <a:pt x="251035" y="318593"/>
                      <a:pt x="251016" y="318593"/>
                    </a:cubicBezTo>
                    <a:close/>
                  </a:path>
                </a:pathLst>
              </a:custGeom>
              <a:noFill/>
              <a:ln w="9525" cap="rnd">
                <a:solidFill>
                  <a:srgbClr val="000000"/>
                </a:solidFill>
                <a:prstDash val="solid"/>
                <a:round/>
              </a:ln>
            </p:spPr>
            <p:txBody>
              <a:bodyPr rtlCol="0" anchor="ctr"/>
              <a:lstStyle/>
              <a:p>
                <a:endParaRPr lang="en-US"/>
              </a:p>
            </p:txBody>
          </p:sp>
          <p:sp>
            <p:nvSpPr>
              <p:cNvPr id="2258" name="Freeform: Shape 2257">
                <a:extLst>
                  <a:ext uri="{FF2B5EF4-FFF2-40B4-BE49-F238E27FC236}">
                    <a16:creationId xmlns:a16="http://schemas.microsoft.com/office/drawing/2014/main" id="{6C5BD3BB-DB71-F7F6-056C-9774E799A34E}"/>
                  </a:ext>
                </a:extLst>
              </p:cNvPr>
              <p:cNvSpPr/>
              <p:nvPr/>
            </p:nvSpPr>
            <p:spPr>
              <a:xfrm>
                <a:off x="13232028" y="-548785"/>
                <a:ext cx="26479" cy="26496"/>
              </a:xfrm>
              <a:custGeom>
                <a:avLst/>
                <a:gdLst>
                  <a:gd name="connsiteX0" fmla="*/ 26332 w 26479"/>
                  <a:gd name="connsiteY0" fmla="*/ 11669 h 26496"/>
                  <a:gd name="connsiteX1" fmla="*/ 14711 w 26479"/>
                  <a:gd name="connsiteY1" fmla="*/ 26357 h 26496"/>
                  <a:gd name="connsiteX2" fmla="*/ 33 w 26479"/>
                  <a:gd name="connsiteY2" fmla="*/ 14736 h 26496"/>
                  <a:gd name="connsiteX3" fmla="*/ 11644 w 26479"/>
                  <a:gd name="connsiteY3" fmla="*/ 48 h 26496"/>
                  <a:gd name="connsiteX4" fmla="*/ 11663 w 26479"/>
                  <a:gd name="connsiteY4" fmla="*/ 48 h 26496"/>
                  <a:gd name="connsiteX5" fmla="*/ 26313 w 26479"/>
                  <a:gd name="connsiteY5" fmla="*/ 11498 h 26496"/>
                  <a:gd name="connsiteX6" fmla="*/ 26332 w 26479"/>
                  <a:gd name="connsiteY6" fmla="*/ 11669 h 2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79" h="26496">
                    <a:moveTo>
                      <a:pt x="26332" y="11669"/>
                    </a:moveTo>
                    <a:cubicBezTo>
                      <a:pt x="27179" y="18937"/>
                      <a:pt x="21979" y="25509"/>
                      <a:pt x="14711" y="26357"/>
                    </a:cubicBezTo>
                    <a:cubicBezTo>
                      <a:pt x="7453" y="27195"/>
                      <a:pt x="881" y="21994"/>
                      <a:pt x="33" y="14736"/>
                    </a:cubicBezTo>
                    <a:cubicBezTo>
                      <a:pt x="-815" y="7468"/>
                      <a:pt x="4386" y="896"/>
                      <a:pt x="11644" y="48"/>
                    </a:cubicBezTo>
                    <a:cubicBezTo>
                      <a:pt x="11654" y="48"/>
                      <a:pt x="11663" y="48"/>
                      <a:pt x="11663" y="48"/>
                    </a:cubicBezTo>
                    <a:cubicBezTo>
                      <a:pt x="18864" y="-837"/>
                      <a:pt x="25427" y="4287"/>
                      <a:pt x="26313" y="11498"/>
                    </a:cubicBezTo>
                    <a:cubicBezTo>
                      <a:pt x="26322" y="11555"/>
                      <a:pt x="26322" y="11612"/>
                      <a:pt x="26332" y="11669"/>
                    </a:cubicBezTo>
                    <a:close/>
                  </a:path>
                </a:pathLst>
              </a:custGeom>
              <a:noFill/>
              <a:ln w="9525" cap="rnd">
                <a:solidFill>
                  <a:srgbClr val="000000"/>
                </a:solidFill>
                <a:prstDash val="solid"/>
                <a:round/>
              </a:ln>
            </p:spPr>
            <p:txBody>
              <a:bodyPr rtlCol="0" anchor="ctr"/>
              <a:lstStyle/>
              <a:p>
                <a:endParaRPr lang="en-US"/>
              </a:p>
            </p:txBody>
          </p:sp>
          <p:sp>
            <p:nvSpPr>
              <p:cNvPr id="2259" name="Freeform: Shape 2258">
                <a:extLst>
                  <a:ext uri="{FF2B5EF4-FFF2-40B4-BE49-F238E27FC236}">
                    <a16:creationId xmlns:a16="http://schemas.microsoft.com/office/drawing/2014/main" id="{79BFEC12-C820-2810-1AC7-08F99BAD850C}"/>
                  </a:ext>
                </a:extLst>
              </p:cNvPr>
              <p:cNvSpPr/>
              <p:nvPr/>
            </p:nvSpPr>
            <p:spPr>
              <a:xfrm>
                <a:off x="13245464" y="-686227"/>
                <a:ext cx="17949" cy="150780"/>
              </a:xfrm>
              <a:custGeom>
                <a:avLst/>
                <a:gdLst>
                  <a:gd name="connsiteX0" fmla="*/ -57 w 17949"/>
                  <a:gd name="connsiteY0" fmla="*/ -51 h 150780"/>
                  <a:gd name="connsiteX1" fmla="*/ -57 w 17949"/>
                  <a:gd name="connsiteY1" fmla="*/ 150634 h 150780"/>
                </a:gdLst>
                <a:ahLst/>
                <a:cxnLst>
                  <a:cxn ang="0">
                    <a:pos x="connsiteX0" y="connsiteY0"/>
                  </a:cxn>
                  <a:cxn ang="0">
                    <a:pos x="connsiteX1" y="connsiteY1"/>
                  </a:cxn>
                </a:cxnLst>
                <a:rect l="l" t="t" r="r" b="b"/>
                <a:pathLst>
                  <a:path w="17949" h="150780">
                    <a:moveTo>
                      <a:pt x="-57" y="-51"/>
                    </a:moveTo>
                    <a:cubicBezTo>
                      <a:pt x="-57" y="-51"/>
                      <a:pt x="40329" y="155111"/>
                      <a:pt x="-57" y="150634"/>
                    </a:cubicBezTo>
                  </a:path>
                </a:pathLst>
              </a:custGeom>
              <a:noFill/>
              <a:ln w="9525" cap="rnd">
                <a:solidFill>
                  <a:srgbClr val="000000"/>
                </a:solidFill>
                <a:prstDash val="solid"/>
                <a:round/>
              </a:ln>
            </p:spPr>
            <p:txBody>
              <a:bodyPr rtlCol="0" anchor="ctr"/>
              <a:lstStyle/>
              <a:p>
                <a:endParaRPr lang="en-US"/>
              </a:p>
            </p:txBody>
          </p:sp>
          <p:sp>
            <p:nvSpPr>
              <p:cNvPr id="2260" name="Freeform: Shape 2259">
                <a:extLst>
                  <a:ext uri="{FF2B5EF4-FFF2-40B4-BE49-F238E27FC236}">
                    <a16:creationId xmlns:a16="http://schemas.microsoft.com/office/drawing/2014/main" id="{EF6CBF1F-9BB9-F9C7-699E-0FFDBFCB9A33}"/>
                  </a:ext>
                </a:extLst>
              </p:cNvPr>
              <p:cNvSpPr/>
              <p:nvPr/>
            </p:nvSpPr>
            <p:spPr>
              <a:xfrm>
                <a:off x="13234986" y="-682321"/>
                <a:ext cx="47625" cy="115823"/>
              </a:xfrm>
              <a:custGeom>
                <a:avLst/>
                <a:gdLst>
                  <a:gd name="connsiteX0" fmla="*/ -57 w 47625"/>
                  <a:gd name="connsiteY0" fmla="*/ 115773 h 115823"/>
                  <a:gd name="connsiteX1" fmla="*/ 47568 w 47625"/>
                  <a:gd name="connsiteY1" fmla="*/ -51 h 115823"/>
                </a:gdLst>
                <a:ahLst/>
                <a:cxnLst>
                  <a:cxn ang="0">
                    <a:pos x="connsiteX0" y="connsiteY0"/>
                  </a:cxn>
                  <a:cxn ang="0">
                    <a:pos x="connsiteX1" y="connsiteY1"/>
                  </a:cxn>
                </a:cxnLst>
                <a:rect l="l" t="t" r="r" b="b"/>
                <a:pathLst>
                  <a:path w="47625" h="115823">
                    <a:moveTo>
                      <a:pt x="-57" y="115773"/>
                    </a:moveTo>
                    <a:cubicBezTo>
                      <a:pt x="7848" y="72625"/>
                      <a:pt x="47568" y="-51"/>
                      <a:pt x="47568" y="-51"/>
                    </a:cubicBezTo>
                  </a:path>
                </a:pathLst>
              </a:custGeom>
              <a:noFill/>
              <a:ln w="9525" cap="rnd">
                <a:solidFill>
                  <a:srgbClr val="000000"/>
                </a:solidFill>
                <a:prstDash val="solid"/>
                <a:round/>
              </a:ln>
            </p:spPr>
            <p:txBody>
              <a:bodyPr rtlCol="0" anchor="ctr"/>
              <a:lstStyle/>
              <a:p>
                <a:endParaRPr lang="en-US"/>
              </a:p>
            </p:txBody>
          </p:sp>
          <p:sp>
            <p:nvSpPr>
              <p:cNvPr id="2261" name="Freeform: Shape 2260">
                <a:extLst>
                  <a:ext uri="{FF2B5EF4-FFF2-40B4-BE49-F238E27FC236}">
                    <a16:creationId xmlns:a16="http://schemas.microsoft.com/office/drawing/2014/main" id="{2E83A3A6-6C5C-4B27-86F5-EEEE2C746DCD}"/>
                  </a:ext>
                </a:extLst>
              </p:cNvPr>
              <p:cNvSpPr/>
              <p:nvPr/>
            </p:nvSpPr>
            <p:spPr>
              <a:xfrm>
                <a:off x="13235176" y="-543352"/>
                <a:ext cx="10287" cy="8286"/>
              </a:xfrm>
              <a:custGeom>
                <a:avLst/>
                <a:gdLst>
                  <a:gd name="connsiteX0" fmla="*/ 10230 w 10287"/>
                  <a:gd name="connsiteY0" fmla="*/ 8236 h 8286"/>
                  <a:gd name="connsiteX1" fmla="*/ -57 w 10287"/>
                  <a:gd name="connsiteY1" fmla="*/ -51 h 8286"/>
                </a:gdLst>
                <a:ahLst/>
                <a:cxnLst>
                  <a:cxn ang="0">
                    <a:pos x="connsiteX0" y="connsiteY0"/>
                  </a:cxn>
                  <a:cxn ang="0">
                    <a:pos x="connsiteX1" y="connsiteY1"/>
                  </a:cxn>
                </a:cxnLst>
                <a:rect l="l" t="t" r="r" b="b"/>
                <a:pathLst>
                  <a:path w="10287" h="8286">
                    <a:moveTo>
                      <a:pt x="10230" y="8236"/>
                    </a:moveTo>
                    <a:cubicBezTo>
                      <a:pt x="5400" y="7912"/>
                      <a:pt x="1295" y="4597"/>
                      <a:pt x="-57" y="-51"/>
                    </a:cubicBezTo>
                  </a:path>
                </a:pathLst>
              </a:custGeom>
              <a:noFill/>
              <a:ln w="9525" cap="rnd">
                <a:solidFill>
                  <a:srgbClr val="000000"/>
                </a:solidFill>
                <a:prstDash val="solid"/>
                <a:round/>
              </a:ln>
            </p:spPr>
            <p:txBody>
              <a:bodyPr rtlCol="0" anchor="ctr"/>
              <a:lstStyle/>
              <a:p>
                <a:endParaRPr lang="en-US"/>
              </a:p>
            </p:txBody>
          </p:sp>
          <p:sp>
            <p:nvSpPr>
              <p:cNvPr id="2262" name="Freeform: Shape 2261">
                <a:extLst>
                  <a:ext uri="{FF2B5EF4-FFF2-40B4-BE49-F238E27FC236}">
                    <a16:creationId xmlns:a16="http://schemas.microsoft.com/office/drawing/2014/main" id="{B763A361-1855-CDF5-C12D-2E743D286BFE}"/>
                  </a:ext>
                </a:extLst>
              </p:cNvPr>
              <p:cNvSpPr/>
              <p:nvPr/>
            </p:nvSpPr>
            <p:spPr>
              <a:xfrm>
                <a:off x="13425200" y="-628600"/>
                <a:ext cx="80391" cy="110966"/>
              </a:xfrm>
              <a:custGeom>
                <a:avLst/>
                <a:gdLst>
                  <a:gd name="connsiteX0" fmla="*/ -57 w 80391"/>
                  <a:gd name="connsiteY0" fmla="*/ -51 h 110966"/>
                  <a:gd name="connsiteX1" fmla="*/ 80334 w 80391"/>
                  <a:gd name="connsiteY1" fmla="*/ 110915 h 110966"/>
                </a:gdLst>
                <a:ahLst/>
                <a:cxnLst>
                  <a:cxn ang="0">
                    <a:pos x="connsiteX0" y="connsiteY0"/>
                  </a:cxn>
                  <a:cxn ang="0">
                    <a:pos x="connsiteX1" y="connsiteY1"/>
                  </a:cxn>
                </a:cxnLst>
                <a:rect l="l" t="t" r="r" b="b"/>
                <a:pathLst>
                  <a:path w="80391" h="110966">
                    <a:moveTo>
                      <a:pt x="-57" y="-51"/>
                    </a:moveTo>
                    <a:cubicBezTo>
                      <a:pt x="36185" y="29076"/>
                      <a:pt x="63951" y="67395"/>
                      <a:pt x="80334" y="110915"/>
                    </a:cubicBezTo>
                  </a:path>
                </a:pathLst>
              </a:custGeom>
              <a:noFill/>
              <a:ln w="9525" cap="rnd">
                <a:solidFill>
                  <a:srgbClr val="000000"/>
                </a:solidFill>
                <a:prstDash val="solid"/>
                <a:round/>
              </a:ln>
            </p:spPr>
            <p:txBody>
              <a:bodyPr rtlCol="0" anchor="ctr"/>
              <a:lstStyle/>
              <a:p>
                <a:endParaRPr lang="en-US"/>
              </a:p>
            </p:txBody>
          </p:sp>
          <p:sp>
            <p:nvSpPr>
              <p:cNvPr id="2263" name="Freeform: Shape 2262">
                <a:extLst>
                  <a:ext uri="{FF2B5EF4-FFF2-40B4-BE49-F238E27FC236}">
                    <a16:creationId xmlns:a16="http://schemas.microsoft.com/office/drawing/2014/main" id="{DD684A98-1E15-5467-EACD-D73F45CCCD3B}"/>
                  </a:ext>
                </a:extLst>
              </p:cNvPr>
              <p:cNvSpPr/>
              <p:nvPr/>
            </p:nvSpPr>
            <p:spPr>
              <a:xfrm>
                <a:off x="13007339" y="-686781"/>
                <a:ext cx="393191" cy="195816"/>
              </a:xfrm>
              <a:custGeom>
                <a:avLst/>
                <a:gdLst>
                  <a:gd name="connsiteX0" fmla="*/ -57 w 393191"/>
                  <a:gd name="connsiteY0" fmla="*/ 195765 h 195816"/>
                  <a:gd name="connsiteX1" fmla="*/ 319059 w 393191"/>
                  <a:gd name="connsiteY1" fmla="*/ 8447 h 195816"/>
                  <a:gd name="connsiteX2" fmla="*/ 393135 w 393191"/>
                  <a:gd name="connsiteY2" fmla="*/ 40603 h 195816"/>
                </a:gdLst>
                <a:ahLst/>
                <a:cxnLst>
                  <a:cxn ang="0">
                    <a:pos x="connsiteX0" y="connsiteY0"/>
                  </a:cxn>
                  <a:cxn ang="0">
                    <a:pos x="connsiteX1" y="connsiteY1"/>
                  </a:cxn>
                  <a:cxn ang="0">
                    <a:pos x="connsiteX2" y="connsiteY2"/>
                  </a:cxn>
                </a:cxnLst>
                <a:rect l="l" t="t" r="r" b="b"/>
                <a:pathLst>
                  <a:path w="393191" h="195816">
                    <a:moveTo>
                      <a:pt x="-57" y="195765"/>
                    </a:moveTo>
                    <a:cubicBezTo>
                      <a:pt x="36338" y="55919"/>
                      <a:pt x="179213" y="-27947"/>
                      <a:pt x="319059" y="8447"/>
                    </a:cubicBezTo>
                    <a:cubicBezTo>
                      <a:pt x="345262" y="15267"/>
                      <a:pt x="370256" y="26116"/>
                      <a:pt x="393135" y="40603"/>
                    </a:cubicBezTo>
                  </a:path>
                </a:pathLst>
              </a:custGeom>
              <a:noFill/>
              <a:ln w="9525" cap="rnd">
                <a:solidFill>
                  <a:srgbClr val="000000"/>
                </a:solidFill>
                <a:prstDash val="solid"/>
                <a:round/>
              </a:ln>
            </p:spPr>
            <p:txBody>
              <a:bodyPr rtlCol="0" anchor="ctr"/>
              <a:lstStyle/>
              <a:p>
                <a:endParaRPr lang="en-US"/>
              </a:p>
            </p:txBody>
          </p:sp>
          <p:sp>
            <p:nvSpPr>
              <p:cNvPr id="2264" name="Freeform: Shape 2263">
                <a:extLst>
                  <a:ext uri="{FF2B5EF4-FFF2-40B4-BE49-F238E27FC236}">
                    <a16:creationId xmlns:a16="http://schemas.microsoft.com/office/drawing/2014/main" id="{FC651D3B-D5D1-7244-375F-28ED465E1058}"/>
                  </a:ext>
                </a:extLst>
              </p:cNvPr>
              <p:cNvSpPr/>
              <p:nvPr/>
            </p:nvSpPr>
            <p:spPr>
              <a:xfrm>
                <a:off x="13002195" y="-387237"/>
                <a:ext cx="86963" cy="159258"/>
              </a:xfrm>
              <a:custGeom>
                <a:avLst/>
                <a:gdLst>
                  <a:gd name="connsiteX0" fmla="*/ 86906 w 86963"/>
                  <a:gd name="connsiteY0" fmla="*/ 159207 h 159258"/>
                  <a:gd name="connsiteX1" fmla="*/ -57 w 86963"/>
                  <a:gd name="connsiteY1" fmla="*/ -51 h 159258"/>
                </a:gdLst>
                <a:ahLst/>
                <a:cxnLst>
                  <a:cxn ang="0">
                    <a:pos x="connsiteX0" y="connsiteY0"/>
                  </a:cxn>
                  <a:cxn ang="0">
                    <a:pos x="connsiteX1" y="connsiteY1"/>
                  </a:cxn>
                </a:cxnLst>
                <a:rect l="l" t="t" r="r" b="b"/>
                <a:pathLst>
                  <a:path w="86963" h="159258">
                    <a:moveTo>
                      <a:pt x="86906" y="159207"/>
                    </a:moveTo>
                    <a:cubicBezTo>
                      <a:pt x="39757" y="118268"/>
                      <a:pt x="8896" y="61747"/>
                      <a:pt x="-57" y="-51"/>
                    </a:cubicBezTo>
                  </a:path>
                </a:pathLst>
              </a:custGeom>
              <a:noFill/>
              <a:ln w="9525" cap="rnd">
                <a:solidFill>
                  <a:srgbClr val="000000"/>
                </a:solidFill>
                <a:prstDash val="solid"/>
                <a:round/>
              </a:ln>
            </p:spPr>
            <p:txBody>
              <a:bodyPr rtlCol="0" anchor="ctr"/>
              <a:lstStyle/>
              <a:p>
                <a:endParaRPr lang="en-US"/>
              </a:p>
            </p:txBody>
          </p:sp>
          <p:sp>
            <p:nvSpPr>
              <p:cNvPr id="2265" name="Freeform: Shape 2264">
                <a:extLst>
                  <a:ext uri="{FF2B5EF4-FFF2-40B4-BE49-F238E27FC236}">
                    <a16:creationId xmlns:a16="http://schemas.microsoft.com/office/drawing/2014/main" id="{30EE930D-AA13-00AD-DC3D-955150C32BFF}"/>
                  </a:ext>
                </a:extLst>
              </p:cNvPr>
              <p:cNvSpPr/>
              <p:nvPr/>
            </p:nvSpPr>
            <p:spPr>
              <a:xfrm>
                <a:off x="13116590" y="-206833"/>
                <a:ext cx="134112" cy="43243"/>
              </a:xfrm>
              <a:custGeom>
                <a:avLst/>
                <a:gdLst>
                  <a:gd name="connsiteX0" fmla="*/ 134055 w 134112"/>
                  <a:gd name="connsiteY0" fmla="*/ 43192 h 43243"/>
                  <a:gd name="connsiteX1" fmla="*/ -57 w 134112"/>
                  <a:gd name="connsiteY1" fmla="*/ -51 h 43243"/>
                </a:gdLst>
                <a:ahLst/>
                <a:cxnLst>
                  <a:cxn ang="0">
                    <a:pos x="connsiteX0" y="connsiteY0"/>
                  </a:cxn>
                  <a:cxn ang="0">
                    <a:pos x="connsiteX1" y="connsiteY1"/>
                  </a:cxn>
                </a:cxnLst>
                <a:rect l="l" t="t" r="r" b="b"/>
                <a:pathLst>
                  <a:path w="134112" h="43243">
                    <a:moveTo>
                      <a:pt x="134055" y="43192"/>
                    </a:moveTo>
                    <a:cubicBezTo>
                      <a:pt x="86220" y="41383"/>
                      <a:pt x="39814" y="26419"/>
                      <a:pt x="-57" y="-51"/>
                    </a:cubicBezTo>
                  </a:path>
                </a:pathLst>
              </a:custGeom>
              <a:noFill/>
              <a:ln w="9525" cap="rnd">
                <a:solidFill>
                  <a:srgbClr val="000000"/>
                </a:solidFill>
                <a:prstDash val="solid"/>
                <a:round/>
              </a:ln>
            </p:spPr>
            <p:txBody>
              <a:bodyPr rtlCol="0" anchor="ctr"/>
              <a:lstStyle/>
              <a:p>
                <a:endParaRPr lang="en-US"/>
              </a:p>
            </p:txBody>
          </p:sp>
          <p:sp>
            <p:nvSpPr>
              <p:cNvPr id="2266" name="Freeform: Shape 2265">
                <a:extLst>
                  <a:ext uri="{FF2B5EF4-FFF2-40B4-BE49-F238E27FC236}">
                    <a16:creationId xmlns:a16="http://schemas.microsoft.com/office/drawing/2014/main" id="{AF6E5EF3-23E2-D5D8-646D-61806EDFD858}"/>
                  </a:ext>
                </a:extLst>
              </p:cNvPr>
              <p:cNvSpPr/>
              <p:nvPr/>
            </p:nvSpPr>
            <p:spPr>
              <a:xfrm>
                <a:off x="13298804" y="-463151"/>
                <a:ext cx="223694" cy="296703"/>
              </a:xfrm>
              <a:custGeom>
                <a:avLst/>
                <a:gdLst>
                  <a:gd name="connsiteX0" fmla="*/ 220827 w 223694"/>
                  <a:gd name="connsiteY0" fmla="*/ -51 h 296703"/>
                  <a:gd name="connsiteX1" fmla="*/ 133 w 223694"/>
                  <a:gd name="connsiteY1" fmla="*/ 296624 h 296703"/>
                  <a:gd name="connsiteX2" fmla="*/ -57 w 223694"/>
                  <a:gd name="connsiteY2" fmla="*/ 296653 h 296703"/>
                </a:gdLst>
                <a:ahLst/>
                <a:cxnLst>
                  <a:cxn ang="0">
                    <a:pos x="connsiteX0" y="connsiteY0"/>
                  </a:cxn>
                  <a:cxn ang="0">
                    <a:pos x="connsiteX1" y="connsiteY1"/>
                  </a:cxn>
                  <a:cxn ang="0">
                    <a:pos x="connsiteX2" y="connsiteY2"/>
                  </a:cxn>
                </a:cxnLst>
                <a:rect l="l" t="t" r="r" b="b"/>
                <a:pathLst>
                  <a:path w="223694" h="296703">
                    <a:moveTo>
                      <a:pt x="220827" y="-51"/>
                    </a:moveTo>
                    <a:cubicBezTo>
                      <a:pt x="241811" y="142814"/>
                      <a:pt x="142999" y="275641"/>
                      <a:pt x="133" y="296624"/>
                    </a:cubicBezTo>
                    <a:cubicBezTo>
                      <a:pt x="66" y="296634"/>
                      <a:pt x="9" y="296643"/>
                      <a:pt x="-57" y="296653"/>
                    </a:cubicBezTo>
                  </a:path>
                </a:pathLst>
              </a:custGeom>
              <a:noFill/>
              <a:ln w="9525" cap="rnd">
                <a:solidFill>
                  <a:srgbClr val="000000"/>
                </a:solidFill>
                <a:prstDash val="solid"/>
                <a:round/>
              </a:ln>
            </p:spPr>
            <p:txBody>
              <a:bodyPr rtlCol="0" anchor="ctr"/>
              <a:lstStyle/>
              <a:p>
                <a:endParaRPr lang="en-US"/>
              </a:p>
            </p:txBody>
          </p:sp>
        </p:grpSp>
        <p:grpSp>
          <p:nvGrpSpPr>
            <p:cNvPr id="2156" name="Graphic 2">
              <a:extLst>
                <a:ext uri="{FF2B5EF4-FFF2-40B4-BE49-F238E27FC236}">
                  <a16:creationId xmlns:a16="http://schemas.microsoft.com/office/drawing/2014/main" id="{A0292489-588B-C561-13E3-D434F04C0910}"/>
                </a:ext>
              </a:extLst>
            </p:cNvPr>
            <p:cNvGrpSpPr/>
            <p:nvPr/>
          </p:nvGrpSpPr>
          <p:grpSpPr>
            <a:xfrm>
              <a:off x="12426026" y="147468"/>
              <a:ext cx="667037" cy="667987"/>
              <a:chOff x="12426026" y="147468"/>
              <a:chExt cx="667037" cy="667987"/>
            </a:xfrm>
            <a:noFill/>
          </p:grpSpPr>
          <p:sp>
            <p:nvSpPr>
              <p:cNvPr id="2242" name="Freeform: Shape 2241">
                <a:extLst>
                  <a:ext uri="{FF2B5EF4-FFF2-40B4-BE49-F238E27FC236}">
                    <a16:creationId xmlns:a16="http://schemas.microsoft.com/office/drawing/2014/main" id="{66A2DC55-0430-D394-0E0B-520B4AA1C4C0}"/>
                  </a:ext>
                </a:extLst>
              </p:cNvPr>
              <p:cNvSpPr/>
              <p:nvPr/>
            </p:nvSpPr>
            <p:spPr>
              <a:xfrm rot="654600">
                <a:off x="12578743" y="440269"/>
                <a:ext cx="335089" cy="215836"/>
              </a:xfrm>
              <a:custGeom>
                <a:avLst/>
                <a:gdLst>
                  <a:gd name="connsiteX0" fmla="*/ -57 w 335089"/>
                  <a:gd name="connsiteY0" fmla="*/ -51 h 215836"/>
                  <a:gd name="connsiteX1" fmla="*/ 335032 w 335089"/>
                  <a:gd name="connsiteY1" fmla="*/ -51 h 215836"/>
                  <a:gd name="connsiteX2" fmla="*/ 335032 w 335089"/>
                  <a:gd name="connsiteY2" fmla="*/ -51 h 215836"/>
                  <a:gd name="connsiteX3" fmla="*/ 335032 w 335089"/>
                  <a:gd name="connsiteY3" fmla="*/ 199974 h 215836"/>
                  <a:gd name="connsiteX4" fmla="*/ 319221 w 335089"/>
                  <a:gd name="connsiteY4" fmla="*/ 215786 h 215836"/>
                  <a:gd name="connsiteX5" fmla="*/ 15278 w 335089"/>
                  <a:gd name="connsiteY5" fmla="*/ 215786 h 215836"/>
                  <a:gd name="connsiteX6" fmla="*/ -57 w 335089"/>
                  <a:gd name="connsiteY6" fmla="*/ 200165 h 215836"/>
                  <a:gd name="connsiteX7" fmla="*/ -57 w 335089"/>
                  <a:gd name="connsiteY7" fmla="*/ 139 h 215836"/>
                  <a:gd name="connsiteX8" fmla="*/ -57 w 335089"/>
                  <a:gd name="connsiteY8" fmla="*/ 139 h 2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089" h="215836">
                    <a:moveTo>
                      <a:pt x="-57" y="-51"/>
                    </a:moveTo>
                    <a:lnTo>
                      <a:pt x="335032" y="-51"/>
                    </a:lnTo>
                    <a:lnTo>
                      <a:pt x="335032" y="-51"/>
                    </a:lnTo>
                    <a:lnTo>
                      <a:pt x="335032" y="199974"/>
                    </a:lnTo>
                    <a:cubicBezTo>
                      <a:pt x="335032" y="208708"/>
                      <a:pt x="327955" y="215786"/>
                      <a:pt x="319221" y="215786"/>
                    </a:cubicBezTo>
                    <a:lnTo>
                      <a:pt x="15278" y="215786"/>
                    </a:lnTo>
                    <a:cubicBezTo>
                      <a:pt x="6805" y="215528"/>
                      <a:pt x="41" y="208642"/>
                      <a:pt x="-57" y="200165"/>
                    </a:cubicBezTo>
                    <a:lnTo>
                      <a:pt x="-57" y="139"/>
                    </a:lnTo>
                    <a:lnTo>
                      <a:pt x="-57" y="139"/>
                    </a:lnTo>
                    <a:close/>
                  </a:path>
                </a:pathLst>
              </a:custGeom>
              <a:noFill/>
              <a:ln w="9525" cap="rnd">
                <a:solidFill>
                  <a:srgbClr val="000000"/>
                </a:solidFill>
                <a:prstDash val="solid"/>
                <a:round/>
              </a:ln>
            </p:spPr>
            <p:txBody>
              <a:bodyPr rtlCol="0" anchor="ctr"/>
              <a:lstStyle/>
              <a:p>
                <a:endParaRPr lang="en-US"/>
              </a:p>
            </p:txBody>
          </p:sp>
          <p:sp>
            <p:nvSpPr>
              <p:cNvPr id="2243" name="Freeform: Shape 2242">
                <a:extLst>
                  <a:ext uri="{FF2B5EF4-FFF2-40B4-BE49-F238E27FC236}">
                    <a16:creationId xmlns:a16="http://schemas.microsoft.com/office/drawing/2014/main" id="{0EE806BF-C7A4-2F5B-AA3A-A8FAD8CF928C}"/>
                  </a:ext>
                </a:extLst>
              </p:cNvPr>
              <p:cNvSpPr/>
              <p:nvPr/>
            </p:nvSpPr>
            <p:spPr>
              <a:xfrm rot="-10145400">
                <a:off x="12596257" y="374073"/>
                <a:ext cx="352425" cy="68675"/>
              </a:xfrm>
              <a:custGeom>
                <a:avLst/>
                <a:gdLst>
                  <a:gd name="connsiteX0" fmla="*/ -57 w 352425"/>
                  <a:gd name="connsiteY0" fmla="*/ -51 h 68675"/>
                  <a:gd name="connsiteX1" fmla="*/ 352368 w 352425"/>
                  <a:gd name="connsiteY1" fmla="*/ -51 h 68675"/>
                  <a:gd name="connsiteX2" fmla="*/ 352368 w 352425"/>
                  <a:gd name="connsiteY2" fmla="*/ -51 h 68675"/>
                  <a:gd name="connsiteX3" fmla="*/ 352368 w 352425"/>
                  <a:gd name="connsiteY3" fmla="*/ 52813 h 68675"/>
                  <a:gd name="connsiteX4" fmla="*/ 336556 w 352425"/>
                  <a:gd name="connsiteY4" fmla="*/ 68624 h 68675"/>
                  <a:gd name="connsiteX5" fmla="*/ 15754 w 352425"/>
                  <a:gd name="connsiteY5" fmla="*/ 68624 h 68675"/>
                  <a:gd name="connsiteX6" fmla="*/ -57 w 352425"/>
                  <a:gd name="connsiteY6" fmla="*/ 52813 h 68675"/>
                  <a:gd name="connsiteX7" fmla="*/ -57 w 352425"/>
                  <a:gd name="connsiteY7" fmla="*/ -51 h 68675"/>
                  <a:gd name="connsiteX8" fmla="*/ -57 w 352425"/>
                  <a:gd name="connsiteY8" fmla="*/ -51 h 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68675">
                    <a:moveTo>
                      <a:pt x="-57" y="-51"/>
                    </a:moveTo>
                    <a:lnTo>
                      <a:pt x="352368" y="-51"/>
                    </a:lnTo>
                    <a:lnTo>
                      <a:pt x="352368" y="-51"/>
                    </a:lnTo>
                    <a:lnTo>
                      <a:pt x="352368" y="52813"/>
                    </a:lnTo>
                    <a:cubicBezTo>
                      <a:pt x="352368" y="61547"/>
                      <a:pt x="345291" y="68624"/>
                      <a:pt x="336556" y="68624"/>
                    </a:cubicBezTo>
                    <a:lnTo>
                      <a:pt x="15754" y="68624"/>
                    </a:lnTo>
                    <a:cubicBezTo>
                      <a:pt x="7020" y="68624"/>
                      <a:pt x="-57" y="61547"/>
                      <a:pt x="-57" y="52813"/>
                    </a:cubicBezTo>
                    <a:lnTo>
                      <a:pt x="-57" y="-51"/>
                    </a:lnTo>
                    <a:lnTo>
                      <a:pt x="-57" y="-51"/>
                    </a:lnTo>
                    <a:close/>
                  </a:path>
                </a:pathLst>
              </a:custGeom>
              <a:noFill/>
              <a:ln w="9525" cap="rnd">
                <a:solidFill>
                  <a:srgbClr val="000000"/>
                </a:solidFill>
                <a:prstDash val="solid"/>
                <a:round/>
              </a:ln>
            </p:spPr>
            <p:txBody>
              <a:bodyPr rtlCol="0" anchor="ctr"/>
              <a:lstStyle/>
              <a:p>
                <a:endParaRPr lang="en-US"/>
              </a:p>
            </p:txBody>
          </p:sp>
          <p:sp>
            <p:nvSpPr>
              <p:cNvPr id="2244" name="Freeform: Shape 2243">
                <a:extLst>
                  <a:ext uri="{FF2B5EF4-FFF2-40B4-BE49-F238E27FC236}">
                    <a16:creationId xmlns:a16="http://schemas.microsoft.com/office/drawing/2014/main" id="{350DD077-1268-CB51-A645-B26D6689ADE9}"/>
                  </a:ext>
                </a:extLst>
              </p:cNvPr>
              <p:cNvSpPr/>
              <p:nvPr/>
            </p:nvSpPr>
            <p:spPr>
              <a:xfrm rot="654600">
                <a:off x="12728444" y="372203"/>
                <a:ext cx="47910" cy="284607"/>
              </a:xfrm>
              <a:custGeom>
                <a:avLst/>
                <a:gdLst>
                  <a:gd name="connsiteX0" fmla="*/ -57 w 47910"/>
                  <a:gd name="connsiteY0" fmla="*/ -51 h 284607"/>
                  <a:gd name="connsiteX1" fmla="*/ 47853 w 47910"/>
                  <a:gd name="connsiteY1" fmla="*/ -51 h 284607"/>
                  <a:gd name="connsiteX2" fmla="*/ 47853 w 47910"/>
                  <a:gd name="connsiteY2" fmla="*/ 284556 h 284607"/>
                  <a:gd name="connsiteX3" fmla="*/ -57 w 47910"/>
                  <a:gd name="connsiteY3" fmla="*/ 284556 h 284607"/>
                </a:gdLst>
                <a:ahLst/>
                <a:cxnLst>
                  <a:cxn ang="0">
                    <a:pos x="connsiteX0" y="connsiteY0"/>
                  </a:cxn>
                  <a:cxn ang="0">
                    <a:pos x="connsiteX1" y="connsiteY1"/>
                  </a:cxn>
                  <a:cxn ang="0">
                    <a:pos x="connsiteX2" y="connsiteY2"/>
                  </a:cxn>
                  <a:cxn ang="0">
                    <a:pos x="connsiteX3" y="connsiteY3"/>
                  </a:cxn>
                </a:cxnLst>
                <a:rect l="l" t="t" r="r" b="b"/>
                <a:pathLst>
                  <a:path w="47910" h="284607">
                    <a:moveTo>
                      <a:pt x="-57" y="-51"/>
                    </a:moveTo>
                    <a:lnTo>
                      <a:pt x="47853" y="-51"/>
                    </a:lnTo>
                    <a:lnTo>
                      <a:pt x="47853" y="284556"/>
                    </a:lnTo>
                    <a:lnTo>
                      <a:pt x="-57" y="284556"/>
                    </a:lnTo>
                    <a:close/>
                  </a:path>
                </a:pathLst>
              </a:custGeom>
              <a:noFill/>
              <a:ln w="9525" cap="rnd">
                <a:solidFill>
                  <a:srgbClr val="000000"/>
                </a:solidFill>
                <a:prstDash val="solid"/>
                <a:round/>
              </a:ln>
            </p:spPr>
            <p:txBody>
              <a:bodyPr rtlCol="0" anchor="ctr"/>
              <a:lstStyle/>
              <a:p>
                <a:endParaRPr lang="en-US"/>
              </a:p>
            </p:txBody>
          </p:sp>
          <p:sp>
            <p:nvSpPr>
              <p:cNvPr id="2245" name="Freeform: Shape 2244">
                <a:extLst>
                  <a:ext uri="{FF2B5EF4-FFF2-40B4-BE49-F238E27FC236}">
                    <a16:creationId xmlns:a16="http://schemas.microsoft.com/office/drawing/2014/main" id="{642D7D5F-D017-FE67-937A-56FD4078C667}"/>
                  </a:ext>
                </a:extLst>
              </p:cNvPr>
              <p:cNvSpPr/>
              <p:nvPr/>
            </p:nvSpPr>
            <p:spPr>
              <a:xfrm>
                <a:off x="12779215" y="329842"/>
                <a:ext cx="141184" cy="68156"/>
              </a:xfrm>
              <a:custGeom>
                <a:avLst/>
                <a:gdLst>
                  <a:gd name="connsiteX0" fmla="*/ -57 w 141184"/>
                  <a:gd name="connsiteY0" fmla="*/ 44869 h 68156"/>
                  <a:gd name="connsiteX1" fmla="*/ 119291 w 141184"/>
                  <a:gd name="connsiteY1" fmla="*/ 3340 h 68156"/>
                  <a:gd name="connsiteX2" fmla="*/ 119291 w 141184"/>
                  <a:gd name="connsiteY2" fmla="*/ 67920 h 68156"/>
                </a:gdLst>
                <a:ahLst/>
                <a:cxnLst>
                  <a:cxn ang="0">
                    <a:pos x="connsiteX0" y="connsiteY0"/>
                  </a:cxn>
                  <a:cxn ang="0">
                    <a:pos x="connsiteX1" y="connsiteY1"/>
                  </a:cxn>
                  <a:cxn ang="0">
                    <a:pos x="connsiteX2" y="connsiteY2"/>
                  </a:cxn>
                </a:cxnLst>
                <a:rect l="l" t="t" r="r" b="b"/>
                <a:pathLst>
                  <a:path w="141184" h="68156">
                    <a:moveTo>
                      <a:pt x="-57" y="44869"/>
                    </a:moveTo>
                    <a:cubicBezTo>
                      <a:pt x="-57" y="44869"/>
                      <a:pt x="81572" y="-14662"/>
                      <a:pt x="119291" y="3340"/>
                    </a:cubicBezTo>
                    <a:cubicBezTo>
                      <a:pt x="157010" y="21343"/>
                      <a:pt x="138341" y="71539"/>
                      <a:pt x="119291" y="67920"/>
                    </a:cubicBezTo>
                  </a:path>
                </a:pathLst>
              </a:custGeom>
              <a:noFill/>
              <a:ln w="9525" cap="rnd">
                <a:solidFill>
                  <a:srgbClr val="000000"/>
                </a:solidFill>
                <a:prstDash val="solid"/>
                <a:round/>
              </a:ln>
            </p:spPr>
            <p:txBody>
              <a:bodyPr rtlCol="0" anchor="ctr"/>
              <a:lstStyle/>
              <a:p>
                <a:endParaRPr lang="en-US"/>
              </a:p>
            </p:txBody>
          </p:sp>
          <p:sp>
            <p:nvSpPr>
              <p:cNvPr id="2246" name="Freeform: Shape 2245">
                <a:extLst>
                  <a:ext uri="{FF2B5EF4-FFF2-40B4-BE49-F238E27FC236}">
                    <a16:creationId xmlns:a16="http://schemas.microsoft.com/office/drawing/2014/main" id="{511DCB0E-404C-D76D-B986-F97BFDD02AD3}"/>
                  </a:ext>
                </a:extLst>
              </p:cNvPr>
              <p:cNvSpPr/>
              <p:nvPr/>
            </p:nvSpPr>
            <p:spPr>
              <a:xfrm>
                <a:off x="12811505" y="358972"/>
                <a:ext cx="78084" cy="29520"/>
              </a:xfrm>
              <a:custGeom>
                <a:avLst/>
                <a:gdLst>
                  <a:gd name="connsiteX0" fmla="*/ -57 w 78084"/>
                  <a:gd name="connsiteY0" fmla="*/ 21930 h 29520"/>
                  <a:gd name="connsiteX1" fmla="*/ 76143 w 78084"/>
                  <a:gd name="connsiteY1" fmla="*/ 3833 h 29520"/>
                  <a:gd name="connsiteX2" fmla="*/ 35090 w 78084"/>
                  <a:gd name="connsiteY2" fmla="*/ 28693 h 29520"/>
                </a:gdLst>
                <a:ahLst/>
                <a:cxnLst>
                  <a:cxn ang="0">
                    <a:pos x="connsiteX0" y="connsiteY0"/>
                  </a:cxn>
                  <a:cxn ang="0">
                    <a:pos x="connsiteX1" y="connsiteY1"/>
                  </a:cxn>
                  <a:cxn ang="0">
                    <a:pos x="connsiteX2" y="connsiteY2"/>
                  </a:cxn>
                </a:cxnLst>
                <a:rect l="l" t="t" r="r" b="b"/>
                <a:pathLst>
                  <a:path w="78084" h="29520">
                    <a:moveTo>
                      <a:pt x="-57" y="21930"/>
                    </a:moveTo>
                    <a:cubicBezTo>
                      <a:pt x="-57" y="21930"/>
                      <a:pt x="66618" y="-11122"/>
                      <a:pt x="76143" y="3833"/>
                    </a:cubicBezTo>
                    <a:cubicBezTo>
                      <a:pt x="85668" y="18787"/>
                      <a:pt x="57093" y="32979"/>
                      <a:pt x="35090" y="28693"/>
                    </a:cubicBezTo>
                  </a:path>
                </a:pathLst>
              </a:custGeom>
              <a:noFill/>
              <a:ln w="9525" cap="rnd">
                <a:solidFill>
                  <a:srgbClr val="000000"/>
                </a:solidFill>
                <a:prstDash val="solid"/>
                <a:round/>
              </a:ln>
            </p:spPr>
            <p:txBody>
              <a:bodyPr rtlCol="0" anchor="ctr"/>
              <a:lstStyle/>
              <a:p>
                <a:endParaRPr lang="en-US"/>
              </a:p>
            </p:txBody>
          </p:sp>
          <p:sp>
            <p:nvSpPr>
              <p:cNvPr id="2247" name="Freeform: Shape 2246">
                <a:extLst>
                  <a:ext uri="{FF2B5EF4-FFF2-40B4-BE49-F238E27FC236}">
                    <a16:creationId xmlns:a16="http://schemas.microsoft.com/office/drawing/2014/main" id="{8BC7BB05-4A7A-EF5B-741C-07E238D7916C}"/>
                  </a:ext>
                </a:extLst>
              </p:cNvPr>
              <p:cNvSpPr/>
              <p:nvPr/>
            </p:nvSpPr>
            <p:spPr>
              <a:xfrm>
                <a:off x="12781405" y="288084"/>
                <a:ext cx="53942" cy="82581"/>
              </a:xfrm>
              <a:custGeom>
                <a:avLst/>
                <a:gdLst>
                  <a:gd name="connsiteX0" fmla="*/ -57 w 53942"/>
                  <a:gd name="connsiteY0" fmla="*/ 82531 h 82581"/>
                  <a:gd name="connsiteX1" fmla="*/ 29946 w 53942"/>
                  <a:gd name="connsiteY1" fmla="*/ -51 h 82581"/>
                  <a:gd name="connsiteX2" fmla="*/ 52902 w 53942"/>
                  <a:gd name="connsiteY2" fmla="*/ -51 h 82581"/>
                  <a:gd name="connsiteX3" fmla="*/ 33852 w 53942"/>
                  <a:gd name="connsiteY3" fmla="*/ 64243 h 82581"/>
                </a:gdLst>
                <a:ahLst/>
                <a:cxnLst>
                  <a:cxn ang="0">
                    <a:pos x="connsiteX0" y="connsiteY0"/>
                  </a:cxn>
                  <a:cxn ang="0">
                    <a:pos x="connsiteX1" y="connsiteY1"/>
                  </a:cxn>
                  <a:cxn ang="0">
                    <a:pos x="connsiteX2" y="connsiteY2"/>
                  </a:cxn>
                  <a:cxn ang="0">
                    <a:pos x="connsiteX3" y="connsiteY3"/>
                  </a:cxn>
                </a:cxnLst>
                <a:rect l="l" t="t" r="r" b="b"/>
                <a:pathLst>
                  <a:path w="53942" h="82581">
                    <a:moveTo>
                      <a:pt x="-57" y="82531"/>
                    </a:moveTo>
                    <a:cubicBezTo>
                      <a:pt x="-57" y="82531"/>
                      <a:pt x="34423" y="19951"/>
                      <a:pt x="29946" y="-51"/>
                    </a:cubicBezTo>
                    <a:lnTo>
                      <a:pt x="52902" y="-51"/>
                    </a:lnTo>
                    <a:cubicBezTo>
                      <a:pt x="52902" y="-51"/>
                      <a:pt x="60426" y="23666"/>
                      <a:pt x="33852" y="64243"/>
                    </a:cubicBezTo>
                  </a:path>
                </a:pathLst>
              </a:custGeom>
              <a:noFill/>
              <a:ln w="9525" cap="rnd">
                <a:solidFill>
                  <a:srgbClr val="000000"/>
                </a:solidFill>
                <a:prstDash val="solid"/>
                <a:round/>
              </a:ln>
            </p:spPr>
            <p:txBody>
              <a:bodyPr rtlCol="0" anchor="ctr"/>
              <a:lstStyle/>
              <a:p>
                <a:endParaRPr lang="en-US"/>
              </a:p>
            </p:txBody>
          </p:sp>
          <p:sp>
            <p:nvSpPr>
              <p:cNvPr id="2248" name="Freeform: Shape 2247">
                <a:extLst>
                  <a:ext uri="{FF2B5EF4-FFF2-40B4-BE49-F238E27FC236}">
                    <a16:creationId xmlns:a16="http://schemas.microsoft.com/office/drawing/2014/main" id="{C921842D-93B9-0180-4271-932B995D8814}"/>
                  </a:ext>
                </a:extLst>
              </p:cNvPr>
              <p:cNvSpPr/>
              <p:nvPr/>
            </p:nvSpPr>
            <p:spPr>
              <a:xfrm>
                <a:off x="12648098" y="291825"/>
                <a:ext cx="131117" cy="82937"/>
              </a:xfrm>
              <a:custGeom>
                <a:avLst/>
                <a:gdLst>
                  <a:gd name="connsiteX0" fmla="*/ 131060 w 131117"/>
                  <a:gd name="connsiteY0" fmla="*/ 82886 h 82937"/>
                  <a:gd name="connsiteX1" fmla="*/ 35810 w 131117"/>
                  <a:gd name="connsiteY1" fmla="*/ 19 h 82937"/>
                  <a:gd name="connsiteX2" fmla="*/ 11712 w 131117"/>
                  <a:gd name="connsiteY2" fmla="*/ 59836 h 82937"/>
                </a:gdLst>
                <a:ahLst/>
                <a:cxnLst>
                  <a:cxn ang="0">
                    <a:pos x="connsiteX0" y="connsiteY0"/>
                  </a:cxn>
                  <a:cxn ang="0">
                    <a:pos x="connsiteX1" y="connsiteY1"/>
                  </a:cxn>
                  <a:cxn ang="0">
                    <a:pos x="connsiteX2" y="connsiteY2"/>
                  </a:cxn>
                </a:cxnLst>
                <a:rect l="l" t="t" r="r" b="b"/>
                <a:pathLst>
                  <a:path w="131117" h="82937">
                    <a:moveTo>
                      <a:pt x="131060" y="82886"/>
                    </a:moveTo>
                    <a:cubicBezTo>
                      <a:pt x="131060" y="82886"/>
                      <a:pt x="77529" y="-2839"/>
                      <a:pt x="35810" y="19"/>
                    </a:cubicBezTo>
                    <a:cubicBezTo>
                      <a:pt x="-5910" y="2876"/>
                      <a:pt x="-7338" y="56216"/>
                      <a:pt x="11712" y="59836"/>
                    </a:cubicBezTo>
                  </a:path>
                </a:pathLst>
              </a:custGeom>
              <a:noFill/>
              <a:ln w="9525" cap="rnd">
                <a:solidFill>
                  <a:srgbClr val="000000"/>
                </a:solidFill>
                <a:prstDash val="solid"/>
                <a:round/>
              </a:ln>
            </p:spPr>
            <p:txBody>
              <a:bodyPr rtlCol="0" anchor="ctr"/>
              <a:lstStyle/>
              <a:p>
                <a:endParaRPr lang="en-US"/>
              </a:p>
            </p:txBody>
          </p:sp>
          <p:sp>
            <p:nvSpPr>
              <p:cNvPr id="2249" name="Freeform: Shape 2248">
                <a:extLst>
                  <a:ext uri="{FF2B5EF4-FFF2-40B4-BE49-F238E27FC236}">
                    <a16:creationId xmlns:a16="http://schemas.microsoft.com/office/drawing/2014/main" id="{38F9652B-F5C2-34F4-9CC9-DAC216F9C69D}"/>
                  </a:ext>
                </a:extLst>
              </p:cNvPr>
              <p:cNvSpPr/>
              <p:nvPr/>
            </p:nvSpPr>
            <p:spPr>
              <a:xfrm>
                <a:off x="12678331" y="322169"/>
                <a:ext cx="68689" cy="46401"/>
              </a:xfrm>
              <a:custGeom>
                <a:avLst/>
                <a:gdLst>
                  <a:gd name="connsiteX0" fmla="*/ 68632 w 68689"/>
                  <a:gd name="connsiteY0" fmla="*/ 46350 h 46401"/>
                  <a:gd name="connsiteX1" fmla="*/ 4719 w 68689"/>
                  <a:gd name="connsiteY1" fmla="*/ 1202 h 46401"/>
                  <a:gd name="connsiteX2" fmla="*/ 33294 w 68689"/>
                  <a:gd name="connsiteY2" fmla="*/ 39302 h 46401"/>
                </a:gdLst>
                <a:ahLst/>
                <a:cxnLst>
                  <a:cxn ang="0">
                    <a:pos x="connsiteX0" y="connsiteY0"/>
                  </a:cxn>
                  <a:cxn ang="0">
                    <a:pos x="connsiteX1" y="connsiteY1"/>
                  </a:cxn>
                  <a:cxn ang="0">
                    <a:pos x="connsiteX2" y="connsiteY2"/>
                  </a:cxn>
                </a:cxnLst>
                <a:rect l="l" t="t" r="r" b="b"/>
                <a:pathLst>
                  <a:path w="68689" h="46401">
                    <a:moveTo>
                      <a:pt x="68632" y="46350"/>
                    </a:moveTo>
                    <a:cubicBezTo>
                      <a:pt x="68632" y="46350"/>
                      <a:pt x="19292" y="-8990"/>
                      <a:pt x="4719" y="1202"/>
                    </a:cubicBezTo>
                    <a:cubicBezTo>
                      <a:pt x="-9854" y="11393"/>
                      <a:pt x="11577" y="35301"/>
                      <a:pt x="33294" y="39302"/>
                    </a:cubicBezTo>
                  </a:path>
                </a:pathLst>
              </a:custGeom>
              <a:noFill/>
              <a:ln w="9525" cap="rnd">
                <a:solidFill>
                  <a:srgbClr val="000000"/>
                </a:solidFill>
                <a:prstDash val="solid"/>
                <a:round/>
              </a:ln>
            </p:spPr>
            <p:txBody>
              <a:bodyPr rtlCol="0" anchor="ctr"/>
              <a:lstStyle/>
              <a:p>
                <a:endParaRPr lang="en-US"/>
              </a:p>
            </p:txBody>
          </p:sp>
          <p:sp>
            <p:nvSpPr>
              <p:cNvPr id="2250" name="Freeform: Shape 2249">
                <a:extLst>
                  <a:ext uri="{FF2B5EF4-FFF2-40B4-BE49-F238E27FC236}">
                    <a16:creationId xmlns:a16="http://schemas.microsoft.com/office/drawing/2014/main" id="{DA3C6C03-2EFB-47AA-131F-2B4C5DE19313}"/>
                  </a:ext>
                </a:extLst>
              </p:cNvPr>
              <p:cNvSpPr/>
              <p:nvPr/>
            </p:nvSpPr>
            <p:spPr>
              <a:xfrm>
                <a:off x="12751131" y="273416"/>
                <a:ext cx="30464" cy="96392"/>
              </a:xfrm>
              <a:custGeom>
                <a:avLst/>
                <a:gdLst>
                  <a:gd name="connsiteX0" fmla="*/ 27550 w 30464"/>
                  <a:gd name="connsiteY0" fmla="*/ 96342 h 96392"/>
                  <a:gd name="connsiteX1" fmla="*/ 30407 w 30464"/>
                  <a:gd name="connsiteY1" fmla="*/ 8521 h 96392"/>
                  <a:gd name="connsiteX2" fmla="*/ 9071 w 30464"/>
                  <a:gd name="connsiteY2" fmla="*/ -51 h 96392"/>
                  <a:gd name="connsiteX3" fmla="*/ 3166 w 30464"/>
                  <a:gd name="connsiteY3" fmla="*/ 66624 h 96392"/>
                </a:gdLst>
                <a:ahLst/>
                <a:cxnLst>
                  <a:cxn ang="0">
                    <a:pos x="connsiteX0" y="connsiteY0"/>
                  </a:cxn>
                  <a:cxn ang="0">
                    <a:pos x="connsiteX1" y="connsiteY1"/>
                  </a:cxn>
                  <a:cxn ang="0">
                    <a:pos x="connsiteX2" y="connsiteY2"/>
                  </a:cxn>
                  <a:cxn ang="0">
                    <a:pos x="connsiteX3" y="connsiteY3"/>
                  </a:cxn>
                </a:cxnLst>
                <a:rect l="l" t="t" r="r" b="b"/>
                <a:pathLst>
                  <a:path w="30464" h="96392">
                    <a:moveTo>
                      <a:pt x="27550" y="96342"/>
                    </a:moveTo>
                    <a:cubicBezTo>
                      <a:pt x="27550" y="96342"/>
                      <a:pt x="18787" y="25381"/>
                      <a:pt x="30407" y="8521"/>
                    </a:cubicBezTo>
                    <a:lnTo>
                      <a:pt x="9071" y="-51"/>
                    </a:lnTo>
                    <a:cubicBezTo>
                      <a:pt x="9071" y="-51"/>
                      <a:pt x="-6645" y="18999"/>
                      <a:pt x="3166" y="66624"/>
                    </a:cubicBezTo>
                  </a:path>
                </a:pathLst>
              </a:custGeom>
              <a:noFill/>
              <a:ln w="9525" cap="rnd">
                <a:solidFill>
                  <a:srgbClr val="000000"/>
                </a:solidFill>
                <a:prstDash val="solid"/>
                <a:round/>
              </a:ln>
            </p:spPr>
            <p:txBody>
              <a:bodyPr rtlCol="0" anchor="ctr"/>
              <a:lstStyle/>
              <a:p>
                <a:endParaRPr lang="en-US"/>
              </a:p>
            </p:txBody>
          </p:sp>
          <p:sp>
            <p:nvSpPr>
              <p:cNvPr id="2251" name="Freeform: Shape 2250">
                <a:extLst>
                  <a:ext uri="{FF2B5EF4-FFF2-40B4-BE49-F238E27FC236}">
                    <a16:creationId xmlns:a16="http://schemas.microsoft.com/office/drawing/2014/main" id="{958A1471-552B-84AC-27DD-D5F0D4B30701}"/>
                  </a:ext>
                </a:extLst>
              </p:cNvPr>
              <p:cNvSpPr/>
              <p:nvPr/>
            </p:nvSpPr>
            <p:spPr>
              <a:xfrm>
                <a:off x="13022102" y="274559"/>
                <a:ext cx="68770" cy="160972"/>
              </a:xfrm>
              <a:custGeom>
                <a:avLst/>
                <a:gdLst>
                  <a:gd name="connsiteX0" fmla="*/ -57 w 68770"/>
                  <a:gd name="connsiteY0" fmla="*/ -51 h 160972"/>
                  <a:gd name="connsiteX1" fmla="*/ 68713 w 68770"/>
                  <a:gd name="connsiteY1" fmla="*/ 160921 h 160972"/>
                </a:gdLst>
                <a:ahLst/>
                <a:cxnLst>
                  <a:cxn ang="0">
                    <a:pos x="connsiteX0" y="connsiteY0"/>
                  </a:cxn>
                  <a:cxn ang="0">
                    <a:pos x="connsiteX1" y="connsiteY1"/>
                  </a:cxn>
                </a:cxnLst>
                <a:rect l="l" t="t" r="r" b="b"/>
                <a:pathLst>
                  <a:path w="68770" h="160972">
                    <a:moveTo>
                      <a:pt x="-57" y="-51"/>
                    </a:moveTo>
                    <a:cubicBezTo>
                      <a:pt x="36766" y="46536"/>
                      <a:pt x="60503" y="102105"/>
                      <a:pt x="68713" y="160921"/>
                    </a:cubicBezTo>
                  </a:path>
                </a:pathLst>
              </a:custGeom>
              <a:noFill/>
              <a:ln w="9525" cap="rnd">
                <a:solidFill>
                  <a:srgbClr val="000000"/>
                </a:solidFill>
                <a:prstDash val="solid"/>
                <a:round/>
              </a:ln>
            </p:spPr>
            <p:txBody>
              <a:bodyPr rtlCol="0" anchor="ctr"/>
              <a:lstStyle/>
              <a:p>
                <a:endParaRPr lang="en-US"/>
              </a:p>
            </p:txBody>
          </p:sp>
          <p:sp>
            <p:nvSpPr>
              <p:cNvPr id="2252" name="Freeform: Shape 2251">
                <a:extLst>
                  <a:ext uri="{FF2B5EF4-FFF2-40B4-BE49-F238E27FC236}">
                    <a16:creationId xmlns:a16="http://schemas.microsoft.com/office/drawing/2014/main" id="{13FB2E20-76D9-7698-E990-4BAC48E75060}"/>
                  </a:ext>
                </a:extLst>
              </p:cNvPr>
              <p:cNvSpPr/>
              <p:nvPr/>
            </p:nvSpPr>
            <p:spPr>
              <a:xfrm>
                <a:off x="12463270" y="147468"/>
                <a:ext cx="533400" cy="180621"/>
              </a:xfrm>
              <a:custGeom>
                <a:avLst/>
                <a:gdLst>
                  <a:gd name="connsiteX0" fmla="*/ -57 w 533400"/>
                  <a:gd name="connsiteY0" fmla="*/ 180571 h 180621"/>
                  <a:gd name="connsiteX1" fmla="*/ 450123 w 533400"/>
                  <a:gd name="connsiteY1" fmla="*/ 37372 h 180621"/>
                  <a:gd name="connsiteX2" fmla="*/ 533343 w 533400"/>
                  <a:gd name="connsiteY2" fmla="*/ 98370 h 180621"/>
                </a:gdLst>
                <a:ahLst/>
                <a:cxnLst>
                  <a:cxn ang="0">
                    <a:pos x="connsiteX0" y="connsiteY0"/>
                  </a:cxn>
                  <a:cxn ang="0">
                    <a:pos x="connsiteX1" y="connsiteY1"/>
                  </a:cxn>
                  <a:cxn ang="0">
                    <a:pos x="connsiteX2" y="connsiteY2"/>
                  </a:cxn>
                </a:cxnLst>
                <a:rect l="l" t="t" r="r" b="b"/>
                <a:pathLst>
                  <a:path w="533400" h="180621">
                    <a:moveTo>
                      <a:pt x="-57" y="180571"/>
                    </a:moveTo>
                    <a:cubicBezTo>
                      <a:pt x="84714" y="16712"/>
                      <a:pt x="286264" y="-47400"/>
                      <a:pt x="450123" y="37372"/>
                    </a:cubicBezTo>
                    <a:cubicBezTo>
                      <a:pt x="480850" y="53279"/>
                      <a:pt x="508930" y="73853"/>
                      <a:pt x="533343" y="98370"/>
                    </a:cubicBezTo>
                  </a:path>
                </a:pathLst>
              </a:custGeom>
              <a:noFill/>
              <a:ln w="9525" cap="rnd">
                <a:solidFill>
                  <a:srgbClr val="000000"/>
                </a:solidFill>
                <a:prstDash val="solid"/>
                <a:round/>
              </a:ln>
            </p:spPr>
            <p:txBody>
              <a:bodyPr rtlCol="0" anchor="ctr"/>
              <a:lstStyle/>
              <a:p>
                <a:endParaRPr lang="en-US"/>
              </a:p>
            </p:txBody>
          </p:sp>
          <p:sp>
            <p:nvSpPr>
              <p:cNvPr id="2253" name="Freeform: Shape 2252">
                <a:extLst>
                  <a:ext uri="{FF2B5EF4-FFF2-40B4-BE49-F238E27FC236}">
                    <a16:creationId xmlns:a16="http://schemas.microsoft.com/office/drawing/2014/main" id="{23DB869F-92E6-4AD0-7F02-C566B772CF21}"/>
                  </a:ext>
                </a:extLst>
              </p:cNvPr>
              <p:cNvSpPr/>
              <p:nvPr/>
            </p:nvSpPr>
            <p:spPr>
              <a:xfrm>
                <a:off x="12426026" y="455534"/>
                <a:ext cx="64390" cy="222980"/>
              </a:xfrm>
              <a:custGeom>
                <a:avLst/>
                <a:gdLst>
                  <a:gd name="connsiteX0" fmla="*/ 64333 w 64390"/>
                  <a:gd name="connsiteY0" fmla="*/ 222929 h 222980"/>
                  <a:gd name="connsiteX1" fmla="*/ 992 w 64390"/>
                  <a:gd name="connsiteY1" fmla="*/ -51 h 222980"/>
                </a:gdLst>
                <a:ahLst/>
                <a:cxnLst>
                  <a:cxn ang="0">
                    <a:pos x="connsiteX0" y="connsiteY0"/>
                  </a:cxn>
                  <a:cxn ang="0">
                    <a:pos x="connsiteX1" y="connsiteY1"/>
                  </a:cxn>
                </a:cxnLst>
                <a:rect l="l" t="t" r="r" b="b"/>
                <a:pathLst>
                  <a:path w="64390" h="222980">
                    <a:moveTo>
                      <a:pt x="64333" y="222929"/>
                    </a:moveTo>
                    <a:cubicBezTo>
                      <a:pt x="17141" y="158616"/>
                      <a:pt x="-5340" y="79473"/>
                      <a:pt x="992" y="-51"/>
                    </a:cubicBezTo>
                  </a:path>
                </a:pathLst>
              </a:custGeom>
              <a:noFill/>
              <a:ln w="9525" cap="rnd">
                <a:solidFill>
                  <a:srgbClr val="000000"/>
                </a:solidFill>
                <a:prstDash val="solid"/>
                <a:round/>
              </a:ln>
            </p:spPr>
            <p:txBody>
              <a:bodyPr rtlCol="0" anchor="ctr"/>
              <a:lstStyle/>
              <a:p>
                <a:endParaRPr lang="en-US"/>
              </a:p>
            </p:txBody>
          </p:sp>
          <p:sp>
            <p:nvSpPr>
              <p:cNvPr id="2254" name="Freeform: Shape 2253">
                <a:extLst>
                  <a:ext uri="{FF2B5EF4-FFF2-40B4-BE49-F238E27FC236}">
                    <a16:creationId xmlns:a16="http://schemas.microsoft.com/office/drawing/2014/main" id="{CB171F29-C6DE-15F6-F6A5-02F718E1EBC7}"/>
                  </a:ext>
                </a:extLst>
              </p:cNvPr>
              <p:cNvSpPr/>
              <p:nvPr/>
            </p:nvSpPr>
            <p:spPr>
              <a:xfrm>
                <a:off x="12518706" y="712709"/>
                <a:ext cx="155257" cy="91344"/>
              </a:xfrm>
              <a:custGeom>
                <a:avLst/>
                <a:gdLst>
                  <a:gd name="connsiteX0" fmla="*/ 155200 w 155257"/>
                  <a:gd name="connsiteY0" fmla="*/ 91294 h 91344"/>
                  <a:gd name="connsiteX1" fmla="*/ -57 w 155257"/>
                  <a:gd name="connsiteY1" fmla="*/ -51 h 91344"/>
                </a:gdLst>
                <a:ahLst/>
                <a:cxnLst>
                  <a:cxn ang="0">
                    <a:pos x="connsiteX0" y="connsiteY0"/>
                  </a:cxn>
                  <a:cxn ang="0">
                    <a:pos x="connsiteX1" y="connsiteY1"/>
                  </a:cxn>
                </a:cxnLst>
                <a:rect l="l" t="t" r="r" b="b"/>
                <a:pathLst>
                  <a:path w="155257" h="91344">
                    <a:moveTo>
                      <a:pt x="155200" y="91294"/>
                    </a:moveTo>
                    <a:cubicBezTo>
                      <a:pt x="96031" y="75701"/>
                      <a:pt x="42308" y="44097"/>
                      <a:pt x="-57" y="-51"/>
                    </a:cubicBezTo>
                  </a:path>
                </a:pathLst>
              </a:custGeom>
              <a:noFill/>
              <a:ln w="9525" cap="rnd">
                <a:solidFill>
                  <a:srgbClr val="000000"/>
                </a:solidFill>
                <a:prstDash val="solid"/>
                <a:round/>
              </a:ln>
            </p:spPr>
            <p:txBody>
              <a:bodyPr rtlCol="0" anchor="ctr"/>
              <a:lstStyle/>
              <a:p>
                <a:endParaRPr lang="en-US"/>
              </a:p>
            </p:txBody>
          </p:sp>
          <p:sp>
            <p:nvSpPr>
              <p:cNvPr id="2255" name="Freeform: Shape 2254">
                <a:extLst>
                  <a:ext uri="{FF2B5EF4-FFF2-40B4-BE49-F238E27FC236}">
                    <a16:creationId xmlns:a16="http://schemas.microsoft.com/office/drawing/2014/main" id="{07F7B619-7785-02DF-9F32-61DA8B42ADC4}"/>
                  </a:ext>
                </a:extLst>
              </p:cNvPr>
              <p:cNvSpPr/>
              <p:nvPr/>
            </p:nvSpPr>
            <p:spPr>
              <a:xfrm>
                <a:off x="12734257" y="507350"/>
                <a:ext cx="358806" cy="308104"/>
              </a:xfrm>
              <a:custGeom>
                <a:avLst/>
                <a:gdLst>
                  <a:gd name="connsiteX0" fmla="*/ 358749 w 358806"/>
                  <a:gd name="connsiteY0" fmla="*/ -51 h 308104"/>
                  <a:gd name="connsiteX1" fmla="*/ -48 w 358806"/>
                  <a:gd name="connsiteY1" fmla="*/ 307035 h 308104"/>
                  <a:gd name="connsiteX2" fmla="*/ -57 w 358806"/>
                  <a:gd name="connsiteY2" fmla="*/ 307035 h 308104"/>
                </a:gdLst>
                <a:ahLst/>
                <a:cxnLst>
                  <a:cxn ang="0">
                    <a:pos x="connsiteX0" y="connsiteY0"/>
                  </a:cxn>
                  <a:cxn ang="0">
                    <a:pos x="connsiteX1" y="connsiteY1"/>
                  </a:cxn>
                  <a:cxn ang="0">
                    <a:pos x="connsiteX2" y="connsiteY2"/>
                  </a:cxn>
                </a:cxnLst>
                <a:rect l="l" t="t" r="r" b="b"/>
                <a:pathLst>
                  <a:path w="358806" h="308104">
                    <a:moveTo>
                      <a:pt x="358749" y="-51"/>
                    </a:moveTo>
                    <a:cubicBezTo>
                      <a:pt x="344471" y="183829"/>
                      <a:pt x="183832" y="321313"/>
                      <a:pt x="-48" y="307035"/>
                    </a:cubicBezTo>
                    <a:cubicBezTo>
                      <a:pt x="-57" y="307035"/>
                      <a:pt x="-57" y="307035"/>
                      <a:pt x="-57" y="307035"/>
                    </a:cubicBezTo>
                  </a:path>
                </a:pathLst>
              </a:custGeom>
              <a:noFill/>
              <a:ln w="9525" cap="rnd">
                <a:solidFill>
                  <a:srgbClr val="000000"/>
                </a:solidFill>
                <a:prstDash val="solid"/>
                <a:round/>
              </a:ln>
            </p:spPr>
            <p:txBody>
              <a:bodyPr rtlCol="0" anchor="ctr"/>
              <a:lstStyle/>
              <a:p>
                <a:endParaRPr lang="en-US"/>
              </a:p>
            </p:txBody>
          </p:sp>
        </p:grpSp>
        <p:grpSp>
          <p:nvGrpSpPr>
            <p:cNvPr id="2157" name="Graphic 2">
              <a:extLst>
                <a:ext uri="{FF2B5EF4-FFF2-40B4-BE49-F238E27FC236}">
                  <a16:creationId xmlns:a16="http://schemas.microsoft.com/office/drawing/2014/main" id="{D574225C-8812-2899-F8B1-7DA575032DA7}"/>
                </a:ext>
              </a:extLst>
            </p:cNvPr>
            <p:cNvGrpSpPr/>
            <p:nvPr/>
          </p:nvGrpSpPr>
          <p:grpSpPr>
            <a:xfrm>
              <a:off x="13909451" y="-979597"/>
              <a:ext cx="862974" cy="862869"/>
              <a:chOff x="13909451" y="-979597"/>
              <a:chExt cx="862974" cy="862869"/>
            </a:xfrm>
            <a:noFill/>
          </p:grpSpPr>
          <p:sp>
            <p:nvSpPr>
              <p:cNvPr id="2229" name="Freeform: Shape 2228">
                <a:extLst>
                  <a:ext uri="{FF2B5EF4-FFF2-40B4-BE49-F238E27FC236}">
                    <a16:creationId xmlns:a16="http://schemas.microsoft.com/office/drawing/2014/main" id="{D003826D-065B-A2F2-07DA-46F464249D95}"/>
                  </a:ext>
                </a:extLst>
              </p:cNvPr>
              <p:cNvSpPr/>
              <p:nvPr/>
            </p:nvSpPr>
            <p:spPr>
              <a:xfrm>
                <a:off x="14385987" y="-434386"/>
                <a:ext cx="31146" cy="52482"/>
              </a:xfrm>
              <a:custGeom>
                <a:avLst/>
                <a:gdLst>
                  <a:gd name="connsiteX0" fmla="*/ 27946 w 31146"/>
                  <a:gd name="connsiteY0" fmla="*/ 52432 h 52482"/>
                  <a:gd name="connsiteX1" fmla="*/ -57 w 31146"/>
                  <a:gd name="connsiteY1" fmla="*/ 38049 h 52482"/>
                  <a:gd name="connsiteX2" fmla="*/ 4039 w 31146"/>
                  <a:gd name="connsiteY2" fmla="*/ -51 h 52482"/>
                  <a:gd name="connsiteX3" fmla="*/ 31090 w 31146"/>
                  <a:gd name="connsiteY3" fmla="*/ 12617 h 52482"/>
                  <a:gd name="connsiteX4" fmla="*/ 27946 w 31146"/>
                  <a:gd name="connsiteY4" fmla="*/ 52432 h 52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6" h="52482">
                    <a:moveTo>
                      <a:pt x="27946" y="52432"/>
                    </a:moveTo>
                    <a:lnTo>
                      <a:pt x="-57" y="38049"/>
                    </a:lnTo>
                    <a:cubicBezTo>
                      <a:pt x="4096" y="25809"/>
                      <a:pt x="5496" y="12798"/>
                      <a:pt x="4039" y="-51"/>
                    </a:cubicBezTo>
                    <a:lnTo>
                      <a:pt x="31090" y="12617"/>
                    </a:lnTo>
                    <a:cubicBezTo>
                      <a:pt x="30994" y="24047"/>
                      <a:pt x="29661" y="37668"/>
                      <a:pt x="27946" y="52432"/>
                    </a:cubicBezTo>
                    <a:close/>
                  </a:path>
                </a:pathLst>
              </a:custGeom>
              <a:noFill/>
              <a:ln w="9525" cap="rnd">
                <a:solidFill>
                  <a:srgbClr val="000000"/>
                </a:solidFill>
                <a:prstDash val="solid"/>
                <a:round/>
              </a:ln>
            </p:spPr>
            <p:txBody>
              <a:bodyPr rtlCol="0" anchor="ctr"/>
              <a:lstStyle/>
              <a:p>
                <a:endParaRPr lang="en-US"/>
              </a:p>
            </p:txBody>
          </p:sp>
          <p:sp>
            <p:nvSpPr>
              <p:cNvPr id="2230" name="Freeform: Shape 2229">
                <a:extLst>
                  <a:ext uri="{FF2B5EF4-FFF2-40B4-BE49-F238E27FC236}">
                    <a16:creationId xmlns:a16="http://schemas.microsoft.com/office/drawing/2014/main" id="{BC4214AA-1204-C125-EE4D-19A1EBB19549}"/>
                  </a:ext>
                </a:extLst>
              </p:cNvPr>
              <p:cNvSpPr/>
              <p:nvPr/>
            </p:nvSpPr>
            <p:spPr>
              <a:xfrm>
                <a:off x="14384193" y="-421718"/>
                <a:ext cx="103852" cy="192293"/>
              </a:xfrm>
              <a:custGeom>
                <a:avLst/>
                <a:gdLst>
                  <a:gd name="connsiteX0" fmla="*/ 70889 w 103852"/>
                  <a:gd name="connsiteY0" fmla="*/ 18332 h 192293"/>
                  <a:gd name="connsiteX1" fmla="*/ 99464 w 103852"/>
                  <a:gd name="connsiteY1" fmla="*/ 27857 h 192293"/>
                  <a:gd name="connsiteX2" fmla="*/ 76604 w 103852"/>
                  <a:gd name="connsiteY2" fmla="*/ 189211 h 192293"/>
                  <a:gd name="connsiteX3" fmla="*/ 404 w 103852"/>
                  <a:gd name="connsiteY3" fmla="*/ 150349 h 192293"/>
                  <a:gd name="connsiteX4" fmla="*/ 30312 w 103852"/>
                  <a:gd name="connsiteY4" fmla="*/ 39859 h 192293"/>
                  <a:gd name="connsiteX5" fmla="*/ 33455 w 103852"/>
                  <a:gd name="connsiteY5" fmla="*/ -51 h 192293"/>
                  <a:gd name="connsiteX6" fmla="*/ 70889 w 103852"/>
                  <a:gd name="connsiteY6" fmla="*/ 18332 h 1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52" h="192293">
                    <a:moveTo>
                      <a:pt x="70889" y="18332"/>
                    </a:moveTo>
                    <a:cubicBezTo>
                      <a:pt x="79890" y="22914"/>
                      <a:pt x="89519" y="26124"/>
                      <a:pt x="99464" y="27857"/>
                    </a:cubicBezTo>
                    <a:cubicBezTo>
                      <a:pt x="109703" y="82693"/>
                      <a:pt x="101673" y="139376"/>
                      <a:pt x="76604" y="189211"/>
                    </a:cubicBezTo>
                    <a:cubicBezTo>
                      <a:pt x="69364" y="203308"/>
                      <a:pt x="-6645" y="164446"/>
                      <a:pt x="404" y="150349"/>
                    </a:cubicBezTo>
                    <a:cubicBezTo>
                      <a:pt x="16615" y="115497"/>
                      <a:pt x="26731" y="78130"/>
                      <a:pt x="30312" y="39859"/>
                    </a:cubicBezTo>
                    <a:cubicBezTo>
                      <a:pt x="32027" y="25095"/>
                      <a:pt x="32979" y="11284"/>
                      <a:pt x="33455" y="-51"/>
                    </a:cubicBezTo>
                    <a:cubicBezTo>
                      <a:pt x="48695" y="7474"/>
                      <a:pt x="62697" y="14332"/>
                      <a:pt x="70889" y="18332"/>
                    </a:cubicBezTo>
                    <a:close/>
                  </a:path>
                </a:pathLst>
              </a:custGeom>
              <a:noFill/>
              <a:ln w="9525" cap="rnd">
                <a:solidFill>
                  <a:srgbClr val="000000"/>
                </a:solidFill>
                <a:prstDash val="solid"/>
                <a:round/>
              </a:ln>
            </p:spPr>
            <p:txBody>
              <a:bodyPr rtlCol="0" anchor="ctr"/>
              <a:lstStyle/>
              <a:p>
                <a:endParaRPr lang="en-US"/>
              </a:p>
            </p:txBody>
          </p:sp>
          <p:sp>
            <p:nvSpPr>
              <p:cNvPr id="2231" name="Freeform: Shape 2230">
                <a:extLst>
                  <a:ext uri="{FF2B5EF4-FFF2-40B4-BE49-F238E27FC236}">
                    <a16:creationId xmlns:a16="http://schemas.microsoft.com/office/drawing/2014/main" id="{F46BBAB2-677A-7332-C808-77FB0483002B}"/>
                  </a:ext>
                </a:extLst>
              </p:cNvPr>
              <p:cNvSpPr/>
              <p:nvPr/>
            </p:nvSpPr>
            <p:spPr>
              <a:xfrm>
                <a:off x="14335600" y="-644984"/>
                <a:ext cx="263747" cy="252554"/>
              </a:xfrm>
              <a:custGeom>
                <a:avLst/>
                <a:gdLst>
                  <a:gd name="connsiteX0" fmla="*/ 209588 w 263747"/>
                  <a:gd name="connsiteY0" fmla="*/ 64719 h 252554"/>
                  <a:gd name="connsiteX1" fmla="*/ 252755 w 263747"/>
                  <a:gd name="connsiteY1" fmla="*/ 198421 h 252554"/>
                  <a:gd name="connsiteX2" fmla="*/ 147294 w 263747"/>
                  <a:gd name="connsiteY2" fmla="*/ 251028 h 252554"/>
                  <a:gd name="connsiteX3" fmla="*/ 118719 w 263747"/>
                  <a:gd name="connsiteY3" fmla="*/ 241503 h 252554"/>
                  <a:gd name="connsiteX4" fmla="*/ 81095 w 263747"/>
                  <a:gd name="connsiteY4" fmla="*/ 223024 h 252554"/>
                  <a:gd name="connsiteX5" fmla="*/ 54045 w 263747"/>
                  <a:gd name="connsiteY5" fmla="*/ 210356 h 252554"/>
                  <a:gd name="connsiteX6" fmla="*/ -57 w 263747"/>
                  <a:gd name="connsiteY6" fmla="*/ 187401 h 252554"/>
                  <a:gd name="connsiteX7" fmla="*/ 95859 w 263747"/>
                  <a:gd name="connsiteY7" fmla="*/ -51 h 252554"/>
                  <a:gd name="connsiteX8" fmla="*/ 209588 w 263747"/>
                  <a:gd name="connsiteY8" fmla="*/ 64719 h 25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747" h="252554">
                    <a:moveTo>
                      <a:pt x="209588" y="64719"/>
                    </a:moveTo>
                    <a:cubicBezTo>
                      <a:pt x="258432" y="89722"/>
                      <a:pt x="277758" y="149577"/>
                      <a:pt x="252755" y="198421"/>
                    </a:cubicBezTo>
                    <a:cubicBezTo>
                      <a:pt x="232924" y="237169"/>
                      <a:pt x="190176" y="258486"/>
                      <a:pt x="147294" y="251028"/>
                    </a:cubicBezTo>
                    <a:cubicBezTo>
                      <a:pt x="137350" y="249294"/>
                      <a:pt x="127720" y="246084"/>
                      <a:pt x="118719" y="241503"/>
                    </a:cubicBezTo>
                    <a:cubicBezTo>
                      <a:pt x="110909" y="237502"/>
                      <a:pt x="96907" y="230644"/>
                      <a:pt x="81095" y="223024"/>
                    </a:cubicBezTo>
                    <a:lnTo>
                      <a:pt x="54045" y="210356"/>
                    </a:lnTo>
                    <a:cubicBezTo>
                      <a:pt x="32137" y="200260"/>
                      <a:pt x="10991" y="191306"/>
                      <a:pt x="-57" y="187401"/>
                    </a:cubicBezTo>
                    <a:lnTo>
                      <a:pt x="95859" y="-51"/>
                    </a:lnTo>
                    <a:cubicBezTo>
                      <a:pt x="116529" y="14617"/>
                      <a:pt x="187109" y="53194"/>
                      <a:pt x="209588" y="64719"/>
                    </a:cubicBezTo>
                    <a:close/>
                  </a:path>
                </a:pathLst>
              </a:custGeom>
              <a:noFill/>
              <a:ln w="9525" cap="rnd">
                <a:solidFill>
                  <a:srgbClr val="000000"/>
                </a:solidFill>
                <a:prstDash val="solid"/>
                <a:round/>
              </a:ln>
            </p:spPr>
            <p:txBody>
              <a:bodyPr rtlCol="0" anchor="ctr"/>
              <a:lstStyle/>
              <a:p>
                <a:endParaRPr lang="en-US"/>
              </a:p>
            </p:txBody>
          </p:sp>
          <p:sp>
            <p:nvSpPr>
              <p:cNvPr id="2232" name="Freeform: Shape 2231">
                <a:extLst>
                  <a:ext uri="{FF2B5EF4-FFF2-40B4-BE49-F238E27FC236}">
                    <a16:creationId xmlns:a16="http://schemas.microsoft.com/office/drawing/2014/main" id="{867C95BB-4B42-C58B-EC84-FD5ED3A95CE1}"/>
                  </a:ext>
                </a:extLst>
              </p:cNvPr>
              <p:cNvSpPr/>
              <p:nvPr/>
            </p:nvSpPr>
            <p:spPr>
              <a:xfrm>
                <a:off x="14172627" y="-762427"/>
                <a:ext cx="259270" cy="304990"/>
              </a:xfrm>
              <a:custGeom>
                <a:avLst/>
                <a:gdLst>
                  <a:gd name="connsiteX0" fmla="*/ 166249 w 259270"/>
                  <a:gd name="connsiteY0" fmla="*/ 29000 h 304990"/>
                  <a:gd name="connsiteX1" fmla="*/ 259213 w 259270"/>
                  <a:gd name="connsiteY1" fmla="*/ 117487 h 304990"/>
                  <a:gd name="connsiteX2" fmla="*/ 163296 w 259270"/>
                  <a:gd name="connsiteY2" fmla="*/ 304939 h 304990"/>
                  <a:gd name="connsiteX3" fmla="*/ 37185 w 259270"/>
                  <a:gd name="connsiteY3" fmla="*/ 281317 h 304990"/>
                  <a:gd name="connsiteX4" fmla="*/ -57 w 259270"/>
                  <a:gd name="connsiteY4" fmla="*/ 279317 h 304990"/>
                  <a:gd name="connsiteX5" fmla="*/ 142818 w 259270"/>
                  <a:gd name="connsiteY5" fmla="*/ -51 h 30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70" h="304990">
                    <a:moveTo>
                      <a:pt x="166249" y="29000"/>
                    </a:moveTo>
                    <a:cubicBezTo>
                      <a:pt x="193119" y="62537"/>
                      <a:pt x="224390" y="92303"/>
                      <a:pt x="259213" y="117487"/>
                    </a:cubicBezTo>
                    <a:lnTo>
                      <a:pt x="163296" y="304939"/>
                    </a:lnTo>
                    <a:cubicBezTo>
                      <a:pt x="122520" y="291414"/>
                      <a:pt x="80096" y="283470"/>
                      <a:pt x="37185" y="281317"/>
                    </a:cubicBezTo>
                    <a:lnTo>
                      <a:pt x="-57" y="279317"/>
                    </a:lnTo>
                    <a:lnTo>
                      <a:pt x="142818" y="-51"/>
                    </a:lnTo>
                    <a:close/>
                  </a:path>
                </a:pathLst>
              </a:custGeom>
              <a:noFill/>
              <a:ln w="9525" cap="rnd">
                <a:solidFill>
                  <a:srgbClr val="000000"/>
                </a:solidFill>
                <a:prstDash val="solid"/>
                <a:round/>
              </a:ln>
            </p:spPr>
            <p:txBody>
              <a:bodyPr rtlCol="0" anchor="ctr"/>
              <a:lstStyle/>
              <a:p>
                <a:endParaRPr lang="en-US"/>
              </a:p>
            </p:txBody>
          </p:sp>
          <p:sp>
            <p:nvSpPr>
              <p:cNvPr id="2233" name="Freeform: Shape 2232">
                <a:extLst>
                  <a:ext uri="{FF2B5EF4-FFF2-40B4-BE49-F238E27FC236}">
                    <a16:creationId xmlns:a16="http://schemas.microsoft.com/office/drawing/2014/main" id="{5C3F407A-9724-5DE3-B6BF-32DF5F3B4ABD}"/>
                  </a:ext>
                </a:extLst>
              </p:cNvPr>
              <p:cNvSpPr/>
              <p:nvPr/>
            </p:nvSpPr>
            <p:spPr>
              <a:xfrm>
                <a:off x="14128034" y="-807523"/>
                <a:ext cx="200874" cy="354411"/>
              </a:xfrm>
              <a:custGeom>
                <a:avLst/>
                <a:gdLst>
                  <a:gd name="connsiteX0" fmla="*/ 1292 w 200874"/>
                  <a:gd name="connsiteY0" fmla="*/ 332320 h 354411"/>
                  <a:gd name="connsiteX1" fmla="*/ 168551 w 200874"/>
                  <a:gd name="connsiteY1" fmla="*/ 5707 h 354411"/>
                  <a:gd name="connsiteX2" fmla="*/ 182629 w 200874"/>
                  <a:gd name="connsiteY2" fmla="*/ 1075 h 354411"/>
                  <a:gd name="connsiteX3" fmla="*/ 182743 w 200874"/>
                  <a:gd name="connsiteY3" fmla="*/ 1135 h 354411"/>
                  <a:gd name="connsiteX4" fmla="*/ 195126 w 200874"/>
                  <a:gd name="connsiteY4" fmla="*/ 7422 h 354411"/>
                  <a:gd name="connsiteX5" fmla="*/ 199698 w 200874"/>
                  <a:gd name="connsiteY5" fmla="*/ 21614 h 354411"/>
                  <a:gd name="connsiteX6" fmla="*/ 187410 w 200874"/>
                  <a:gd name="connsiteY6" fmla="*/ 45427 h 354411"/>
                  <a:gd name="connsiteX7" fmla="*/ 44535 w 200874"/>
                  <a:gd name="connsiteY7" fmla="*/ 324795 h 354411"/>
                  <a:gd name="connsiteX8" fmla="*/ 32343 w 200874"/>
                  <a:gd name="connsiteY8" fmla="*/ 348607 h 354411"/>
                  <a:gd name="connsiteX9" fmla="*/ 18418 w 200874"/>
                  <a:gd name="connsiteY9" fmla="*/ 353265 h 354411"/>
                  <a:gd name="connsiteX10" fmla="*/ 18246 w 200874"/>
                  <a:gd name="connsiteY10" fmla="*/ 353179 h 354411"/>
                  <a:gd name="connsiteX11" fmla="*/ 5864 w 200874"/>
                  <a:gd name="connsiteY11" fmla="*/ 346893 h 354411"/>
                  <a:gd name="connsiteX12" fmla="*/ 987 w 200874"/>
                  <a:gd name="connsiteY12" fmla="*/ 332901 h 354411"/>
                  <a:gd name="connsiteX13" fmla="*/ 1292 w 200874"/>
                  <a:gd name="connsiteY13" fmla="*/ 332320 h 35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874" h="354411">
                    <a:moveTo>
                      <a:pt x="1292" y="332320"/>
                    </a:moveTo>
                    <a:lnTo>
                      <a:pt x="168551" y="5707"/>
                    </a:lnTo>
                    <a:cubicBezTo>
                      <a:pt x="171161" y="542"/>
                      <a:pt x="177457" y="-1533"/>
                      <a:pt x="182629" y="1075"/>
                    </a:cubicBezTo>
                    <a:cubicBezTo>
                      <a:pt x="182667" y="1095"/>
                      <a:pt x="182705" y="1115"/>
                      <a:pt x="182743" y="1135"/>
                    </a:cubicBezTo>
                    <a:lnTo>
                      <a:pt x="195126" y="7422"/>
                    </a:lnTo>
                    <a:cubicBezTo>
                      <a:pt x="200250" y="10126"/>
                      <a:pt x="202279" y="16427"/>
                      <a:pt x="199698" y="21614"/>
                    </a:cubicBezTo>
                    <a:lnTo>
                      <a:pt x="187410" y="45427"/>
                    </a:lnTo>
                    <a:lnTo>
                      <a:pt x="44535" y="324795"/>
                    </a:lnTo>
                    <a:lnTo>
                      <a:pt x="32343" y="348607"/>
                    </a:lnTo>
                    <a:cubicBezTo>
                      <a:pt x="29781" y="353741"/>
                      <a:pt x="23552" y="355827"/>
                      <a:pt x="18418" y="353265"/>
                    </a:cubicBezTo>
                    <a:cubicBezTo>
                      <a:pt x="18361" y="353237"/>
                      <a:pt x="18303" y="353208"/>
                      <a:pt x="18246" y="353179"/>
                    </a:cubicBezTo>
                    <a:lnTo>
                      <a:pt x="5864" y="346893"/>
                    </a:lnTo>
                    <a:cubicBezTo>
                      <a:pt x="654" y="344378"/>
                      <a:pt x="-1528" y="338111"/>
                      <a:pt x="987" y="332901"/>
                    </a:cubicBezTo>
                    <a:cubicBezTo>
                      <a:pt x="1082" y="332701"/>
                      <a:pt x="1187" y="332510"/>
                      <a:pt x="1292" y="332320"/>
                    </a:cubicBezTo>
                    <a:close/>
                  </a:path>
                </a:pathLst>
              </a:custGeom>
              <a:noFill/>
              <a:ln w="9525" cap="rnd">
                <a:solidFill>
                  <a:srgbClr val="000000"/>
                </a:solidFill>
                <a:prstDash val="solid"/>
                <a:round/>
              </a:ln>
            </p:spPr>
            <p:txBody>
              <a:bodyPr rtlCol="0" anchor="ctr"/>
              <a:lstStyle/>
              <a:p>
                <a:endParaRPr lang="en-US"/>
              </a:p>
            </p:txBody>
          </p:sp>
          <p:sp>
            <p:nvSpPr>
              <p:cNvPr id="2234" name="Freeform: Shape 2233">
                <a:extLst>
                  <a:ext uri="{FF2B5EF4-FFF2-40B4-BE49-F238E27FC236}">
                    <a16:creationId xmlns:a16="http://schemas.microsoft.com/office/drawing/2014/main" id="{39F6665D-A493-B8E9-7E3D-69EE5E95BAE3}"/>
                  </a:ext>
                </a:extLst>
              </p:cNvPr>
              <p:cNvSpPr/>
              <p:nvPr/>
            </p:nvSpPr>
            <p:spPr>
              <a:xfrm>
                <a:off x="14069852" y="-711849"/>
                <a:ext cx="64484" cy="32956"/>
              </a:xfrm>
              <a:custGeom>
                <a:avLst/>
                <a:gdLst>
                  <a:gd name="connsiteX0" fmla="*/ 64484 w 64484"/>
                  <a:gd name="connsiteY0" fmla="*/ 32956 h 32956"/>
                  <a:gd name="connsiteX1" fmla="*/ 0 w 64484"/>
                  <a:gd name="connsiteY1" fmla="*/ 0 h 32956"/>
                </a:gdLst>
                <a:ahLst/>
                <a:cxnLst>
                  <a:cxn ang="0">
                    <a:pos x="connsiteX0" y="connsiteY0"/>
                  </a:cxn>
                  <a:cxn ang="0">
                    <a:pos x="connsiteX1" y="connsiteY1"/>
                  </a:cxn>
                </a:cxnLst>
                <a:rect l="l" t="t" r="r" b="b"/>
                <a:pathLst>
                  <a:path w="64484" h="32956">
                    <a:moveTo>
                      <a:pt x="64484" y="32956"/>
                    </a:moveTo>
                    <a:lnTo>
                      <a:pt x="0" y="0"/>
                    </a:lnTo>
                  </a:path>
                </a:pathLst>
              </a:custGeom>
              <a:ln w="9525" cap="rnd">
                <a:solidFill>
                  <a:srgbClr val="000000"/>
                </a:solidFill>
                <a:prstDash val="solid"/>
                <a:round/>
              </a:ln>
            </p:spPr>
            <p:txBody>
              <a:bodyPr rtlCol="0" anchor="ctr"/>
              <a:lstStyle/>
              <a:p>
                <a:endParaRPr lang="en-US"/>
              </a:p>
            </p:txBody>
          </p:sp>
          <p:sp>
            <p:nvSpPr>
              <p:cNvPr id="2235" name="Freeform: Shape 2234">
                <a:extLst>
                  <a:ext uri="{FF2B5EF4-FFF2-40B4-BE49-F238E27FC236}">
                    <a16:creationId xmlns:a16="http://schemas.microsoft.com/office/drawing/2014/main" id="{9B411676-F7E2-FF00-B773-33765F3E30FB}"/>
                  </a:ext>
                </a:extLst>
              </p:cNvPr>
              <p:cNvSpPr/>
              <p:nvPr/>
            </p:nvSpPr>
            <p:spPr>
              <a:xfrm>
                <a:off x="14169198" y="-853486"/>
                <a:ext cx="40671" cy="71151"/>
              </a:xfrm>
              <a:custGeom>
                <a:avLst/>
                <a:gdLst>
                  <a:gd name="connsiteX0" fmla="*/ 40672 w 40671"/>
                  <a:gd name="connsiteY0" fmla="*/ 71152 h 71151"/>
                  <a:gd name="connsiteX1" fmla="*/ 0 w 40671"/>
                  <a:gd name="connsiteY1" fmla="*/ 0 h 71151"/>
                </a:gdLst>
                <a:ahLst/>
                <a:cxnLst>
                  <a:cxn ang="0">
                    <a:pos x="connsiteX0" y="connsiteY0"/>
                  </a:cxn>
                  <a:cxn ang="0">
                    <a:pos x="connsiteX1" y="connsiteY1"/>
                  </a:cxn>
                </a:cxnLst>
                <a:rect l="l" t="t" r="r" b="b"/>
                <a:pathLst>
                  <a:path w="40671" h="71151">
                    <a:moveTo>
                      <a:pt x="40672" y="71152"/>
                    </a:moveTo>
                    <a:lnTo>
                      <a:pt x="0" y="0"/>
                    </a:lnTo>
                  </a:path>
                </a:pathLst>
              </a:custGeom>
              <a:ln w="9525" cap="rnd">
                <a:solidFill>
                  <a:srgbClr val="000000"/>
                </a:solidFill>
                <a:prstDash val="solid"/>
                <a:round/>
              </a:ln>
            </p:spPr>
            <p:txBody>
              <a:bodyPr rtlCol="0" anchor="ctr"/>
              <a:lstStyle/>
              <a:p>
                <a:endParaRPr lang="en-US"/>
              </a:p>
            </p:txBody>
          </p:sp>
          <p:sp>
            <p:nvSpPr>
              <p:cNvPr id="2236" name="Freeform: Shape 2235">
                <a:extLst>
                  <a:ext uri="{FF2B5EF4-FFF2-40B4-BE49-F238E27FC236}">
                    <a16:creationId xmlns:a16="http://schemas.microsoft.com/office/drawing/2014/main" id="{99F6161B-98FB-2728-7060-8D413C727393}"/>
                  </a:ext>
                </a:extLst>
              </p:cNvPr>
              <p:cNvSpPr/>
              <p:nvPr/>
            </p:nvSpPr>
            <p:spPr>
              <a:xfrm>
                <a:off x="14013179" y="-557163"/>
                <a:ext cx="81438" cy="8667"/>
              </a:xfrm>
              <a:custGeom>
                <a:avLst/>
                <a:gdLst>
                  <a:gd name="connsiteX0" fmla="*/ 81439 w 81438"/>
                  <a:gd name="connsiteY0" fmla="*/ 0 h 8667"/>
                  <a:gd name="connsiteX1" fmla="*/ 0 w 81438"/>
                  <a:gd name="connsiteY1" fmla="*/ 8668 h 8667"/>
                </a:gdLst>
                <a:ahLst/>
                <a:cxnLst>
                  <a:cxn ang="0">
                    <a:pos x="connsiteX0" y="connsiteY0"/>
                  </a:cxn>
                  <a:cxn ang="0">
                    <a:pos x="connsiteX1" y="connsiteY1"/>
                  </a:cxn>
                </a:cxnLst>
                <a:rect l="l" t="t" r="r" b="b"/>
                <a:pathLst>
                  <a:path w="81438" h="8667">
                    <a:moveTo>
                      <a:pt x="81439" y="0"/>
                    </a:moveTo>
                    <a:lnTo>
                      <a:pt x="0" y="8668"/>
                    </a:lnTo>
                  </a:path>
                </a:pathLst>
              </a:custGeom>
              <a:ln w="9525" cap="rnd">
                <a:solidFill>
                  <a:srgbClr val="000000"/>
                </a:solidFill>
                <a:prstDash val="solid"/>
                <a:round/>
              </a:ln>
            </p:spPr>
            <p:txBody>
              <a:bodyPr rtlCol="0" anchor="ctr"/>
              <a:lstStyle/>
              <a:p>
                <a:endParaRPr lang="en-US"/>
              </a:p>
            </p:txBody>
          </p:sp>
          <p:sp>
            <p:nvSpPr>
              <p:cNvPr id="2237" name="Freeform: Shape 2236">
                <a:extLst>
                  <a:ext uri="{FF2B5EF4-FFF2-40B4-BE49-F238E27FC236}">
                    <a16:creationId xmlns:a16="http://schemas.microsoft.com/office/drawing/2014/main" id="{5AE9EF27-9E60-B413-1661-6A3256B15CE9}"/>
                  </a:ext>
                </a:extLst>
              </p:cNvPr>
              <p:cNvSpPr/>
              <p:nvPr/>
            </p:nvSpPr>
            <p:spPr>
              <a:xfrm>
                <a:off x="14433612" y="-969786"/>
                <a:ext cx="200025" cy="104775"/>
              </a:xfrm>
              <a:custGeom>
                <a:avLst/>
                <a:gdLst>
                  <a:gd name="connsiteX0" fmla="*/ 199968 w 200025"/>
                  <a:gd name="connsiteY0" fmla="*/ 104724 h 104775"/>
                  <a:gd name="connsiteX1" fmla="*/ -57 w 200025"/>
                  <a:gd name="connsiteY1" fmla="*/ -51 h 104775"/>
                </a:gdLst>
                <a:ahLst/>
                <a:cxnLst>
                  <a:cxn ang="0">
                    <a:pos x="connsiteX0" y="connsiteY0"/>
                  </a:cxn>
                  <a:cxn ang="0">
                    <a:pos x="connsiteX1" y="connsiteY1"/>
                  </a:cxn>
                </a:cxnLst>
                <a:rect l="l" t="t" r="r" b="b"/>
                <a:pathLst>
                  <a:path w="200025" h="104775">
                    <a:moveTo>
                      <a:pt x="199968" y="104724"/>
                    </a:moveTo>
                    <a:cubicBezTo>
                      <a:pt x="143799" y="52633"/>
                      <a:pt x="74752" y="16464"/>
                      <a:pt x="-57" y="-51"/>
                    </a:cubicBezTo>
                  </a:path>
                </a:pathLst>
              </a:custGeom>
              <a:noFill/>
              <a:ln w="9525" cap="rnd">
                <a:solidFill>
                  <a:srgbClr val="000000"/>
                </a:solidFill>
                <a:prstDash val="solid"/>
                <a:round/>
              </a:ln>
            </p:spPr>
            <p:txBody>
              <a:bodyPr rtlCol="0" anchor="ctr"/>
              <a:lstStyle/>
              <a:p>
                <a:endParaRPr lang="en-US"/>
              </a:p>
            </p:txBody>
          </p:sp>
          <p:sp>
            <p:nvSpPr>
              <p:cNvPr id="2238" name="Freeform: Shape 2237">
                <a:extLst>
                  <a:ext uri="{FF2B5EF4-FFF2-40B4-BE49-F238E27FC236}">
                    <a16:creationId xmlns:a16="http://schemas.microsoft.com/office/drawing/2014/main" id="{893687FE-5C71-00E5-A900-CF20A684AB54}"/>
                  </a:ext>
                </a:extLst>
              </p:cNvPr>
              <p:cNvSpPr/>
              <p:nvPr/>
            </p:nvSpPr>
            <p:spPr>
              <a:xfrm>
                <a:off x="14508764" y="-829483"/>
                <a:ext cx="263661" cy="678846"/>
              </a:xfrm>
              <a:custGeom>
                <a:avLst/>
                <a:gdLst>
                  <a:gd name="connsiteX0" fmla="*/ -57 w 263661"/>
                  <a:gd name="connsiteY0" fmla="*/ 678796 h 678846"/>
                  <a:gd name="connsiteX1" fmla="*/ 229438 w 263661"/>
                  <a:gd name="connsiteY1" fmla="*/ 113242 h 678846"/>
                  <a:gd name="connsiteX2" fmla="*/ 159201 w 263661"/>
                  <a:gd name="connsiteY2" fmla="*/ -51 h 678846"/>
                </a:gdLst>
                <a:ahLst/>
                <a:cxnLst>
                  <a:cxn ang="0">
                    <a:pos x="connsiteX0" y="connsiteY0"/>
                  </a:cxn>
                  <a:cxn ang="0">
                    <a:pos x="connsiteX1" y="connsiteY1"/>
                  </a:cxn>
                  <a:cxn ang="0">
                    <a:pos x="connsiteX2" y="connsiteY2"/>
                  </a:cxn>
                </a:cxnLst>
                <a:rect l="l" t="t" r="r" b="b"/>
                <a:pathLst>
                  <a:path w="263661" h="678846">
                    <a:moveTo>
                      <a:pt x="-57" y="678796"/>
                    </a:moveTo>
                    <a:cubicBezTo>
                      <a:pt x="219494" y="585994"/>
                      <a:pt x="322240" y="332791"/>
                      <a:pt x="229438" y="113242"/>
                    </a:cubicBezTo>
                    <a:cubicBezTo>
                      <a:pt x="212036" y="72068"/>
                      <a:pt x="188338" y="33848"/>
                      <a:pt x="159201" y="-51"/>
                    </a:cubicBezTo>
                  </a:path>
                </a:pathLst>
              </a:custGeom>
              <a:noFill/>
              <a:ln w="9525" cap="rnd">
                <a:solidFill>
                  <a:srgbClr val="000000"/>
                </a:solidFill>
                <a:prstDash val="solid"/>
                <a:round/>
              </a:ln>
            </p:spPr>
            <p:txBody>
              <a:bodyPr rtlCol="0" anchor="ctr"/>
              <a:lstStyle/>
              <a:p>
                <a:endParaRPr lang="en-US"/>
              </a:p>
            </p:txBody>
          </p:sp>
          <p:sp>
            <p:nvSpPr>
              <p:cNvPr id="2239" name="Freeform: Shape 2238">
                <a:extLst>
                  <a:ext uri="{FF2B5EF4-FFF2-40B4-BE49-F238E27FC236}">
                    <a16:creationId xmlns:a16="http://schemas.microsoft.com/office/drawing/2014/main" id="{64015A91-1146-BCC1-700C-D84EDF96EDD4}"/>
                  </a:ext>
                </a:extLst>
              </p:cNvPr>
              <p:cNvSpPr/>
              <p:nvPr/>
            </p:nvSpPr>
            <p:spPr>
              <a:xfrm>
                <a:off x="14060137" y="-220740"/>
                <a:ext cx="280701" cy="104013"/>
              </a:xfrm>
              <a:custGeom>
                <a:avLst/>
                <a:gdLst>
                  <a:gd name="connsiteX0" fmla="*/ -57 w 280701"/>
                  <a:gd name="connsiteY0" fmla="*/ -51 h 104013"/>
                  <a:gd name="connsiteX1" fmla="*/ 280644 w 280701"/>
                  <a:gd name="connsiteY1" fmla="*/ 103962 h 104013"/>
                </a:gdLst>
                <a:ahLst/>
                <a:cxnLst>
                  <a:cxn ang="0">
                    <a:pos x="connsiteX0" y="connsiteY0"/>
                  </a:cxn>
                  <a:cxn ang="0">
                    <a:pos x="connsiteX1" y="connsiteY1"/>
                  </a:cxn>
                </a:cxnLst>
                <a:rect l="l" t="t" r="r" b="b"/>
                <a:pathLst>
                  <a:path w="280701" h="104013">
                    <a:moveTo>
                      <a:pt x="-57" y="-51"/>
                    </a:moveTo>
                    <a:cubicBezTo>
                      <a:pt x="78010" y="67157"/>
                      <a:pt x="177631" y="104076"/>
                      <a:pt x="280644" y="103962"/>
                    </a:cubicBezTo>
                  </a:path>
                </a:pathLst>
              </a:custGeom>
              <a:noFill/>
              <a:ln w="9525" cap="rnd">
                <a:solidFill>
                  <a:srgbClr val="000000"/>
                </a:solidFill>
                <a:prstDash val="solid"/>
                <a:round/>
              </a:ln>
            </p:spPr>
            <p:txBody>
              <a:bodyPr rtlCol="0" anchor="ctr"/>
              <a:lstStyle/>
              <a:p>
                <a:endParaRPr lang="en-US"/>
              </a:p>
            </p:txBody>
          </p:sp>
          <p:sp>
            <p:nvSpPr>
              <p:cNvPr id="2240" name="Freeform: Shape 2239">
                <a:extLst>
                  <a:ext uri="{FF2B5EF4-FFF2-40B4-BE49-F238E27FC236}">
                    <a16:creationId xmlns:a16="http://schemas.microsoft.com/office/drawing/2014/main" id="{045521D6-6038-9FC0-005D-45A18E845695}"/>
                  </a:ext>
                </a:extLst>
              </p:cNvPr>
              <p:cNvSpPr/>
              <p:nvPr/>
            </p:nvSpPr>
            <p:spPr>
              <a:xfrm>
                <a:off x="13916690" y="-468390"/>
                <a:ext cx="102679" cy="208502"/>
              </a:xfrm>
              <a:custGeom>
                <a:avLst/>
                <a:gdLst>
                  <a:gd name="connsiteX0" fmla="*/ -57 w 102679"/>
                  <a:gd name="connsiteY0" fmla="*/ -51 h 208502"/>
                  <a:gd name="connsiteX1" fmla="*/ 102622 w 102679"/>
                  <a:gd name="connsiteY1" fmla="*/ 208451 h 208502"/>
                </a:gdLst>
                <a:ahLst/>
                <a:cxnLst>
                  <a:cxn ang="0">
                    <a:pos x="connsiteX0" y="connsiteY0"/>
                  </a:cxn>
                  <a:cxn ang="0">
                    <a:pos x="connsiteX1" y="connsiteY1"/>
                  </a:cxn>
                </a:cxnLst>
                <a:rect l="l" t="t" r="r" b="b"/>
                <a:pathLst>
                  <a:path w="102679" h="208502">
                    <a:moveTo>
                      <a:pt x="-57" y="-51"/>
                    </a:moveTo>
                    <a:cubicBezTo>
                      <a:pt x="14402" y="77549"/>
                      <a:pt x="49920" y="149682"/>
                      <a:pt x="102622" y="208451"/>
                    </a:cubicBezTo>
                  </a:path>
                </a:pathLst>
              </a:custGeom>
              <a:noFill/>
              <a:ln w="9525" cap="rnd">
                <a:solidFill>
                  <a:srgbClr val="000000"/>
                </a:solidFill>
                <a:prstDash val="solid"/>
                <a:round/>
              </a:ln>
            </p:spPr>
            <p:txBody>
              <a:bodyPr rtlCol="0" anchor="ctr"/>
              <a:lstStyle/>
              <a:p>
                <a:endParaRPr lang="en-US"/>
              </a:p>
            </p:txBody>
          </p:sp>
          <p:sp>
            <p:nvSpPr>
              <p:cNvPr id="2241" name="Freeform: Shape 2240">
                <a:extLst>
                  <a:ext uri="{FF2B5EF4-FFF2-40B4-BE49-F238E27FC236}">
                    <a16:creationId xmlns:a16="http://schemas.microsoft.com/office/drawing/2014/main" id="{FC5EEDA3-B6AB-AFC2-C5CA-E101A5CA5CAB}"/>
                  </a:ext>
                </a:extLst>
              </p:cNvPr>
              <p:cNvSpPr/>
              <p:nvPr/>
            </p:nvSpPr>
            <p:spPr>
              <a:xfrm>
                <a:off x="13909451" y="-979597"/>
                <a:ext cx="431387" cy="431482"/>
              </a:xfrm>
              <a:custGeom>
                <a:avLst/>
                <a:gdLst>
                  <a:gd name="connsiteX0" fmla="*/ 431330 w 431387"/>
                  <a:gd name="connsiteY0" fmla="*/ -51 h 431482"/>
                  <a:gd name="connsiteX1" fmla="*/ -57 w 431387"/>
                  <a:gd name="connsiteY1" fmla="*/ 431431 h 431482"/>
                </a:gdLst>
                <a:ahLst/>
                <a:cxnLst>
                  <a:cxn ang="0">
                    <a:pos x="connsiteX0" y="connsiteY0"/>
                  </a:cxn>
                  <a:cxn ang="0">
                    <a:pos x="connsiteX1" y="connsiteY1"/>
                  </a:cxn>
                </a:cxnLst>
                <a:rect l="l" t="t" r="r" b="b"/>
                <a:pathLst>
                  <a:path w="431387" h="431482">
                    <a:moveTo>
                      <a:pt x="431330" y="-51"/>
                    </a:moveTo>
                    <a:cubicBezTo>
                      <a:pt x="193062" y="1"/>
                      <a:pt x="-57" y="193167"/>
                      <a:pt x="-57" y="431431"/>
                    </a:cubicBezTo>
                  </a:path>
                </a:pathLst>
              </a:custGeom>
              <a:noFill/>
              <a:ln w="9525" cap="rnd">
                <a:solidFill>
                  <a:srgbClr val="000000"/>
                </a:solidFill>
                <a:prstDash val="solid"/>
                <a:round/>
              </a:ln>
            </p:spPr>
            <p:txBody>
              <a:bodyPr rtlCol="0" anchor="ctr"/>
              <a:lstStyle/>
              <a:p>
                <a:endParaRPr lang="en-US"/>
              </a:p>
            </p:txBody>
          </p:sp>
        </p:grpSp>
        <p:grpSp>
          <p:nvGrpSpPr>
            <p:cNvPr id="2158" name="Graphic 2">
              <a:extLst>
                <a:ext uri="{FF2B5EF4-FFF2-40B4-BE49-F238E27FC236}">
                  <a16:creationId xmlns:a16="http://schemas.microsoft.com/office/drawing/2014/main" id="{62C4E2B1-AA73-60E5-73E1-52A6DD77369E}"/>
                </a:ext>
              </a:extLst>
            </p:cNvPr>
            <p:cNvGrpSpPr/>
            <p:nvPr/>
          </p:nvGrpSpPr>
          <p:grpSpPr>
            <a:xfrm>
              <a:off x="13334351" y="72375"/>
              <a:ext cx="368598" cy="584242"/>
              <a:chOff x="13334351" y="72375"/>
              <a:chExt cx="368598" cy="584242"/>
            </a:xfrm>
            <a:noFill/>
          </p:grpSpPr>
          <p:sp>
            <p:nvSpPr>
              <p:cNvPr id="2225" name="Freeform: Shape 2224">
                <a:extLst>
                  <a:ext uri="{FF2B5EF4-FFF2-40B4-BE49-F238E27FC236}">
                    <a16:creationId xmlns:a16="http://schemas.microsoft.com/office/drawing/2014/main" id="{90095AC1-C893-67D8-5C88-3F0295323417}"/>
                  </a:ext>
                </a:extLst>
              </p:cNvPr>
              <p:cNvSpPr/>
              <p:nvPr/>
            </p:nvSpPr>
            <p:spPr>
              <a:xfrm>
                <a:off x="13334351" y="72375"/>
                <a:ext cx="265320" cy="242379"/>
              </a:xfrm>
              <a:custGeom>
                <a:avLst/>
                <a:gdLst>
                  <a:gd name="connsiteX0" fmla="*/ 242334 w 265320"/>
                  <a:gd name="connsiteY0" fmla="*/ 74116 h 242379"/>
                  <a:gd name="connsiteX1" fmla="*/ 149370 w 265320"/>
                  <a:gd name="connsiteY1" fmla="*/ 67258 h 242379"/>
                  <a:gd name="connsiteX2" fmla="*/ 83743 w 265320"/>
                  <a:gd name="connsiteY2" fmla="*/ 583 h 242379"/>
                  <a:gd name="connsiteX3" fmla="*/ 2685 w 265320"/>
                  <a:gd name="connsiteY3" fmla="*/ 115550 h 242379"/>
                  <a:gd name="connsiteX4" fmla="*/ 62979 w 265320"/>
                  <a:gd name="connsiteY4" fmla="*/ 235470 h 242379"/>
                  <a:gd name="connsiteX5" fmla="*/ 68598 w 265320"/>
                  <a:gd name="connsiteY5" fmla="*/ 242328 h 242379"/>
                  <a:gd name="connsiteX6" fmla="*/ 77457 w 265320"/>
                  <a:gd name="connsiteY6" fmla="*/ 242328 h 242379"/>
                  <a:gd name="connsiteX7" fmla="*/ 207663 w 265320"/>
                  <a:gd name="connsiteY7" fmla="*/ 210038 h 242379"/>
                  <a:gd name="connsiteX8" fmla="*/ 242334 w 265320"/>
                  <a:gd name="connsiteY8" fmla="*/ 74116 h 24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320" h="242379">
                    <a:moveTo>
                      <a:pt x="242334" y="74116"/>
                    </a:moveTo>
                    <a:cubicBezTo>
                      <a:pt x="206139" y="41732"/>
                      <a:pt x="168611" y="55924"/>
                      <a:pt x="149370" y="67258"/>
                    </a:cubicBezTo>
                    <a:cubicBezTo>
                      <a:pt x="145560" y="45256"/>
                      <a:pt x="131844" y="7537"/>
                      <a:pt x="83743" y="583"/>
                    </a:cubicBezTo>
                    <a:cubicBezTo>
                      <a:pt x="31451" y="-6370"/>
                      <a:pt x="-11507" y="44589"/>
                      <a:pt x="2685" y="115550"/>
                    </a:cubicBezTo>
                    <a:cubicBezTo>
                      <a:pt x="12877" y="166604"/>
                      <a:pt x="45453" y="213372"/>
                      <a:pt x="62979" y="235470"/>
                    </a:cubicBezTo>
                    <a:cubicBezTo>
                      <a:pt x="65074" y="238137"/>
                      <a:pt x="66979" y="240518"/>
                      <a:pt x="68598" y="242328"/>
                    </a:cubicBezTo>
                    <a:lnTo>
                      <a:pt x="77457" y="242328"/>
                    </a:lnTo>
                    <a:cubicBezTo>
                      <a:pt x="106032" y="241185"/>
                      <a:pt x="162324" y="235565"/>
                      <a:pt x="207663" y="210038"/>
                    </a:cubicBezTo>
                    <a:cubicBezTo>
                      <a:pt x="270719" y="174891"/>
                      <a:pt x="281577" y="109264"/>
                      <a:pt x="242334" y="74116"/>
                    </a:cubicBezTo>
                    <a:close/>
                  </a:path>
                </a:pathLst>
              </a:custGeom>
              <a:noFill/>
              <a:ln w="9525" cap="rnd">
                <a:solidFill>
                  <a:srgbClr val="263238"/>
                </a:solidFill>
                <a:prstDash val="solid"/>
                <a:round/>
              </a:ln>
            </p:spPr>
            <p:txBody>
              <a:bodyPr rtlCol="0" anchor="ctr"/>
              <a:lstStyle/>
              <a:p>
                <a:endParaRPr lang="en-US"/>
              </a:p>
            </p:txBody>
          </p:sp>
          <p:sp>
            <p:nvSpPr>
              <p:cNvPr id="2226" name="Freeform: Shape 2225">
                <a:extLst>
                  <a:ext uri="{FF2B5EF4-FFF2-40B4-BE49-F238E27FC236}">
                    <a16:creationId xmlns:a16="http://schemas.microsoft.com/office/drawing/2014/main" id="{16F3D478-B828-DF1D-E2C9-0BD476C783E3}"/>
                  </a:ext>
                </a:extLst>
              </p:cNvPr>
              <p:cNvSpPr/>
              <p:nvPr/>
            </p:nvSpPr>
            <p:spPr>
              <a:xfrm>
                <a:off x="13367384" y="348473"/>
                <a:ext cx="6000" cy="12858"/>
              </a:xfrm>
              <a:custGeom>
                <a:avLst/>
                <a:gdLst>
                  <a:gd name="connsiteX0" fmla="*/ 5943 w 6000"/>
                  <a:gd name="connsiteY0" fmla="*/ -51 h 12858"/>
                  <a:gd name="connsiteX1" fmla="*/ -57 w 6000"/>
                  <a:gd name="connsiteY1" fmla="*/ 12808 h 12858"/>
                </a:gdLst>
                <a:ahLst/>
                <a:cxnLst>
                  <a:cxn ang="0">
                    <a:pos x="connsiteX0" y="connsiteY0"/>
                  </a:cxn>
                  <a:cxn ang="0">
                    <a:pos x="connsiteX1" y="connsiteY1"/>
                  </a:cxn>
                </a:cxnLst>
                <a:rect l="l" t="t" r="r" b="b"/>
                <a:pathLst>
                  <a:path w="6000" h="12858">
                    <a:moveTo>
                      <a:pt x="5943" y="-51"/>
                    </a:moveTo>
                    <a:cubicBezTo>
                      <a:pt x="5943" y="-51"/>
                      <a:pt x="3372" y="4616"/>
                      <a:pt x="-57" y="12808"/>
                    </a:cubicBezTo>
                  </a:path>
                </a:pathLst>
              </a:custGeom>
              <a:noFill/>
              <a:ln w="9525" cap="rnd">
                <a:solidFill>
                  <a:srgbClr val="263238"/>
                </a:solidFill>
                <a:prstDash val="solid"/>
                <a:round/>
              </a:ln>
            </p:spPr>
            <p:txBody>
              <a:bodyPr rtlCol="0" anchor="ctr"/>
              <a:lstStyle/>
              <a:p>
                <a:endParaRPr lang="en-US"/>
              </a:p>
            </p:txBody>
          </p:sp>
          <p:sp>
            <p:nvSpPr>
              <p:cNvPr id="2227" name="Freeform: Shape 2226">
                <a:extLst>
                  <a:ext uri="{FF2B5EF4-FFF2-40B4-BE49-F238E27FC236}">
                    <a16:creationId xmlns:a16="http://schemas.microsoft.com/office/drawing/2014/main" id="{3F3787DA-3AB7-2107-BAF9-3925E4E24BE6}"/>
                  </a:ext>
                </a:extLst>
              </p:cNvPr>
              <p:cNvSpPr/>
              <p:nvPr/>
            </p:nvSpPr>
            <p:spPr>
              <a:xfrm>
                <a:off x="13348732" y="387716"/>
                <a:ext cx="328214" cy="268902"/>
              </a:xfrm>
              <a:custGeom>
                <a:avLst/>
                <a:gdLst>
                  <a:gd name="connsiteX0" fmla="*/ 9164 w 328214"/>
                  <a:gd name="connsiteY0" fmla="*/ -51 h 268902"/>
                  <a:gd name="connsiteX1" fmla="*/ 61742 w 328214"/>
                  <a:gd name="connsiteY1" fmla="*/ 172732 h 268902"/>
                  <a:gd name="connsiteX2" fmla="*/ 168899 w 328214"/>
                  <a:gd name="connsiteY2" fmla="*/ 35382 h 268902"/>
                  <a:gd name="connsiteX3" fmla="*/ 328157 w 328214"/>
                  <a:gd name="connsiteY3" fmla="*/ 262363 h 268902"/>
                </a:gdLst>
                <a:ahLst/>
                <a:cxnLst>
                  <a:cxn ang="0">
                    <a:pos x="connsiteX0" y="connsiteY0"/>
                  </a:cxn>
                  <a:cxn ang="0">
                    <a:pos x="connsiteX1" y="connsiteY1"/>
                  </a:cxn>
                  <a:cxn ang="0">
                    <a:pos x="connsiteX2" y="connsiteY2"/>
                  </a:cxn>
                  <a:cxn ang="0">
                    <a:pos x="connsiteX3" y="connsiteY3"/>
                  </a:cxn>
                </a:cxnLst>
                <a:rect l="l" t="t" r="r" b="b"/>
                <a:pathLst>
                  <a:path w="328214" h="268902">
                    <a:moveTo>
                      <a:pt x="9164" y="-51"/>
                    </a:moveTo>
                    <a:cubicBezTo>
                      <a:pt x="-4742" y="46907"/>
                      <a:pt x="-13029" y="125012"/>
                      <a:pt x="61742" y="172732"/>
                    </a:cubicBezTo>
                    <a:cubicBezTo>
                      <a:pt x="249575" y="292462"/>
                      <a:pt x="312726" y="9950"/>
                      <a:pt x="168899" y="35382"/>
                    </a:cubicBezTo>
                    <a:cubicBezTo>
                      <a:pt x="70315" y="52717"/>
                      <a:pt x="173947" y="312845"/>
                      <a:pt x="328157" y="262363"/>
                    </a:cubicBezTo>
                  </a:path>
                </a:pathLst>
              </a:custGeom>
              <a:noFill/>
              <a:ln w="9525" cap="rnd">
                <a:solidFill>
                  <a:srgbClr val="263238"/>
                </a:solidFill>
                <a:custDash>
                  <a:ds d="221250" sp="221250"/>
                </a:custDash>
                <a:round/>
              </a:ln>
            </p:spPr>
            <p:txBody>
              <a:bodyPr rtlCol="0" anchor="ctr"/>
              <a:lstStyle/>
              <a:p>
                <a:endParaRPr lang="en-US"/>
              </a:p>
            </p:txBody>
          </p:sp>
          <p:sp>
            <p:nvSpPr>
              <p:cNvPr id="2228" name="Freeform: Shape 2227">
                <a:extLst>
                  <a:ext uri="{FF2B5EF4-FFF2-40B4-BE49-F238E27FC236}">
                    <a16:creationId xmlns:a16="http://schemas.microsoft.com/office/drawing/2014/main" id="{52935E72-1D7B-26C3-8C68-1DB2D3FD9973}"/>
                  </a:ext>
                </a:extLst>
              </p:cNvPr>
              <p:cNvSpPr/>
              <p:nvPr/>
            </p:nvSpPr>
            <p:spPr>
              <a:xfrm>
                <a:off x="13690186" y="638890"/>
                <a:ext cx="12763" cy="6191"/>
              </a:xfrm>
              <a:custGeom>
                <a:avLst/>
                <a:gdLst>
                  <a:gd name="connsiteX0" fmla="*/ -57 w 12763"/>
                  <a:gd name="connsiteY0" fmla="*/ 6140 h 6191"/>
                  <a:gd name="connsiteX1" fmla="*/ 12706 w 12763"/>
                  <a:gd name="connsiteY1" fmla="*/ -51 h 6191"/>
                </a:gdLst>
                <a:ahLst/>
                <a:cxnLst>
                  <a:cxn ang="0">
                    <a:pos x="connsiteX0" y="connsiteY0"/>
                  </a:cxn>
                  <a:cxn ang="0">
                    <a:pos x="connsiteX1" y="connsiteY1"/>
                  </a:cxn>
                </a:cxnLst>
                <a:rect l="l" t="t" r="r" b="b"/>
                <a:pathLst>
                  <a:path w="12763" h="6191">
                    <a:moveTo>
                      <a:pt x="-57" y="6140"/>
                    </a:moveTo>
                    <a:cubicBezTo>
                      <a:pt x="4134" y="4330"/>
                      <a:pt x="8420" y="2235"/>
                      <a:pt x="12706" y="-51"/>
                    </a:cubicBezTo>
                  </a:path>
                </a:pathLst>
              </a:custGeom>
              <a:noFill/>
              <a:ln w="9525" cap="rnd">
                <a:solidFill>
                  <a:srgbClr val="263238"/>
                </a:solidFill>
                <a:prstDash val="solid"/>
                <a:round/>
              </a:ln>
            </p:spPr>
            <p:txBody>
              <a:bodyPr rtlCol="0" anchor="ctr"/>
              <a:lstStyle/>
              <a:p>
                <a:endParaRPr lang="en-US"/>
              </a:p>
            </p:txBody>
          </p:sp>
        </p:grpSp>
        <p:grpSp>
          <p:nvGrpSpPr>
            <p:cNvPr id="2159" name="Graphic 2">
              <a:extLst>
                <a:ext uri="{FF2B5EF4-FFF2-40B4-BE49-F238E27FC236}">
                  <a16:creationId xmlns:a16="http://schemas.microsoft.com/office/drawing/2014/main" id="{04367D98-B82C-8F9D-4418-E8426748E7D6}"/>
                </a:ext>
              </a:extLst>
            </p:cNvPr>
            <p:cNvGrpSpPr/>
            <p:nvPr/>
          </p:nvGrpSpPr>
          <p:grpSpPr>
            <a:xfrm>
              <a:off x="12770122" y="-175645"/>
              <a:ext cx="2982380" cy="2799467"/>
              <a:chOff x="12770122" y="-175645"/>
              <a:chExt cx="2982380" cy="2799467"/>
            </a:xfrm>
          </p:grpSpPr>
          <p:sp>
            <p:nvSpPr>
              <p:cNvPr id="2160" name="Freeform: Shape 2159">
                <a:extLst>
                  <a:ext uri="{FF2B5EF4-FFF2-40B4-BE49-F238E27FC236}">
                    <a16:creationId xmlns:a16="http://schemas.microsoft.com/office/drawing/2014/main" id="{EEAD9B3B-278A-8296-9131-D817842F936D}"/>
                  </a:ext>
                </a:extLst>
              </p:cNvPr>
              <p:cNvSpPr/>
              <p:nvPr/>
            </p:nvSpPr>
            <p:spPr>
              <a:xfrm>
                <a:off x="13220889" y="1914955"/>
                <a:ext cx="296249" cy="523538"/>
              </a:xfrm>
              <a:custGeom>
                <a:avLst/>
                <a:gdLst>
                  <a:gd name="connsiteX0" fmla="*/ 238353 w 296249"/>
                  <a:gd name="connsiteY0" fmla="*/ 456006 h 523538"/>
                  <a:gd name="connsiteX1" fmla="*/ 89668 w 296249"/>
                  <a:gd name="connsiteY1" fmla="*/ 523252 h 523538"/>
                  <a:gd name="connsiteX2" fmla="*/ 77095 w 296249"/>
                  <a:gd name="connsiteY2" fmla="*/ 518014 h 523538"/>
                  <a:gd name="connsiteX3" fmla="*/ 26898 w 296249"/>
                  <a:gd name="connsiteY3" fmla="*/ 438766 h 523538"/>
                  <a:gd name="connsiteX4" fmla="*/ 81096 w 296249"/>
                  <a:gd name="connsiteY4" fmla="*/ 469151 h 523538"/>
                  <a:gd name="connsiteX5" fmla="*/ 107099 w 296249"/>
                  <a:gd name="connsiteY5" fmla="*/ 445338 h 523538"/>
                  <a:gd name="connsiteX6" fmla="*/ 53092 w 296249"/>
                  <a:gd name="connsiteY6" fmla="*/ 391331 h 523538"/>
                  <a:gd name="connsiteX7" fmla="*/ 134626 w 296249"/>
                  <a:gd name="connsiteY7" fmla="*/ 397903 h 523538"/>
                  <a:gd name="connsiteX8" fmla="*/ 125101 w 296249"/>
                  <a:gd name="connsiteY8" fmla="*/ 223977 h 523538"/>
                  <a:gd name="connsiteX9" fmla="*/ -57 w 296249"/>
                  <a:gd name="connsiteY9" fmla="*/ 103486 h 523538"/>
                  <a:gd name="connsiteX10" fmla="*/ 110718 w 296249"/>
                  <a:gd name="connsiteY10" fmla="*/ 7378 h 523538"/>
                  <a:gd name="connsiteX11" fmla="*/ 119196 w 296249"/>
                  <a:gd name="connsiteY11" fmla="*/ -51 h 523538"/>
                  <a:gd name="connsiteX12" fmla="*/ 137484 w 296249"/>
                  <a:gd name="connsiteY12" fmla="*/ 17570 h 523538"/>
                  <a:gd name="connsiteX13" fmla="*/ 179775 w 296249"/>
                  <a:gd name="connsiteY13" fmla="*/ 55670 h 523538"/>
                  <a:gd name="connsiteX14" fmla="*/ 286550 w 296249"/>
                  <a:gd name="connsiteY14" fmla="*/ 126822 h 523538"/>
                  <a:gd name="connsiteX15" fmla="*/ 238353 w 296249"/>
                  <a:gd name="connsiteY15" fmla="*/ 456006 h 52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6249" h="523538">
                    <a:moveTo>
                      <a:pt x="238353" y="456006"/>
                    </a:moveTo>
                    <a:cubicBezTo>
                      <a:pt x="238353" y="456006"/>
                      <a:pt x="132340" y="528110"/>
                      <a:pt x="89668" y="523252"/>
                    </a:cubicBezTo>
                    <a:cubicBezTo>
                      <a:pt x="84991" y="523043"/>
                      <a:pt x="80534" y="521195"/>
                      <a:pt x="77095" y="518014"/>
                    </a:cubicBezTo>
                    <a:cubicBezTo>
                      <a:pt x="49282" y="489439"/>
                      <a:pt x="26898" y="438766"/>
                      <a:pt x="26898" y="438766"/>
                    </a:cubicBezTo>
                    <a:cubicBezTo>
                      <a:pt x="26898" y="438766"/>
                      <a:pt x="40138" y="420382"/>
                      <a:pt x="81096" y="469151"/>
                    </a:cubicBezTo>
                    <a:lnTo>
                      <a:pt x="107099" y="445338"/>
                    </a:lnTo>
                    <a:lnTo>
                      <a:pt x="53092" y="391331"/>
                    </a:lnTo>
                    <a:cubicBezTo>
                      <a:pt x="53092" y="391331"/>
                      <a:pt x="83286" y="367328"/>
                      <a:pt x="134626" y="397903"/>
                    </a:cubicBezTo>
                    <a:cubicBezTo>
                      <a:pt x="112595" y="342516"/>
                      <a:pt x="109251" y="281441"/>
                      <a:pt x="125101" y="223977"/>
                    </a:cubicBezTo>
                    <a:lnTo>
                      <a:pt x="-57" y="103486"/>
                    </a:lnTo>
                    <a:lnTo>
                      <a:pt x="110718" y="7378"/>
                    </a:lnTo>
                    <a:lnTo>
                      <a:pt x="119196" y="-51"/>
                    </a:lnTo>
                    <a:cubicBezTo>
                      <a:pt x="119196" y="-51"/>
                      <a:pt x="126244" y="6902"/>
                      <a:pt x="137484" y="17570"/>
                    </a:cubicBezTo>
                    <a:cubicBezTo>
                      <a:pt x="148723" y="28238"/>
                      <a:pt x="163392" y="41668"/>
                      <a:pt x="179775" y="55670"/>
                    </a:cubicBezTo>
                    <a:cubicBezTo>
                      <a:pt x="218827" y="89960"/>
                      <a:pt x="266071" y="127203"/>
                      <a:pt x="286550" y="126822"/>
                    </a:cubicBezTo>
                    <a:cubicBezTo>
                      <a:pt x="324459" y="125965"/>
                      <a:pt x="238353" y="456006"/>
                      <a:pt x="238353" y="456006"/>
                    </a:cubicBezTo>
                    <a:close/>
                  </a:path>
                </a:pathLst>
              </a:custGeom>
              <a:solidFill>
                <a:srgbClr val="FFFFFF"/>
              </a:solid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9E9887D7-1735-31A9-A07D-365F5295526B}"/>
                  </a:ext>
                </a:extLst>
              </p:cNvPr>
              <p:cNvSpPr/>
              <p:nvPr/>
            </p:nvSpPr>
            <p:spPr>
              <a:xfrm>
                <a:off x="13220889" y="1922384"/>
                <a:ext cx="179832" cy="515588"/>
              </a:xfrm>
              <a:custGeom>
                <a:avLst/>
                <a:gdLst>
                  <a:gd name="connsiteX0" fmla="*/ 156438 w 179832"/>
                  <a:gd name="connsiteY0" fmla="*/ 401237 h 515588"/>
                  <a:gd name="connsiteX1" fmla="*/ 89763 w 179832"/>
                  <a:gd name="connsiteY1" fmla="*/ 515537 h 515588"/>
                  <a:gd name="connsiteX2" fmla="*/ 77190 w 179832"/>
                  <a:gd name="connsiteY2" fmla="*/ 510298 h 515588"/>
                  <a:gd name="connsiteX3" fmla="*/ 26994 w 179832"/>
                  <a:gd name="connsiteY3" fmla="*/ 431051 h 515588"/>
                  <a:gd name="connsiteX4" fmla="*/ 81191 w 179832"/>
                  <a:gd name="connsiteY4" fmla="*/ 461435 h 515588"/>
                  <a:gd name="connsiteX5" fmla="*/ 107194 w 179832"/>
                  <a:gd name="connsiteY5" fmla="*/ 437623 h 515588"/>
                  <a:gd name="connsiteX6" fmla="*/ 53092 w 179832"/>
                  <a:gd name="connsiteY6" fmla="*/ 383902 h 515588"/>
                  <a:gd name="connsiteX7" fmla="*/ 134626 w 179832"/>
                  <a:gd name="connsiteY7" fmla="*/ 390474 h 515588"/>
                  <a:gd name="connsiteX8" fmla="*/ 125101 w 179832"/>
                  <a:gd name="connsiteY8" fmla="*/ 216547 h 515588"/>
                  <a:gd name="connsiteX9" fmla="*/ -57 w 179832"/>
                  <a:gd name="connsiteY9" fmla="*/ 96056 h 515588"/>
                  <a:gd name="connsiteX10" fmla="*/ 110718 w 179832"/>
                  <a:gd name="connsiteY10" fmla="*/ -51 h 515588"/>
                  <a:gd name="connsiteX11" fmla="*/ 137484 w 179832"/>
                  <a:gd name="connsiteY11" fmla="*/ 10141 h 515588"/>
                  <a:gd name="connsiteX12" fmla="*/ 179775 w 179832"/>
                  <a:gd name="connsiteY12" fmla="*/ 48241 h 515588"/>
                  <a:gd name="connsiteX13" fmla="*/ 106146 w 179832"/>
                  <a:gd name="connsiteY13" fmla="*/ 153683 h 515588"/>
                  <a:gd name="connsiteX14" fmla="*/ 149485 w 179832"/>
                  <a:gd name="connsiteY14" fmla="*/ 212547 h 515588"/>
                  <a:gd name="connsiteX15" fmla="*/ 156438 w 179832"/>
                  <a:gd name="connsiteY15" fmla="*/ 401237 h 51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832" h="515588">
                    <a:moveTo>
                      <a:pt x="156438" y="401237"/>
                    </a:moveTo>
                    <a:cubicBezTo>
                      <a:pt x="156438" y="401237"/>
                      <a:pt x="96050" y="463531"/>
                      <a:pt x="89763" y="515537"/>
                    </a:cubicBezTo>
                    <a:cubicBezTo>
                      <a:pt x="85087" y="515328"/>
                      <a:pt x="80629" y="513480"/>
                      <a:pt x="77190" y="510298"/>
                    </a:cubicBezTo>
                    <a:cubicBezTo>
                      <a:pt x="49377" y="481723"/>
                      <a:pt x="26994" y="431051"/>
                      <a:pt x="26994" y="431051"/>
                    </a:cubicBezTo>
                    <a:cubicBezTo>
                      <a:pt x="26994" y="431051"/>
                      <a:pt x="40233" y="412667"/>
                      <a:pt x="81191" y="461435"/>
                    </a:cubicBezTo>
                    <a:lnTo>
                      <a:pt x="107194" y="437623"/>
                    </a:lnTo>
                    <a:lnTo>
                      <a:pt x="53092" y="383902"/>
                    </a:lnTo>
                    <a:cubicBezTo>
                      <a:pt x="53092" y="383902"/>
                      <a:pt x="83286" y="359899"/>
                      <a:pt x="134626" y="390474"/>
                    </a:cubicBezTo>
                    <a:cubicBezTo>
                      <a:pt x="112595" y="335086"/>
                      <a:pt x="109251" y="274012"/>
                      <a:pt x="125101" y="216547"/>
                    </a:cubicBezTo>
                    <a:lnTo>
                      <a:pt x="-57" y="96056"/>
                    </a:lnTo>
                    <a:lnTo>
                      <a:pt x="110718" y="-51"/>
                    </a:lnTo>
                    <a:lnTo>
                      <a:pt x="137484" y="10141"/>
                    </a:lnTo>
                    <a:cubicBezTo>
                      <a:pt x="148437" y="20428"/>
                      <a:pt x="163392" y="34239"/>
                      <a:pt x="179775" y="48241"/>
                    </a:cubicBezTo>
                    <a:cubicBezTo>
                      <a:pt x="156343" y="82626"/>
                      <a:pt x="106146" y="153683"/>
                      <a:pt x="106146" y="153683"/>
                    </a:cubicBezTo>
                    <a:lnTo>
                      <a:pt x="149485" y="212547"/>
                    </a:lnTo>
                    <a:cubicBezTo>
                      <a:pt x="149485" y="212547"/>
                      <a:pt x="123196" y="360851"/>
                      <a:pt x="156438" y="401237"/>
                    </a:cubicBezTo>
                    <a:close/>
                  </a:path>
                </a:pathLst>
              </a:custGeom>
              <a:solidFill>
                <a:srgbClr val="92E3A9">
                  <a:alpha val="40000"/>
                </a:srgbClr>
              </a:solid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E7C57BA6-EE7E-2AFC-8CBD-7AD361151D46}"/>
                  </a:ext>
                </a:extLst>
              </p:cNvPr>
              <p:cNvSpPr/>
              <p:nvPr/>
            </p:nvSpPr>
            <p:spPr>
              <a:xfrm>
                <a:off x="13220889" y="1914955"/>
                <a:ext cx="296249" cy="523538"/>
              </a:xfrm>
              <a:custGeom>
                <a:avLst/>
                <a:gdLst>
                  <a:gd name="connsiteX0" fmla="*/ 238353 w 296249"/>
                  <a:gd name="connsiteY0" fmla="*/ 456006 h 523538"/>
                  <a:gd name="connsiteX1" fmla="*/ 89668 w 296249"/>
                  <a:gd name="connsiteY1" fmla="*/ 523252 h 523538"/>
                  <a:gd name="connsiteX2" fmla="*/ 77095 w 296249"/>
                  <a:gd name="connsiteY2" fmla="*/ 518014 h 523538"/>
                  <a:gd name="connsiteX3" fmla="*/ 26898 w 296249"/>
                  <a:gd name="connsiteY3" fmla="*/ 438766 h 523538"/>
                  <a:gd name="connsiteX4" fmla="*/ 81096 w 296249"/>
                  <a:gd name="connsiteY4" fmla="*/ 469151 h 523538"/>
                  <a:gd name="connsiteX5" fmla="*/ 107099 w 296249"/>
                  <a:gd name="connsiteY5" fmla="*/ 445338 h 523538"/>
                  <a:gd name="connsiteX6" fmla="*/ 53092 w 296249"/>
                  <a:gd name="connsiteY6" fmla="*/ 391331 h 523538"/>
                  <a:gd name="connsiteX7" fmla="*/ 134626 w 296249"/>
                  <a:gd name="connsiteY7" fmla="*/ 397903 h 523538"/>
                  <a:gd name="connsiteX8" fmla="*/ 125101 w 296249"/>
                  <a:gd name="connsiteY8" fmla="*/ 223977 h 523538"/>
                  <a:gd name="connsiteX9" fmla="*/ -57 w 296249"/>
                  <a:gd name="connsiteY9" fmla="*/ 103486 h 523538"/>
                  <a:gd name="connsiteX10" fmla="*/ 110718 w 296249"/>
                  <a:gd name="connsiteY10" fmla="*/ 7378 h 523538"/>
                  <a:gd name="connsiteX11" fmla="*/ 119196 w 296249"/>
                  <a:gd name="connsiteY11" fmla="*/ -51 h 523538"/>
                  <a:gd name="connsiteX12" fmla="*/ 137484 w 296249"/>
                  <a:gd name="connsiteY12" fmla="*/ 17570 h 523538"/>
                  <a:gd name="connsiteX13" fmla="*/ 179775 w 296249"/>
                  <a:gd name="connsiteY13" fmla="*/ 55670 h 523538"/>
                  <a:gd name="connsiteX14" fmla="*/ 286550 w 296249"/>
                  <a:gd name="connsiteY14" fmla="*/ 126822 h 523538"/>
                  <a:gd name="connsiteX15" fmla="*/ 238353 w 296249"/>
                  <a:gd name="connsiteY15" fmla="*/ 456006 h 52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6249" h="523538">
                    <a:moveTo>
                      <a:pt x="238353" y="456006"/>
                    </a:moveTo>
                    <a:cubicBezTo>
                      <a:pt x="238353" y="456006"/>
                      <a:pt x="132340" y="528110"/>
                      <a:pt x="89668" y="523252"/>
                    </a:cubicBezTo>
                    <a:cubicBezTo>
                      <a:pt x="84991" y="523043"/>
                      <a:pt x="80534" y="521195"/>
                      <a:pt x="77095" y="518014"/>
                    </a:cubicBezTo>
                    <a:cubicBezTo>
                      <a:pt x="49282" y="489439"/>
                      <a:pt x="26898" y="438766"/>
                      <a:pt x="26898" y="438766"/>
                    </a:cubicBezTo>
                    <a:cubicBezTo>
                      <a:pt x="26898" y="438766"/>
                      <a:pt x="40138" y="420382"/>
                      <a:pt x="81096" y="469151"/>
                    </a:cubicBezTo>
                    <a:lnTo>
                      <a:pt x="107099" y="445338"/>
                    </a:lnTo>
                    <a:lnTo>
                      <a:pt x="53092" y="391331"/>
                    </a:lnTo>
                    <a:cubicBezTo>
                      <a:pt x="53092" y="391331"/>
                      <a:pt x="83286" y="367328"/>
                      <a:pt x="134626" y="397903"/>
                    </a:cubicBezTo>
                    <a:cubicBezTo>
                      <a:pt x="112595" y="342516"/>
                      <a:pt x="109251" y="281441"/>
                      <a:pt x="125101" y="223977"/>
                    </a:cubicBezTo>
                    <a:lnTo>
                      <a:pt x="-57" y="103486"/>
                    </a:lnTo>
                    <a:lnTo>
                      <a:pt x="110718" y="7378"/>
                    </a:lnTo>
                    <a:lnTo>
                      <a:pt x="119196" y="-51"/>
                    </a:lnTo>
                    <a:cubicBezTo>
                      <a:pt x="119196" y="-51"/>
                      <a:pt x="126244" y="6902"/>
                      <a:pt x="137484" y="17570"/>
                    </a:cubicBezTo>
                    <a:cubicBezTo>
                      <a:pt x="148723" y="28238"/>
                      <a:pt x="163392" y="41668"/>
                      <a:pt x="179775" y="55670"/>
                    </a:cubicBezTo>
                    <a:cubicBezTo>
                      <a:pt x="218827" y="89960"/>
                      <a:pt x="266071" y="127203"/>
                      <a:pt x="286550" y="126822"/>
                    </a:cubicBezTo>
                    <a:cubicBezTo>
                      <a:pt x="324459" y="125965"/>
                      <a:pt x="238353" y="456006"/>
                      <a:pt x="238353" y="456006"/>
                    </a:cubicBezTo>
                    <a:close/>
                  </a:path>
                </a:pathLst>
              </a:custGeom>
              <a:noFill/>
              <a:ln w="9525" cap="rnd">
                <a:solidFill>
                  <a:srgbClr val="263238"/>
                </a:solidFill>
                <a:prstDash val="solid"/>
                <a:round/>
              </a:ln>
            </p:spPr>
            <p:txBody>
              <a:bodyPr rtlCol="0" anchor="ctr"/>
              <a:lstStyle/>
              <a:p>
                <a:endParaRPr lang="en-US"/>
              </a:p>
            </p:txBody>
          </p:sp>
          <p:sp>
            <p:nvSpPr>
              <p:cNvPr id="2163" name="Freeform: Shape 2162">
                <a:extLst>
                  <a:ext uri="{FF2B5EF4-FFF2-40B4-BE49-F238E27FC236}">
                    <a16:creationId xmlns:a16="http://schemas.microsoft.com/office/drawing/2014/main" id="{7360AE9C-180F-0AE1-4BC4-76B8942F005B}"/>
                  </a:ext>
                </a:extLst>
              </p:cNvPr>
              <p:cNvSpPr/>
              <p:nvPr/>
            </p:nvSpPr>
            <p:spPr>
              <a:xfrm>
                <a:off x="13328045" y="2312909"/>
                <a:ext cx="27908" cy="47625"/>
              </a:xfrm>
              <a:custGeom>
                <a:avLst/>
                <a:gdLst>
                  <a:gd name="connsiteX0" fmla="*/ -57 w 27908"/>
                  <a:gd name="connsiteY0" fmla="*/ 47574 h 47625"/>
                  <a:gd name="connsiteX1" fmla="*/ 27851 w 27908"/>
                  <a:gd name="connsiteY1" fmla="*/ -51 h 47625"/>
                </a:gdLst>
                <a:ahLst/>
                <a:cxnLst>
                  <a:cxn ang="0">
                    <a:pos x="connsiteX0" y="connsiteY0"/>
                  </a:cxn>
                  <a:cxn ang="0">
                    <a:pos x="connsiteX1" y="connsiteY1"/>
                  </a:cxn>
                </a:cxnLst>
                <a:rect l="l" t="t" r="r" b="b"/>
                <a:pathLst>
                  <a:path w="27908" h="47625">
                    <a:moveTo>
                      <a:pt x="-57" y="47574"/>
                    </a:moveTo>
                    <a:cubicBezTo>
                      <a:pt x="5839" y="29934"/>
                      <a:pt x="15335" y="13713"/>
                      <a:pt x="27851" y="-51"/>
                    </a:cubicBezTo>
                  </a:path>
                </a:pathLst>
              </a:custGeom>
              <a:noFill/>
              <a:ln w="9525" cap="rnd">
                <a:solidFill>
                  <a:srgbClr val="263238"/>
                </a:solidFill>
                <a:prstDash val="solid"/>
                <a:round/>
              </a:ln>
            </p:spPr>
            <p:txBody>
              <a:bodyPr rtlCol="0" anchor="ctr"/>
              <a:lstStyle/>
              <a:p>
                <a:endParaRPr lang="en-US"/>
              </a:p>
            </p:txBody>
          </p:sp>
          <p:sp>
            <p:nvSpPr>
              <p:cNvPr id="2164" name="Freeform: Shape 2163">
                <a:extLst>
                  <a:ext uri="{FF2B5EF4-FFF2-40B4-BE49-F238E27FC236}">
                    <a16:creationId xmlns:a16="http://schemas.microsoft.com/office/drawing/2014/main" id="{C10385F6-6EAD-5F7F-54AB-30AD5D68DA41}"/>
                  </a:ext>
                </a:extLst>
              </p:cNvPr>
              <p:cNvSpPr/>
              <p:nvPr/>
            </p:nvSpPr>
            <p:spPr>
              <a:xfrm>
                <a:off x="12771897" y="924315"/>
                <a:ext cx="2544062" cy="1699506"/>
              </a:xfrm>
              <a:custGeom>
                <a:avLst/>
                <a:gdLst>
                  <a:gd name="connsiteX0" fmla="*/ 2534434 w 2544062"/>
                  <a:gd name="connsiteY0" fmla="*/ 606635 h 1699506"/>
                  <a:gd name="connsiteX1" fmla="*/ 2474426 w 2544062"/>
                  <a:gd name="connsiteY1" fmla="*/ 671310 h 1699506"/>
                  <a:gd name="connsiteX2" fmla="*/ 2474426 w 2544062"/>
                  <a:gd name="connsiteY2" fmla="*/ 671310 h 1699506"/>
                  <a:gd name="connsiteX3" fmla="*/ 1829869 w 2544062"/>
                  <a:gd name="connsiteY3" fmla="*/ 912292 h 1699506"/>
                  <a:gd name="connsiteX4" fmla="*/ 1791769 w 2544062"/>
                  <a:gd name="connsiteY4" fmla="*/ 966966 h 1699506"/>
                  <a:gd name="connsiteX5" fmla="*/ 1626606 w 2544062"/>
                  <a:gd name="connsiteY5" fmla="*/ 1157466 h 1699506"/>
                  <a:gd name="connsiteX6" fmla="*/ 1626606 w 2544062"/>
                  <a:gd name="connsiteY6" fmla="*/ 1157466 h 1699506"/>
                  <a:gd name="connsiteX7" fmla="*/ 1565932 w 2544062"/>
                  <a:gd name="connsiteY7" fmla="*/ 1184231 h 1699506"/>
                  <a:gd name="connsiteX8" fmla="*/ 1650228 w 2544062"/>
                  <a:gd name="connsiteY8" fmla="*/ 1495794 h 1699506"/>
                  <a:gd name="connsiteX9" fmla="*/ 1688328 w 2544062"/>
                  <a:gd name="connsiteY9" fmla="*/ 1631049 h 1699506"/>
                  <a:gd name="connsiteX10" fmla="*/ 637720 w 2544062"/>
                  <a:gd name="connsiteY10" fmla="*/ 1606665 h 1699506"/>
                  <a:gd name="connsiteX11" fmla="*/ 635815 w 2544062"/>
                  <a:gd name="connsiteY11" fmla="*/ 1501890 h 1699506"/>
                  <a:gd name="connsiteX12" fmla="*/ 636768 w 2544062"/>
                  <a:gd name="connsiteY12" fmla="*/ 1499223 h 1699506"/>
                  <a:gd name="connsiteX13" fmla="*/ 662676 w 2544062"/>
                  <a:gd name="connsiteY13" fmla="*/ 1466552 h 1699506"/>
                  <a:gd name="connsiteX14" fmla="*/ 657151 w 2544062"/>
                  <a:gd name="connsiteY14" fmla="*/ 1354252 h 1699506"/>
                  <a:gd name="connsiteX15" fmla="*/ 658485 w 2544062"/>
                  <a:gd name="connsiteY15" fmla="*/ 1245953 h 1699506"/>
                  <a:gd name="connsiteX16" fmla="*/ 694585 w 2544062"/>
                  <a:gd name="connsiteY16" fmla="*/ 1114413 h 1699506"/>
                  <a:gd name="connsiteX17" fmla="*/ 700776 w 2544062"/>
                  <a:gd name="connsiteY17" fmla="*/ 1094696 h 1699506"/>
                  <a:gd name="connsiteX18" fmla="*/ 667724 w 2544062"/>
                  <a:gd name="connsiteY18" fmla="*/ 785800 h 1699506"/>
                  <a:gd name="connsiteX19" fmla="*/ 658199 w 2544062"/>
                  <a:gd name="connsiteY19" fmla="*/ 696742 h 1699506"/>
                  <a:gd name="connsiteX20" fmla="*/ 658199 w 2544062"/>
                  <a:gd name="connsiteY20" fmla="*/ 692170 h 1699506"/>
                  <a:gd name="connsiteX21" fmla="*/ 658199 w 2544062"/>
                  <a:gd name="connsiteY21" fmla="*/ 689979 h 1699506"/>
                  <a:gd name="connsiteX22" fmla="*/ 653056 w 2544062"/>
                  <a:gd name="connsiteY22" fmla="*/ 642354 h 1699506"/>
                  <a:gd name="connsiteX23" fmla="*/ 482558 w 2544062"/>
                  <a:gd name="connsiteY23" fmla="*/ 694360 h 1699506"/>
                  <a:gd name="connsiteX24" fmla="*/ 503799 w 2544062"/>
                  <a:gd name="connsiteY24" fmla="*/ 741985 h 1699506"/>
                  <a:gd name="connsiteX25" fmla="*/ 566473 w 2544062"/>
                  <a:gd name="connsiteY25" fmla="*/ 902196 h 1699506"/>
                  <a:gd name="connsiteX26" fmla="*/ 568569 w 2544062"/>
                  <a:gd name="connsiteY26" fmla="*/ 909625 h 1699506"/>
                  <a:gd name="connsiteX27" fmla="*/ 644769 w 2544062"/>
                  <a:gd name="connsiteY27" fmla="*/ 995350 h 1699506"/>
                  <a:gd name="connsiteX28" fmla="*/ 482844 w 2544062"/>
                  <a:gd name="connsiteY28" fmla="*/ 1184041 h 1699506"/>
                  <a:gd name="connsiteX29" fmla="*/ 435219 w 2544062"/>
                  <a:gd name="connsiteY29" fmla="*/ 1150703 h 1699506"/>
                  <a:gd name="connsiteX30" fmla="*/ 416169 w 2544062"/>
                  <a:gd name="connsiteY30" fmla="*/ 1162800 h 1699506"/>
                  <a:gd name="connsiteX31" fmla="*/ 247005 w 2544062"/>
                  <a:gd name="connsiteY31" fmla="*/ 1166610 h 1699506"/>
                  <a:gd name="connsiteX32" fmla="*/ 167280 w 2544062"/>
                  <a:gd name="connsiteY32" fmla="*/ 1096030 h 1699506"/>
                  <a:gd name="connsiteX33" fmla="*/ 3260 w 2544062"/>
                  <a:gd name="connsiteY33" fmla="*/ 638830 h 1699506"/>
                  <a:gd name="connsiteX34" fmla="*/ 871178 w 2544062"/>
                  <a:gd name="connsiteY34" fmla="*/ -12 h 1699506"/>
                  <a:gd name="connsiteX35" fmla="*/ 1080728 w 2544062"/>
                  <a:gd name="connsiteY35" fmla="*/ 46184 h 1699506"/>
                  <a:gd name="connsiteX36" fmla="*/ 1106922 w 2544062"/>
                  <a:gd name="connsiteY36" fmla="*/ 33230 h 1699506"/>
                  <a:gd name="connsiteX37" fmla="*/ 1145974 w 2544062"/>
                  <a:gd name="connsiteY37" fmla="*/ 79426 h 1699506"/>
                  <a:gd name="connsiteX38" fmla="*/ 1615081 w 2544062"/>
                  <a:gd name="connsiteY38" fmla="*/ 155626 h 1699506"/>
                  <a:gd name="connsiteX39" fmla="*/ 1672231 w 2544062"/>
                  <a:gd name="connsiteY39" fmla="*/ 131624 h 1699506"/>
                  <a:gd name="connsiteX40" fmla="*/ 1701853 w 2544062"/>
                  <a:gd name="connsiteY40" fmla="*/ 150674 h 1699506"/>
                  <a:gd name="connsiteX41" fmla="*/ 1862540 w 2544062"/>
                  <a:gd name="connsiteY41" fmla="*/ 94857 h 1699506"/>
                  <a:gd name="connsiteX42" fmla="*/ 2534434 w 2544062"/>
                  <a:gd name="connsiteY42" fmla="*/ 606635 h 169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062" h="1699506">
                    <a:moveTo>
                      <a:pt x="2534434" y="606635"/>
                    </a:moveTo>
                    <a:cubicBezTo>
                      <a:pt x="2517717" y="631029"/>
                      <a:pt x="2497496" y="652822"/>
                      <a:pt x="2474426" y="671310"/>
                    </a:cubicBezTo>
                    <a:lnTo>
                      <a:pt x="2474426" y="671310"/>
                    </a:lnTo>
                    <a:cubicBezTo>
                      <a:pt x="2279354" y="832854"/>
                      <a:pt x="1829869" y="912292"/>
                      <a:pt x="1829869" y="912292"/>
                    </a:cubicBezTo>
                    <a:cubicBezTo>
                      <a:pt x="1829869" y="912292"/>
                      <a:pt x="1814820" y="934867"/>
                      <a:pt x="1791769" y="966966"/>
                    </a:cubicBezTo>
                    <a:cubicBezTo>
                      <a:pt x="1750145" y="1024687"/>
                      <a:pt x="1682137" y="1113270"/>
                      <a:pt x="1626606" y="1157466"/>
                    </a:cubicBezTo>
                    <a:lnTo>
                      <a:pt x="1626606" y="1157466"/>
                    </a:lnTo>
                    <a:cubicBezTo>
                      <a:pt x="1603174" y="1176516"/>
                      <a:pt x="1581933" y="1187184"/>
                      <a:pt x="1565932" y="1184231"/>
                    </a:cubicBezTo>
                    <a:lnTo>
                      <a:pt x="1650228" y="1495794"/>
                    </a:lnTo>
                    <a:lnTo>
                      <a:pt x="1688328" y="1631049"/>
                    </a:lnTo>
                    <a:cubicBezTo>
                      <a:pt x="1688328" y="1631049"/>
                      <a:pt x="1300660" y="1800118"/>
                      <a:pt x="637720" y="1606665"/>
                    </a:cubicBezTo>
                    <a:cubicBezTo>
                      <a:pt x="637720" y="1606665"/>
                      <a:pt x="630195" y="1520178"/>
                      <a:pt x="635815" y="1501890"/>
                    </a:cubicBezTo>
                    <a:cubicBezTo>
                      <a:pt x="635815" y="1501033"/>
                      <a:pt x="636387" y="1500176"/>
                      <a:pt x="636768" y="1499223"/>
                    </a:cubicBezTo>
                    <a:cubicBezTo>
                      <a:pt x="643445" y="1486917"/>
                      <a:pt x="652217" y="1475858"/>
                      <a:pt x="662676" y="1466552"/>
                    </a:cubicBezTo>
                    <a:cubicBezTo>
                      <a:pt x="662676" y="1466552"/>
                      <a:pt x="658961" y="1410926"/>
                      <a:pt x="657151" y="1354252"/>
                    </a:cubicBezTo>
                    <a:cubicBezTo>
                      <a:pt x="654989" y="1318172"/>
                      <a:pt x="655437" y="1281977"/>
                      <a:pt x="658485" y="1245953"/>
                    </a:cubicBezTo>
                    <a:cubicBezTo>
                      <a:pt x="663152" y="1217378"/>
                      <a:pt x="684107" y="1148322"/>
                      <a:pt x="694585" y="1114413"/>
                    </a:cubicBezTo>
                    <a:cubicBezTo>
                      <a:pt x="698299" y="1102411"/>
                      <a:pt x="700776" y="1094696"/>
                      <a:pt x="700776" y="1094696"/>
                    </a:cubicBezTo>
                    <a:lnTo>
                      <a:pt x="667724" y="785800"/>
                    </a:lnTo>
                    <a:lnTo>
                      <a:pt x="658199" y="696742"/>
                    </a:lnTo>
                    <a:cubicBezTo>
                      <a:pt x="658199" y="696742"/>
                      <a:pt x="658199" y="695123"/>
                      <a:pt x="658199" y="692170"/>
                    </a:cubicBezTo>
                    <a:cubicBezTo>
                      <a:pt x="658199" y="691503"/>
                      <a:pt x="658199" y="690836"/>
                      <a:pt x="658199" y="689979"/>
                    </a:cubicBezTo>
                    <a:lnTo>
                      <a:pt x="653056" y="642354"/>
                    </a:lnTo>
                    <a:lnTo>
                      <a:pt x="482558" y="694360"/>
                    </a:lnTo>
                    <a:cubicBezTo>
                      <a:pt x="482558" y="694360"/>
                      <a:pt x="491607" y="714363"/>
                      <a:pt x="503799" y="741985"/>
                    </a:cubicBezTo>
                    <a:cubicBezTo>
                      <a:pt x="526182" y="793230"/>
                      <a:pt x="559139" y="871335"/>
                      <a:pt x="566473" y="902196"/>
                    </a:cubicBezTo>
                    <a:cubicBezTo>
                      <a:pt x="566997" y="904720"/>
                      <a:pt x="567692" y="907206"/>
                      <a:pt x="568569" y="909625"/>
                    </a:cubicBezTo>
                    <a:cubicBezTo>
                      <a:pt x="584475" y="954679"/>
                      <a:pt x="644769" y="995350"/>
                      <a:pt x="644769" y="995350"/>
                    </a:cubicBezTo>
                    <a:lnTo>
                      <a:pt x="482844" y="1184041"/>
                    </a:lnTo>
                    <a:lnTo>
                      <a:pt x="435219" y="1150703"/>
                    </a:lnTo>
                    <a:cubicBezTo>
                      <a:pt x="429199" y="1155228"/>
                      <a:pt x="422827" y="1159276"/>
                      <a:pt x="416169" y="1162800"/>
                    </a:cubicBezTo>
                    <a:cubicBezTo>
                      <a:pt x="364143" y="1192918"/>
                      <a:pt x="300335" y="1194356"/>
                      <a:pt x="247005" y="1166610"/>
                    </a:cubicBezTo>
                    <a:cubicBezTo>
                      <a:pt x="215658" y="1149103"/>
                      <a:pt x="188464" y="1125024"/>
                      <a:pt x="167280" y="1096030"/>
                    </a:cubicBezTo>
                    <a:cubicBezTo>
                      <a:pt x="39931" y="931247"/>
                      <a:pt x="-14647" y="797040"/>
                      <a:pt x="3260" y="638830"/>
                    </a:cubicBezTo>
                    <a:cubicBezTo>
                      <a:pt x="21167" y="480619"/>
                      <a:pt x="730398" y="-5060"/>
                      <a:pt x="871178" y="-12"/>
                    </a:cubicBezTo>
                    <a:lnTo>
                      <a:pt x="1080728" y="46184"/>
                    </a:lnTo>
                    <a:cubicBezTo>
                      <a:pt x="1085205" y="42469"/>
                      <a:pt x="1097492" y="32754"/>
                      <a:pt x="1106922" y="33230"/>
                    </a:cubicBezTo>
                    <a:cubicBezTo>
                      <a:pt x="1145022" y="35231"/>
                      <a:pt x="1145974" y="79426"/>
                      <a:pt x="1145974" y="79426"/>
                    </a:cubicBezTo>
                    <a:lnTo>
                      <a:pt x="1615081" y="155626"/>
                    </a:lnTo>
                    <a:cubicBezTo>
                      <a:pt x="1615081" y="155626"/>
                      <a:pt x="1663658" y="131242"/>
                      <a:pt x="1672231" y="131624"/>
                    </a:cubicBezTo>
                    <a:cubicBezTo>
                      <a:pt x="1684708" y="132509"/>
                      <a:pt x="1695872" y="139691"/>
                      <a:pt x="1701853" y="150674"/>
                    </a:cubicBezTo>
                    <a:cubicBezTo>
                      <a:pt x="1701853" y="150674"/>
                      <a:pt x="1823392" y="77902"/>
                      <a:pt x="1862540" y="94857"/>
                    </a:cubicBezTo>
                    <a:cubicBezTo>
                      <a:pt x="1989508" y="151340"/>
                      <a:pt x="2629398" y="462332"/>
                      <a:pt x="2534434" y="606635"/>
                    </a:cubicBezTo>
                    <a:close/>
                  </a:path>
                </a:pathLst>
              </a:custGeom>
              <a:noFill/>
              <a:ln w="9525" cap="flat">
                <a:solidFill>
                  <a:srgbClr val="263238"/>
                </a:solid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990C2ACE-6047-9247-1429-D6E7B53D19DF}"/>
                  </a:ext>
                </a:extLst>
              </p:cNvPr>
              <p:cNvSpPr/>
              <p:nvPr/>
            </p:nvSpPr>
            <p:spPr>
              <a:xfrm>
                <a:off x="13408722" y="2279000"/>
                <a:ext cx="267842" cy="144970"/>
              </a:xfrm>
              <a:custGeom>
                <a:avLst/>
                <a:gdLst>
                  <a:gd name="connsiteX0" fmla="*/ 267786 w 267842"/>
                  <a:gd name="connsiteY0" fmla="*/ 22999 h 144970"/>
                  <a:gd name="connsiteX1" fmla="*/ 65284 w 267842"/>
                  <a:gd name="connsiteY1" fmla="*/ 133109 h 144970"/>
                  <a:gd name="connsiteX2" fmla="*/ -57 w 267842"/>
                  <a:gd name="connsiteY2" fmla="*/ 144919 h 144970"/>
                  <a:gd name="connsiteX3" fmla="*/ 25851 w 267842"/>
                  <a:gd name="connsiteY3" fmla="*/ 112249 h 144970"/>
                  <a:gd name="connsiteX4" fmla="*/ 20326 w 267842"/>
                  <a:gd name="connsiteY4" fmla="*/ -51 h 144970"/>
                  <a:gd name="connsiteX5" fmla="*/ 267786 w 267842"/>
                  <a:gd name="connsiteY5" fmla="*/ 22999 h 14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842" h="144970">
                    <a:moveTo>
                      <a:pt x="267786" y="22999"/>
                    </a:moveTo>
                    <a:cubicBezTo>
                      <a:pt x="214646" y="81502"/>
                      <a:pt x="143275" y="120316"/>
                      <a:pt x="65284" y="133109"/>
                    </a:cubicBezTo>
                    <a:cubicBezTo>
                      <a:pt x="40614" y="137014"/>
                      <a:pt x="18897" y="141014"/>
                      <a:pt x="-57" y="144919"/>
                    </a:cubicBezTo>
                    <a:cubicBezTo>
                      <a:pt x="6620" y="132613"/>
                      <a:pt x="15392" y="121555"/>
                      <a:pt x="25851" y="112249"/>
                    </a:cubicBezTo>
                    <a:cubicBezTo>
                      <a:pt x="25851" y="112249"/>
                      <a:pt x="22136" y="56623"/>
                      <a:pt x="20326" y="-51"/>
                    </a:cubicBezTo>
                    <a:cubicBezTo>
                      <a:pt x="74809" y="35953"/>
                      <a:pt x="170726" y="77863"/>
                      <a:pt x="267786" y="22999"/>
                    </a:cubicBezTo>
                    <a:close/>
                  </a:path>
                </a:pathLst>
              </a:custGeom>
              <a:solidFill>
                <a:srgbClr val="000000">
                  <a:alpha val="20000"/>
                </a:srgbClr>
              </a:solid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C914D564-F9A2-E398-B661-5A2E6AFAC26D}"/>
                  </a:ext>
                </a:extLst>
              </p:cNvPr>
              <p:cNvSpPr/>
              <p:nvPr/>
            </p:nvSpPr>
            <p:spPr>
              <a:xfrm>
                <a:off x="13439202" y="1710548"/>
                <a:ext cx="374346" cy="376042"/>
              </a:xfrm>
              <a:custGeom>
                <a:avLst/>
                <a:gdLst>
                  <a:gd name="connsiteX0" fmla="*/ 26803 w 374346"/>
                  <a:gd name="connsiteY0" fmla="*/ 328561 h 376042"/>
                  <a:gd name="connsiteX1" fmla="*/ 32994 w 374346"/>
                  <a:gd name="connsiteY1" fmla="*/ 308845 h 376042"/>
                  <a:gd name="connsiteX2" fmla="*/ -57 w 374346"/>
                  <a:gd name="connsiteY2" fmla="*/ -51 h 376042"/>
                  <a:gd name="connsiteX3" fmla="*/ 346367 w 374346"/>
                  <a:gd name="connsiteY3" fmla="*/ 337610 h 376042"/>
                  <a:gd name="connsiteX4" fmla="*/ 26803 w 374346"/>
                  <a:gd name="connsiteY4" fmla="*/ 328561 h 3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346" h="376042">
                    <a:moveTo>
                      <a:pt x="26803" y="328561"/>
                    </a:moveTo>
                    <a:cubicBezTo>
                      <a:pt x="30518" y="316560"/>
                      <a:pt x="32994" y="308845"/>
                      <a:pt x="32994" y="308845"/>
                    </a:cubicBezTo>
                    <a:lnTo>
                      <a:pt x="-57" y="-51"/>
                    </a:lnTo>
                    <a:cubicBezTo>
                      <a:pt x="49282" y="70624"/>
                      <a:pt x="225114" y="311607"/>
                      <a:pt x="346367" y="337610"/>
                    </a:cubicBezTo>
                    <a:cubicBezTo>
                      <a:pt x="472954" y="364756"/>
                      <a:pt x="134245" y="412667"/>
                      <a:pt x="26803" y="328561"/>
                    </a:cubicBezTo>
                    <a:close/>
                  </a:path>
                </a:pathLst>
              </a:custGeom>
              <a:solidFill>
                <a:srgbClr val="000000">
                  <a:alpha val="20000"/>
                </a:srgbClr>
              </a:solid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F3ABD033-6D4C-50C6-A2FB-C2226F4298E9}"/>
                  </a:ext>
                </a:extLst>
              </p:cNvPr>
              <p:cNvSpPr/>
              <p:nvPr/>
            </p:nvSpPr>
            <p:spPr>
              <a:xfrm>
                <a:off x="14079867" y="2082785"/>
                <a:ext cx="342124" cy="337947"/>
              </a:xfrm>
              <a:custGeom>
                <a:avLst/>
                <a:gdLst>
                  <a:gd name="connsiteX0" fmla="*/ 342067 w 342124"/>
                  <a:gd name="connsiteY0" fmla="*/ 337896 h 337947"/>
                  <a:gd name="connsiteX1" fmla="*/ 3739 w 342124"/>
                  <a:gd name="connsiteY1" fmla="*/ 220548 h 337947"/>
                  <a:gd name="connsiteX2" fmla="*/ 318064 w 342124"/>
                  <a:gd name="connsiteY2" fmla="*/ -51 h 337947"/>
                  <a:gd name="connsiteX3" fmla="*/ 257390 w 342124"/>
                  <a:gd name="connsiteY3" fmla="*/ 26714 h 337947"/>
                </a:gdLst>
                <a:ahLst/>
                <a:cxnLst>
                  <a:cxn ang="0">
                    <a:pos x="connsiteX0" y="connsiteY0"/>
                  </a:cxn>
                  <a:cxn ang="0">
                    <a:pos x="connsiteX1" y="connsiteY1"/>
                  </a:cxn>
                  <a:cxn ang="0">
                    <a:pos x="connsiteX2" y="connsiteY2"/>
                  </a:cxn>
                  <a:cxn ang="0">
                    <a:pos x="connsiteX3" y="connsiteY3"/>
                  </a:cxn>
                </a:cxnLst>
                <a:rect l="l" t="t" r="r" b="b"/>
                <a:pathLst>
                  <a:path w="342124" h="337947">
                    <a:moveTo>
                      <a:pt x="342067" y="337896"/>
                    </a:moveTo>
                    <a:cubicBezTo>
                      <a:pt x="209765" y="322846"/>
                      <a:pt x="22789" y="289414"/>
                      <a:pt x="3739" y="220548"/>
                    </a:cubicBezTo>
                    <a:cubicBezTo>
                      <a:pt x="-25407" y="112249"/>
                      <a:pt x="116515" y="47384"/>
                      <a:pt x="318064" y="-51"/>
                    </a:cubicBezTo>
                    <a:cubicBezTo>
                      <a:pt x="294633" y="18999"/>
                      <a:pt x="273392" y="29667"/>
                      <a:pt x="257390" y="26714"/>
                    </a:cubicBezTo>
                    <a:close/>
                  </a:path>
                </a:pathLst>
              </a:custGeom>
              <a:solidFill>
                <a:srgbClr val="000000">
                  <a:alpha val="20000"/>
                </a:srgbClr>
              </a:solid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614AE409-10ED-6565-5E43-47DEF0BB8948}"/>
                  </a:ext>
                </a:extLst>
              </p:cNvPr>
              <p:cNvSpPr/>
              <p:nvPr/>
            </p:nvSpPr>
            <p:spPr>
              <a:xfrm>
                <a:off x="14505491" y="1346122"/>
                <a:ext cx="740794" cy="545210"/>
              </a:xfrm>
              <a:custGeom>
                <a:avLst/>
                <a:gdLst>
                  <a:gd name="connsiteX0" fmla="*/ 740737 w 740794"/>
                  <a:gd name="connsiteY0" fmla="*/ 249599 h 545210"/>
                  <a:gd name="connsiteX1" fmla="*/ 96275 w 740794"/>
                  <a:gd name="connsiteY1" fmla="*/ 490486 h 545210"/>
                  <a:gd name="connsiteX2" fmla="*/ 58175 w 740794"/>
                  <a:gd name="connsiteY2" fmla="*/ 545160 h 545210"/>
                  <a:gd name="connsiteX3" fmla="*/ 29600 w 740794"/>
                  <a:gd name="connsiteY3" fmla="*/ 47002 h 545210"/>
                  <a:gd name="connsiteX4" fmla="*/ 207908 w 740794"/>
                  <a:gd name="connsiteY4" fmla="*/ 279127 h 545210"/>
                  <a:gd name="connsiteX5" fmla="*/ 136280 w 740794"/>
                  <a:gd name="connsiteY5" fmla="*/ -51 h 545210"/>
                  <a:gd name="connsiteX6" fmla="*/ 418125 w 740794"/>
                  <a:gd name="connsiteY6" fmla="*/ 296176 h 545210"/>
                  <a:gd name="connsiteX7" fmla="*/ 740737 w 740794"/>
                  <a:gd name="connsiteY7" fmla="*/ 249599 h 54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94" h="545210">
                    <a:moveTo>
                      <a:pt x="740737" y="249599"/>
                    </a:moveTo>
                    <a:cubicBezTo>
                      <a:pt x="545760" y="411048"/>
                      <a:pt x="96275" y="490486"/>
                      <a:pt x="96275" y="490486"/>
                    </a:cubicBezTo>
                    <a:cubicBezTo>
                      <a:pt x="96275" y="490486"/>
                      <a:pt x="81226" y="513061"/>
                      <a:pt x="58175" y="545160"/>
                    </a:cubicBezTo>
                    <a:cubicBezTo>
                      <a:pt x="-8023" y="387254"/>
                      <a:pt x="-18110" y="211442"/>
                      <a:pt x="29600" y="47002"/>
                    </a:cubicBezTo>
                    <a:cubicBezTo>
                      <a:pt x="29600" y="47002"/>
                      <a:pt x="64176" y="234550"/>
                      <a:pt x="207908" y="279127"/>
                    </a:cubicBezTo>
                    <a:cubicBezTo>
                      <a:pt x="207908" y="279127"/>
                      <a:pt x="97895" y="197212"/>
                      <a:pt x="136280" y="-51"/>
                    </a:cubicBezTo>
                    <a:cubicBezTo>
                      <a:pt x="136280" y="-51"/>
                      <a:pt x="173809" y="232073"/>
                      <a:pt x="418125" y="296176"/>
                    </a:cubicBezTo>
                    <a:cubicBezTo>
                      <a:pt x="536807" y="327704"/>
                      <a:pt x="652821" y="293224"/>
                      <a:pt x="740737" y="249599"/>
                    </a:cubicBezTo>
                    <a:close/>
                  </a:path>
                </a:pathLst>
              </a:custGeom>
              <a:solidFill>
                <a:srgbClr val="000000">
                  <a:alpha val="20000"/>
                </a:srgbClr>
              </a:solid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3EAB2F0F-5D7E-E620-13E0-7593D6E7E1A8}"/>
                  </a:ext>
                </a:extLst>
              </p:cNvPr>
              <p:cNvSpPr/>
              <p:nvPr/>
            </p:nvSpPr>
            <p:spPr>
              <a:xfrm>
                <a:off x="13061233" y="1135047"/>
                <a:ext cx="415973" cy="550542"/>
              </a:xfrm>
              <a:custGeom>
                <a:avLst/>
                <a:gdLst>
                  <a:gd name="connsiteX0" fmla="*/ 368006 w 415973"/>
                  <a:gd name="connsiteY0" fmla="*/ 481819 h 550542"/>
                  <a:gd name="connsiteX1" fmla="*/ 362576 w 415973"/>
                  <a:gd name="connsiteY1" fmla="*/ 431908 h 550542"/>
                  <a:gd name="connsiteX2" fmla="*/ 192079 w 415973"/>
                  <a:gd name="connsiteY2" fmla="*/ 483914 h 550542"/>
                  <a:gd name="connsiteX3" fmla="*/ 213319 w 415973"/>
                  <a:gd name="connsiteY3" fmla="*/ 531539 h 550542"/>
                  <a:gd name="connsiteX4" fmla="*/ 2817 w 415973"/>
                  <a:gd name="connsiteY4" fmla="*/ 519442 h 550542"/>
                  <a:gd name="connsiteX5" fmla="*/ 136929 w 415973"/>
                  <a:gd name="connsiteY5" fmla="*/ 467245 h 550542"/>
                  <a:gd name="connsiteX6" fmla="*/ 287995 w 415973"/>
                  <a:gd name="connsiteY6" fmla="*/ 379330 h 550542"/>
                  <a:gd name="connsiteX7" fmla="*/ 332096 w 415973"/>
                  <a:gd name="connsiteY7" fmla="*/ 165398 h 550542"/>
                  <a:gd name="connsiteX8" fmla="*/ 345907 w 415973"/>
                  <a:gd name="connsiteY8" fmla="*/ 250552 h 550542"/>
                  <a:gd name="connsiteX9" fmla="*/ 415916 w 415973"/>
                  <a:gd name="connsiteY9" fmla="*/ -51 h 550542"/>
                  <a:gd name="connsiteX10" fmla="*/ 368006 w 415973"/>
                  <a:gd name="connsiteY10" fmla="*/ 481819 h 55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973" h="550542">
                    <a:moveTo>
                      <a:pt x="368006" y="481819"/>
                    </a:moveTo>
                    <a:lnTo>
                      <a:pt x="362576" y="431908"/>
                    </a:lnTo>
                    <a:lnTo>
                      <a:pt x="192079" y="483914"/>
                    </a:lnTo>
                    <a:cubicBezTo>
                      <a:pt x="192079" y="483914"/>
                      <a:pt x="201127" y="503917"/>
                      <a:pt x="213319" y="531539"/>
                    </a:cubicBezTo>
                    <a:cubicBezTo>
                      <a:pt x="148073" y="524776"/>
                      <a:pt x="24343" y="585355"/>
                      <a:pt x="2817" y="519442"/>
                    </a:cubicBezTo>
                    <a:cubicBezTo>
                      <a:pt x="-23282" y="439813"/>
                      <a:pt x="136929" y="467245"/>
                      <a:pt x="136929" y="467245"/>
                    </a:cubicBezTo>
                    <a:lnTo>
                      <a:pt x="287995" y="379330"/>
                    </a:lnTo>
                    <a:cubicBezTo>
                      <a:pt x="259420" y="257219"/>
                      <a:pt x="332096" y="165398"/>
                      <a:pt x="332096" y="165398"/>
                    </a:cubicBezTo>
                    <a:lnTo>
                      <a:pt x="345907" y="250552"/>
                    </a:lnTo>
                    <a:cubicBezTo>
                      <a:pt x="352575" y="88627"/>
                      <a:pt x="415916" y="-51"/>
                      <a:pt x="415916" y="-51"/>
                    </a:cubicBezTo>
                    <a:cubicBezTo>
                      <a:pt x="363148" y="128441"/>
                      <a:pt x="365148" y="443814"/>
                      <a:pt x="368006" y="481819"/>
                    </a:cubicBezTo>
                    <a:close/>
                  </a:path>
                </a:pathLst>
              </a:custGeom>
              <a:solidFill>
                <a:srgbClr val="000000">
                  <a:alpha val="20000"/>
                </a:srgbClr>
              </a:solid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C09F09D1-9FEE-78FA-9FE4-A22BF4013F55}"/>
                  </a:ext>
                </a:extLst>
              </p:cNvPr>
              <p:cNvSpPr/>
              <p:nvPr/>
            </p:nvSpPr>
            <p:spPr>
              <a:xfrm>
                <a:off x="13017530" y="1871806"/>
                <a:ext cx="397763" cy="239961"/>
              </a:xfrm>
              <a:custGeom>
                <a:avLst/>
                <a:gdLst>
                  <a:gd name="connsiteX0" fmla="*/ 397707 w 397763"/>
                  <a:gd name="connsiteY0" fmla="*/ 48812 h 239961"/>
                  <a:gd name="connsiteX1" fmla="*/ 235782 w 397763"/>
                  <a:gd name="connsiteY1" fmla="*/ 237502 h 239961"/>
                  <a:gd name="connsiteX2" fmla="*/ 188157 w 397763"/>
                  <a:gd name="connsiteY2" fmla="*/ 204165 h 239961"/>
                  <a:gd name="connsiteX3" fmla="*/ 169107 w 397763"/>
                  <a:gd name="connsiteY3" fmla="*/ 216262 h 239961"/>
                  <a:gd name="connsiteX4" fmla="*/ -57 w 397763"/>
                  <a:gd name="connsiteY4" fmla="*/ 220072 h 239961"/>
                  <a:gd name="connsiteX5" fmla="*/ 289026 w 397763"/>
                  <a:gd name="connsiteY5" fmla="*/ -51 h 239961"/>
                  <a:gd name="connsiteX6" fmla="*/ 203301 w 397763"/>
                  <a:gd name="connsiteY6" fmla="*/ 146634 h 239961"/>
                  <a:gd name="connsiteX7" fmla="*/ 236448 w 397763"/>
                  <a:gd name="connsiteY7" fmla="*/ 179305 h 239961"/>
                  <a:gd name="connsiteX8" fmla="*/ 397707 w 397763"/>
                  <a:gd name="connsiteY8" fmla="*/ 48812 h 2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763" h="239961">
                    <a:moveTo>
                      <a:pt x="397707" y="48812"/>
                    </a:moveTo>
                    <a:lnTo>
                      <a:pt x="235782" y="237502"/>
                    </a:lnTo>
                    <a:lnTo>
                      <a:pt x="188157" y="204165"/>
                    </a:lnTo>
                    <a:cubicBezTo>
                      <a:pt x="182137" y="208689"/>
                      <a:pt x="175765" y="212737"/>
                      <a:pt x="169107" y="216262"/>
                    </a:cubicBezTo>
                    <a:cubicBezTo>
                      <a:pt x="117081" y="246380"/>
                      <a:pt x="53273" y="247818"/>
                      <a:pt x="-57" y="220072"/>
                    </a:cubicBezTo>
                    <a:cubicBezTo>
                      <a:pt x="52330" y="147682"/>
                      <a:pt x="160344" y="41192"/>
                      <a:pt x="289026" y="-51"/>
                    </a:cubicBezTo>
                    <a:cubicBezTo>
                      <a:pt x="257270" y="46917"/>
                      <a:pt x="228628" y="95913"/>
                      <a:pt x="203301" y="146634"/>
                    </a:cubicBezTo>
                    <a:lnTo>
                      <a:pt x="236448" y="179305"/>
                    </a:lnTo>
                    <a:cubicBezTo>
                      <a:pt x="236448" y="179305"/>
                      <a:pt x="319221" y="84912"/>
                      <a:pt x="397707" y="48812"/>
                    </a:cubicBezTo>
                    <a:close/>
                  </a:path>
                </a:pathLst>
              </a:custGeom>
              <a:solidFill>
                <a:srgbClr val="000000">
                  <a:alpha val="20000"/>
                </a:srgbClr>
              </a:solid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FD7625BB-CC92-22D7-2F66-25BB65834BAF}"/>
                  </a:ext>
                </a:extLst>
              </p:cNvPr>
              <p:cNvSpPr/>
              <p:nvPr/>
            </p:nvSpPr>
            <p:spPr>
              <a:xfrm>
                <a:off x="13782522" y="1089423"/>
                <a:ext cx="411250" cy="346965"/>
              </a:xfrm>
              <a:custGeom>
                <a:avLst/>
                <a:gdLst>
                  <a:gd name="connsiteX0" fmla="*/ 24860 w 411250"/>
                  <a:gd name="connsiteY0" fmla="*/ -51 h 346965"/>
                  <a:gd name="connsiteX1" fmla="*/ 151733 w 411250"/>
                  <a:gd name="connsiteY1" fmla="*/ 255314 h 346965"/>
                  <a:gd name="connsiteX2" fmla="*/ 411193 w 411250"/>
                  <a:gd name="connsiteY2" fmla="*/ 220548 h 346965"/>
                  <a:gd name="connsiteX3" fmla="*/ 72485 w 411250"/>
                  <a:gd name="connsiteY3" fmla="*/ 315131 h 346965"/>
                  <a:gd name="connsiteX4" fmla="*/ 24860 w 411250"/>
                  <a:gd name="connsiteY4" fmla="*/ -51 h 34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250" h="346965">
                    <a:moveTo>
                      <a:pt x="24860" y="-51"/>
                    </a:moveTo>
                    <a:cubicBezTo>
                      <a:pt x="24860" y="16618"/>
                      <a:pt x="14382" y="205403"/>
                      <a:pt x="151733" y="255314"/>
                    </a:cubicBezTo>
                    <a:cubicBezTo>
                      <a:pt x="289083" y="305225"/>
                      <a:pt x="411193" y="220548"/>
                      <a:pt x="411193" y="220548"/>
                    </a:cubicBezTo>
                    <a:cubicBezTo>
                      <a:pt x="411193" y="220548"/>
                      <a:pt x="200501" y="423335"/>
                      <a:pt x="72485" y="315131"/>
                    </a:cubicBezTo>
                    <a:cubicBezTo>
                      <a:pt x="-55532" y="206927"/>
                      <a:pt x="24860" y="-51"/>
                      <a:pt x="24860" y="-51"/>
                    </a:cubicBezTo>
                    <a:close/>
                  </a:path>
                </a:pathLst>
              </a:custGeom>
              <a:solidFill>
                <a:srgbClr val="000000">
                  <a:alpha val="20000"/>
                </a:srgbClr>
              </a:solid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C39307B6-A8BE-513E-8244-EB8D2939881E}"/>
                  </a:ext>
                </a:extLst>
              </p:cNvPr>
              <p:cNvSpPr/>
              <p:nvPr/>
            </p:nvSpPr>
            <p:spPr>
              <a:xfrm>
                <a:off x="12770122" y="925841"/>
                <a:ext cx="2545645" cy="1630812"/>
              </a:xfrm>
              <a:custGeom>
                <a:avLst/>
                <a:gdLst>
                  <a:gd name="connsiteX0" fmla="*/ 639019 w 2545645"/>
                  <a:gd name="connsiteY0" fmla="*/ 1606092 h 1630812"/>
                  <a:gd name="connsiteX1" fmla="*/ 637114 w 2545645"/>
                  <a:gd name="connsiteY1" fmla="*/ 1501317 h 1630812"/>
                  <a:gd name="connsiteX2" fmla="*/ 663974 w 2545645"/>
                  <a:gd name="connsiteY2" fmla="*/ 1465979 h 1630812"/>
                  <a:gd name="connsiteX3" fmla="*/ 659783 w 2545645"/>
                  <a:gd name="connsiteY3" fmla="*/ 1245380 h 1630812"/>
                  <a:gd name="connsiteX4" fmla="*/ 702074 w 2545645"/>
                  <a:gd name="connsiteY4" fmla="*/ 1094123 h 1630812"/>
                  <a:gd name="connsiteX5" fmla="*/ 653687 w 2545645"/>
                  <a:gd name="connsiteY5" fmla="*/ 641686 h 1630812"/>
                  <a:gd name="connsiteX6" fmla="*/ 483190 w 2545645"/>
                  <a:gd name="connsiteY6" fmla="*/ 693788 h 1630812"/>
                  <a:gd name="connsiteX7" fmla="*/ 567010 w 2545645"/>
                  <a:gd name="connsiteY7" fmla="*/ 901909 h 1630812"/>
                  <a:gd name="connsiteX8" fmla="*/ 645115 w 2545645"/>
                  <a:gd name="connsiteY8" fmla="*/ 995349 h 1630812"/>
                  <a:gd name="connsiteX9" fmla="*/ 483190 w 2545645"/>
                  <a:gd name="connsiteY9" fmla="*/ 1184039 h 1630812"/>
                  <a:gd name="connsiteX10" fmla="*/ 435565 w 2545645"/>
                  <a:gd name="connsiteY10" fmla="*/ 1150702 h 1630812"/>
                  <a:gd name="connsiteX11" fmla="*/ 167341 w 2545645"/>
                  <a:gd name="connsiteY11" fmla="*/ 1096028 h 1630812"/>
                  <a:gd name="connsiteX12" fmla="*/ 3225 w 2545645"/>
                  <a:gd name="connsiteY12" fmla="*/ 638828 h 1630812"/>
                  <a:gd name="connsiteX13" fmla="*/ 871238 w 2545645"/>
                  <a:gd name="connsiteY13" fmla="*/ -13 h 1630812"/>
                  <a:gd name="connsiteX14" fmla="*/ 1080788 w 2545645"/>
                  <a:gd name="connsiteY14" fmla="*/ 46278 h 1630812"/>
                  <a:gd name="connsiteX15" fmla="*/ 1106982 w 2545645"/>
                  <a:gd name="connsiteY15" fmla="*/ 33324 h 1630812"/>
                  <a:gd name="connsiteX16" fmla="*/ 1146035 w 2545645"/>
                  <a:gd name="connsiteY16" fmla="*/ 79520 h 1630812"/>
                  <a:gd name="connsiteX17" fmla="*/ 1615141 w 2545645"/>
                  <a:gd name="connsiteY17" fmla="*/ 155720 h 1630812"/>
                  <a:gd name="connsiteX18" fmla="*/ 1672291 w 2545645"/>
                  <a:gd name="connsiteY18" fmla="*/ 131812 h 1630812"/>
                  <a:gd name="connsiteX19" fmla="*/ 1701914 w 2545645"/>
                  <a:gd name="connsiteY19" fmla="*/ 150862 h 1630812"/>
                  <a:gd name="connsiteX20" fmla="*/ 1862600 w 2545645"/>
                  <a:gd name="connsiteY20" fmla="*/ 95046 h 1630812"/>
                  <a:gd name="connsiteX21" fmla="*/ 2536018 w 2545645"/>
                  <a:gd name="connsiteY21" fmla="*/ 605777 h 1630812"/>
                  <a:gd name="connsiteX22" fmla="*/ 1831168 w 2545645"/>
                  <a:gd name="connsiteY22" fmla="*/ 911720 h 1630812"/>
                  <a:gd name="connsiteX23" fmla="*/ 1567040 w 2545645"/>
                  <a:gd name="connsiteY23" fmla="*/ 1183944 h 1630812"/>
                  <a:gd name="connsiteX24" fmla="*/ 1689055 w 2545645"/>
                  <a:gd name="connsiteY24" fmla="*/ 1630762 h 163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645" h="1630812">
                    <a:moveTo>
                      <a:pt x="639019" y="1606092"/>
                    </a:moveTo>
                    <a:cubicBezTo>
                      <a:pt x="639019" y="1606092"/>
                      <a:pt x="631589" y="1519605"/>
                      <a:pt x="637114" y="1501317"/>
                    </a:cubicBezTo>
                    <a:cubicBezTo>
                      <a:pt x="641686" y="1485887"/>
                      <a:pt x="663974" y="1465979"/>
                      <a:pt x="663974" y="1465979"/>
                    </a:cubicBezTo>
                    <a:cubicBezTo>
                      <a:pt x="663974" y="1465979"/>
                      <a:pt x="652259" y="1290624"/>
                      <a:pt x="659783" y="1245380"/>
                    </a:cubicBezTo>
                    <a:cubicBezTo>
                      <a:pt x="666165" y="1206614"/>
                      <a:pt x="702074" y="1094123"/>
                      <a:pt x="702074" y="1094123"/>
                    </a:cubicBezTo>
                    <a:lnTo>
                      <a:pt x="653687" y="641686"/>
                    </a:lnTo>
                    <a:lnTo>
                      <a:pt x="483190" y="693788"/>
                    </a:lnTo>
                    <a:cubicBezTo>
                      <a:pt x="483190" y="693788"/>
                      <a:pt x="555770" y="854188"/>
                      <a:pt x="567010" y="901909"/>
                    </a:cubicBezTo>
                    <a:cubicBezTo>
                      <a:pt x="578249" y="949629"/>
                      <a:pt x="645115" y="995349"/>
                      <a:pt x="645115" y="995349"/>
                    </a:cubicBezTo>
                    <a:lnTo>
                      <a:pt x="483190" y="1184039"/>
                    </a:lnTo>
                    <a:lnTo>
                      <a:pt x="435565" y="1150702"/>
                    </a:lnTo>
                    <a:cubicBezTo>
                      <a:pt x="435565" y="1150702"/>
                      <a:pt x="294595" y="1260906"/>
                      <a:pt x="167341" y="1096028"/>
                    </a:cubicBezTo>
                    <a:cubicBezTo>
                      <a:pt x="40087" y="931151"/>
                      <a:pt x="-14587" y="797038"/>
                      <a:pt x="3225" y="638828"/>
                    </a:cubicBezTo>
                    <a:cubicBezTo>
                      <a:pt x="21037" y="480618"/>
                      <a:pt x="730554" y="-4967"/>
                      <a:pt x="871238" y="-13"/>
                    </a:cubicBezTo>
                    <a:lnTo>
                      <a:pt x="1080788" y="46278"/>
                    </a:lnTo>
                    <a:cubicBezTo>
                      <a:pt x="1085265" y="42563"/>
                      <a:pt x="1097552" y="32848"/>
                      <a:pt x="1106982" y="33324"/>
                    </a:cubicBezTo>
                    <a:cubicBezTo>
                      <a:pt x="1145082" y="35324"/>
                      <a:pt x="1146035" y="79520"/>
                      <a:pt x="1146035" y="79520"/>
                    </a:cubicBezTo>
                    <a:lnTo>
                      <a:pt x="1615141" y="155720"/>
                    </a:lnTo>
                    <a:cubicBezTo>
                      <a:pt x="1615141" y="155720"/>
                      <a:pt x="1663814" y="131336"/>
                      <a:pt x="1672291" y="131812"/>
                    </a:cubicBezTo>
                    <a:cubicBezTo>
                      <a:pt x="1684778" y="132679"/>
                      <a:pt x="1695951" y="139861"/>
                      <a:pt x="1701914" y="150862"/>
                    </a:cubicBezTo>
                    <a:cubicBezTo>
                      <a:pt x="1701914" y="150862"/>
                      <a:pt x="1823357" y="78091"/>
                      <a:pt x="1862600" y="95046"/>
                    </a:cubicBezTo>
                    <a:cubicBezTo>
                      <a:pt x="1990997" y="150481"/>
                      <a:pt x="2630982" y="461473"/>
                      <a:pt x="2536018" y="605777"/>
                    </a:cubicBezTo>
                    <a:cubicBezTo>
                      <a:pt x="2401239" y="810659"/>
                      <a:pt x="1831168" y="911720"/>
                      <a:pt x="1831168" y="911720"/>
                    </a:cubicBezTo>
                    <a:cubicBezTo>
                      <a:pt x="1831168" y="911720"/>
                      <a:pt x="1641620" y="1197470"/>
                      <a:pt x="1567040" y="1183944"/>
                    </a:cubicBezTo>
                    <a:lnTo>
                      <a:pt x="1689055" y="1630762"/>
                    </a:lnTo>
                  </a:path>
                </a:pathLst>
              </a:custGeom>
              <a:noFill/>
              <a:ln w="9525" cap="rnd">
                <a:solidFill>
                  <a:srgbClr val="263238"/>
                </a:solidFill>
                <a:prstDash val="solid"/>
                <a:round/>
              </a:ln>
            </p:spPr>
            <p:txBody>
              <a:bodyPr rtlCol="0" anchor="ctr"/>
              <a:lstStyle/>
              <a:p>
                <a:endParaRPr lang="en-US"/>
              </a:p>
            </p:txBody>
          </p:sp>
          <p:sp>
            <p:nvSpPr>
              <p:cNvPr id="2173" name="Freeform: Shape 2172">
                <a:extLst>
                  <a:ext uri="{FF2B5EF4-FFF2-40B4-BE49-F238E27FC236}">
                    <a16:creationId xmlns:a16="http://schemas.microsoft.com/office/drawing/2014/main" id="{E31D84E5-7A7C-F8F3-33C5-0F00E6DB0664}"/>
                  </a:ext>
                </a:extLst>
              </p:cNvPr>
              <p:cNvSpPr/>
              <p:nvPr/>
            </p:nvSpPr>
            <p:spPr>
              <a:xfrm>
                <a:off x="13715344" y="32692"/>
                <a:ext cx="904902" cy="967672"/>
              </a:xfrm>
              <a:custGeom>
                <a:avLst/>
                <a:gdLst>
                  <a:gd name="connsiteX0" fmla="*/ 512757 w 904902"/>
                  <a:gd name="connsiteY0" fmla="*/ 22741 h 967672"/>
                  <a:gd name="connsiteX1" fmla="*/ 745262 w 904902"/>
                  <a:gd name="connsiteY1" fmla="*/ 87225 h 967672"/>
                  <a:gd name="connsiteX2" fmla="*/ 808318 w 904902"/>
                  <a:gd name="connsiteY2" fmla="*/ 967621 h 967672"/>
                  <a:gd name="connsiteX3" fmla="*/ 38031 w 904902"/>
                  <a:gd name="connsiteY3" fmla="*/ 905042 h 967672"/>
                  <a:gd name="connsiteX4" fmla="*/ 6408 w 904902"/>
                  <a:gd name="connsiteY4" fmla="*/ 436221 h 967672"/>
                  <a:gd name="connsiteX5" fmla="*/ 512757 w 904902"/>
                  <a:gd name="connsiteY5" fmla="*/ 22741 h 96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902" h="967672">
                    <a:moveTo>
                      <a:pt x="512757" y="22741"/>
                    </a:moveTo>
                    <a:cubicBezTo>
                      <a:pt x="512757" y="22741"/>
                      <a:pt x="649917" y="1977"/>
                      <a:pt x="745262" y="87225"/>
                    </a:cubicBezTo>
                    <a:cubicBezTo>
                      <a:pt x="865658" y="195048"/>
                      <a:pt x="1000913" y="485751"/>
                      <a:pt x="808318" y="967621"/>
                    </a:cubicBezTo>
                    <a:cubicBezTo>
                      <a:pt x="808318" y="967621"/>
                      <a:pt x="523711" y="778645"/>
                      <a:pt x="38031" y="905042"/>
                    </a:cubicBezTo>
                    <a:cubicBezTo>
                      <a:pt x="38031" y="905042"/>
                      <a:pt x="79846" y="791980"/>
                      <a:pt x="6408" y="436221"/>
                    </a:cubicBezTo>
                    <a:cubicBezTo>
                      <a:pt x="-26739" y="275534"/>
                      <a:pt x="56700" y="-95274"/>
                      <a:pt x="512757" y="22741"/>
                    </a:cubicBezTo>
                    <a:close/>
                  </a:path>
                </a:pathLst>
              </a:custGeom>
              <a:solidFill>
                <a:srgbClr val="263238"/>
              </a:solid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0AFB3DBE-7983-2858-CE86-313DF655B8D1}"/>
                  </a:ext>
                </a:extLst>
              </p:cNvPr>
              <p:cNvSpPr/>
              <p:nvPr/>
            </p:nvSpPr>
            <p:spPr>
              <a:xfrm>
                <a:off x="13877955" y="642605"/>
                <a:ext cx="561372" cy="625836"/>
              </a:xfrm>
              <a:custGeom>
                <a:avLst/>
                <a:gdLst>
                  <a:gd name="connsiteX0" fmla="*/ 142215 w 561372"/>
                  <a:gd name="connsiteY0" fmla="*/ 622503 h 625836"/>
                  <a:gd name="connsiteX1" fmla="*/ 561315 w 561372"/>
                  <a:gd name="connsiteY1" fmla="*/ 430669 h 625836"/>
                  <a:gd name="connsiteX2" fmla="*/ 441014 w 561372"/>
                  <a:gd name="connsiteY2" fmla="*/ 365328 h 625836"/>
                  <a:gd name="connsiteX3" fmla="*/ 536740 w 561372"/>
                  <a:gd name="connsiteY3" fmla="*/ -51 h 625836"/>
                  <a:gd name="connsiteX4" fmla="*/ 129451 w 561372"/>
                  <a:gd name="connsiteY4" fmla="*/ 124631 h 625836"/>
                  <a:gd name="connsiteX5" fmla="*/ 168504 w 561372"/>
                  <a:gd name="connsiteY5" fmla="*/ 191306 h 625836"/>
                  <a:gd name="connsiteX6" fmla="*/ 161741 w 561372"/>
                  <a:gd name="connsiteY6" fmla="*/ 333610 h 625836"/>
                  <a:gd name="connsiteX7" fmla="*/ 158122 w 561372"/>
                  <a:gd name="connsiteY7" fmla="*/ 335991 h 625836"/>
                  <a:gd name="connsiteX8" fmla="*/ 5722 w 561372"/>
                  <a:gd name="connsiteY8" fmla="*/ 329323 h 625836"/>
                  <a:gd name="connsiteX9" fmla="*/ 142215 w 561372"/>
                  <a:gd name="connsiteY9" fmla="*/ 622503 h 62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372" h="625836">
                    <a:moveTo>
                      <a:pt x="142215" y="622503"/>
                    </a:moveTo>
                    <a:cubicBezTo>
                      <a:pt x="345193" y="655364"/>
                      <a:pt x="561315" y="430669"/>
                      <a:pt x="561315" y="430669"/>
                    </a:cubicBezTo>
                    <a:cubicBezTo>
                      <a:pt x="561315" y="430669"/>
                      <a:pt x="450920" y="417049"/>
                      <a:pt x="441014" y="365328"/>
                    </a:cubicBezTo>
                    <a:cubicBezTo>
                      <a:pt x="409391" y="201784"/>
                      <a:pt x="536740" y="-51"/>
                      <a:pt x="536740" y="-51"/>
                    </a:cubicBezTo>
                    <a:cubicBezTo>
                      <a:pt x="536740" y="-51"/>
                      <a:pt x="43726" y="12903"/>
                      <a:pt x="129451" y="124631"/>
                    </a:cubicBezTo>
                    <a:cubicBezTo>
                      <a:pt x="145491" y="144938"/>
                      <a:pt x="158636" y="167379"/>
                      <a:pt x="168504" y="191306"/>
                    </a:cubicBezTo>
                    <a:cubicBezTo>
                      <a:pt x="198317" y="264649"/>
                      <a:pt x="178029" y="320084"/>
                      <a:pt x="161741" y="333610"/>
                    </a:cubicBezTo>
                    <a:cubicBezTo>
                      <a:pt x="160598" y="334505"/>
                      <a:pt x="159388" y="335295"/>
                      <a:pt x="158122" y="335991"/>
                    </a:cubicBezTo>
                    <a:cubicBezTo>
                      <a:pt x="128308" y="349612"/>
                      <a:pt x="5722" y="329323"/>
                      <a:pt x="5722" y="329323"/>
                    </a:cubicBezTo>
                    <a:cubicBezTo>
                      <a:pt x="5722" y="329323"/>
                      <a:pt x="-42951" y="592023"/>
                      <a:pt x="142215" y="62250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2175" name="Freeform: Shape 2174">
                <a:extLst>
                  <a:ext uri="{FF2B5EF4-FFF2-40B4-BE49-F238E27FC236}">
                    <a16:creationId xmlns:a16="http://schemas.microsoft.com/office/drawing/2014/main" id="{92D728A4-3A80-25BC-9DB9-6E3A13DCECD9}"/>
                  </a:ext>
                </a:extLst>
              </p:cNvPr>
              <p:cNvSpPr/>
              <p:nvPr/>
            </p:nvSpPr>
            <p:spPr>
              <a:xfrm>
                <a:off x="14076996" y="1135047"/>
                <a:ext cx="292417" cy="56578"/>
              </a:xfrm>
              <a:custGeom>
                <a:avLst/>
                <a:gdLst>
                  <a:gd name="connsiteX0" fmla="*/ 292360 w 292417"/>
                  <a:gd name="connsiteY0" fmla="*/ -51 h 56578"/>
                  <a:gd name="connsiteX1" fmla="*/ 61665 w 292417"/>
                  <a:gd name="connsiteY1" fmla="*/ 26333 h 56578"/>
                  <a:gd name="connsiteX2" fmla="*/ -57 w 292417"/>
                  <a:gd name="connsiteY2" fmla="*/ 56527 h 56578"/>
                </a:gdLst>
                <a:ahLst/>
                <a:cxnLst>
                  <a:cxn ang="0">
                    <a:pos x="connsiteX0" y="connsiteY0"/>
                  </a:cxn>
                  <a:cxn ang="0">
                    <a:pos x="connsiteX1" y="connsiteY1"/>
                  </a:cxn>
                  <a:cxn ang="0">
                    <a:pos x="connsiteX2" y="connsiteY2"/>
                  </a:cxn>
                </a:cxnLst>
                <a:rect l="l" t="t" r="r" b="b"/>
                <a:pathLst>
                  <a:path w="292417" h="56578">
                    <a:moveTo>
                      <a:pt x="292360" y="-51"/>
                    </a:moveTo>
                    <a:cubicBezTo>
                      <a:pt x="292360" y="-51"/>
                      <a:pt x="198825" y="37477"/>
                      <a:pt x="61665" y="26333"/>
                    </a:cubicBezTo>
                    <a:lnTo>
                      <a:pt x="-57" y="56527"/>
                    </a:lnTo>
                  </a:path>
                </a:pathLst>
              </a:custGeom>
              <a:noFill/>
              <a:ln w="9525" cap="rnd">
                <a:solidFill>
                  <a:srgbClr val="263238"/>
                </a:solidFill>
                <a:prstDash val="solid"/>
                <a:round/>
              </a:ln>
            </p:spPr>
            <p:txBody>
              <a:bodyPr rtlCol="0" anchor="ctr"/>
              <a:lstStyle/>
              <a:p>
                <a:endParaRPr lang="en-US"/>
              </a:p>
            </p:txBody>
          </p:sp>
          <p:sp>
            <p:nvSpPr>
              <p:cNvPr id="2176" name="Freeform: Shape 2175">
                <a:extLst>
                  <a:ext uri="{FF2B5EF4-FFF2-40B4-BE49-F238E27FC236}">
                    <a16:creationId xmlns:a16="http://schemas.microsoft.com/office/drawing/2014/main" id="{2F88BFE5-6221-B580-A9A1-D591116C6600}"/>
                  </a:ext>
                </a:extLst>
              </p:cNvPr>
              <p:cNvSpPr/>
              <p:nvPr/>
            </p:nvSpPr>
            <p:spPr>
              <a:xfrm>
                <a:off x="13878209" y="1054371"/>
                <a:ext cx="136874" cy="132302"/>
              </a:xfrm>
              <a:custGeom>
                <a:avLst/>
                <a:gdLst>
                  <a:gd name="connsiteX0" fmla="*/ 136817 w 136874"/>
                  <a:gd name="connsiteY0" fmla="*/ 132251 h 132302"/>
                  <a:gd name="connsiteX1" fmla="*/ 132340 w 136874"/>
                  <a:gd name="connsiteY1" fmla="*/ 91675 h 132302"/>
                  <a:gd name="connsiteX2" fmla="*/ -57 w 136874"/>
                  <a:gd name="connsiteY2" fmla="*/ -51 h 132302"/>
                </a:gdLst>
                <a:ahLst/>
                <a:cxnLst>
                  <a:cxn ang="0">
                    <a:pos x="connsiteX0" y="connsiteY0"/>
                  </a:cxn>
                  <a:cxn ang="0">
                    <a:pos x="connsiteX1" y="connsiteY1"/>
                  </a:cxn>
                  <a:cxn ang="0">
                    <a:pos x="connsiteX2" y="connsiteY2"/>
                  </a:cxn>
                </a:cxnLst>
                <a:rect l="l" t="t" r="r" b="b"/>
                <a:pathLst>
                  <a:path w="136874" h="132302">
                    <a:moveTo>
                      <a:pt x="136817" y="132251"/>
                    </a:moveTo>
                    <a:lnTo>
                      <a:pt x="132340" y="91675"/>
                    </a:lnTo>
                    <a:cubicBezTo>
                      <a:pt x="132340" y="91675"/>
                      <a:pt x="31280" y="60052"/>
                      <a:pt x="-57" y="-51"/>
                    </a:cubicBezTo>
                  </a:path>
                </a:pathLst>
              </a:custGeom>
              <a:noFill/>
              <a:ln w="9525" cap="rnd">
                <a:solidFill>
                  <a:srgbClr val="263238"/>
                </a:solidFill>
                <a:prstDash val="solid"/>
                <a:round/>
              </a:ln>
            </p:spPr>
            <p:txBody>
              <a:bodyPr rtlCol="0" anchor="ctr"/>
              <a:lstStyle/>
              <a:p>
                <a:endParaRPr lang="en-US"/>
              </a:p>
            </p:txBody>
          </p:sp>
          <p:sp>
            <p:nvSpPr>
              <p:cNvPr id="2177" name="Freeform: Shape 2176">
                <a:extLst>
                  <a:ext uri="{FF2B5EF4-FFF2-40B4-BE49-F238E27FC236}">
                    <a16:creationId xmlns:a16="http://schemas.microsoft.com/office/drawing/2014/main" id="{BA061303-74EC-6BE3-38C6-EF1CAE18E3B9}"/>
                  </a:ext>
                </a:extLst>
              </p:cNvPr>
              <p:cNvSpPr/>
              <p:nvPr/>
            </p:nvSpPr>
            <p:spPr>
              <a:xfrm>
                <a:off x="14039944" y="809339"/>
                <a:ext cx="221837" cy="172417"/>
              </a:xfrm>
              <a:custGeom>
                <a:avLst/>
                <a:gdLst>
                  <a:gd name="connsiteX0" fmla="*/ -57 w 221837"/>
                  <a:gd name="connsiteY0" fmla="*/ 167066 h 172417"/>
                  <a:gd name="connsiteX1" fmla="*/ 221780 w 221837"/>
                  <a:gd name="connsiteY1" fmla="*/ 12952 h 172417"/>
                  <a:gd name="connsiteX2" fmla="*/ 6705 w 221837"/>
                  <a:gd name="connsiteY2" fmla="*/ 24763 h 172417"/>
                  <a:gd name="connsiteX3" fmla="*/ -57 w 221837"/>
                  <a:gd name="connsiteY3" fmla="*/ 167066 h 172417"/>
                </a:gdLst>
                <a:ahLst/>
                <a:cxnLst>
                  <a:cxn ang="0">
                    <a:pos x="connsiteX0" y="connsiteY0"/>
                  </a:cxn>
                  <a:cxn ang="0">
                    <a:pos x="connsiteX1" y="connsiteY1"/>
                  </a:cxn>
                  <a:cxn ang="0">
                    <a:pos x="connsiteX2" y="connsiteY2"/>
                  </a:cxn>
                  <a:cxn ang="0">
                    <a:pos x="connsiteX3" y="connsiteY3"/>
                  </a:cxn>
                </a:cxnLst>
                <a:rect l="l" t="t" r="r" b="b"/>
                <a:pathLst>
                  <a:path w="221837" h="172417">
                    <a:moveTo>
                      <a:pt x="-57" y="167066"/>
                    </a:moveTo>
                    <a:cubicBezTo>
                      <a:pt x="150819" y="206500"/>
                      <a:pt x="221780" y="12952"/>
                      <a:pt x="221780" y="12952"/>
                    </a:cubicBezTo>
                    <a:cubicBezTo>
                      <a:pt x="221780" y="12952"/>
                      <a:pt x="101003" y="-23053"/>
                      <a:pt x="6705" y="24763"/>
                    </a:cubicBezTo>
                    <a:cubicBezTo>
                      <a:pt x="36519" y="98105"/>
                      <a:pt x="15849" y="153541"/>
                      <a:pt x="-57" y="167066"/>
                    </a:cubicBezTo>
                    <a:close/>
                  </a:path>
                </a:pathLst>
              </a:custGeom>
              <a:solidFill>
                <a:srgbClr val="263238"/>
              </a:solid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EC04C10F-EBD7-83D9-AF52-B27626333796}"/>
                  </a:ext>
                </a:extLst>
              </p:cNvPr>
              <p:cNvSpPr/>
              <p:nvPr/>
            </p:nvSpPr>
            <p:spPr>
              <a:xfrm>
                <a:off x="13892168" y="106108"/>
                <a:ext cx="542083" cy="800870"/>
              </a:xfrm>
              <a:custGeom>
                <a:avLst/>
                <a:gdLst>
                  <a:gd name="connsiteX0" fmla="*/ 530814 w 542083"/>
                  <a:gd name="connsiteY0" fmla="*/ 434148 h 800870"/>
                  <a:gd name="connsiteX1" fmla="*/ 213060 w 542083"/>
                  <a:gd name="connsiteY1" fmla="*/ 1141 h 800870"/>
                  <a:gd name="connsiteX2" fmla="*/ 5606 w 542083"/>
                  <a:gd name="connsiteY2" fmla="*/ 334516 h 800870"/>
                  <a:gd name="connsiteX3" fmla="*/ 33228 w 542083"/>
                  <a:gd name="connsiteY3" fmla="*/ 610074 h 800870"/>
                  <a:gd name="connsiteX4" fmla="*/ 200583 w 542083"/>
                  <a:gd name="connsiteY4" fmla="*/ 798955 h 800870"/>
                  <a:gd name="connsiteX5" fmla="*/ 448995 w 542083"/>
                  <a:gd name="connsiteY5" fmla="*/ 625791 h 80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083" h="800870">
                    <a:moveTo>
                      <a:pt x="530814" y="434148"/>
                    </a:moveTo>
                    <a:cubicBezTo>
                      <a:pt x="567581" y="228027"/>
                      <a:pt x="526719" y="-19338"/>
                      <a:pt x="213060" y="1141"/>
                    </a:cubicBezTo>
                    <a:cubicBezTo>
                      <a:pt x="-11063" y="15810"/>
                      <a:pt x="-9253" y="261555"/>
                      <a:pt x="5606" y="334516"/>
                    </a:cubicBezTo>
                    <a:cubicBezTo>
                      <a:pt x="30561" y="458341"/>
                      <a:pt x="-5157" y="506442"/>
                      <a:pt x="33228" y="610074"/>
                    </a:cubicBezTo>
                    <a:cubicBezTo>
                      <a:pt x="60851" y="684465"/>
                      <a:pt x="125049" y="767808"/>
                      <a:pt x="200583" y="798955"/>
                    </a:cubicBezTo>
                    <a:cubicBezTo>
                      <a:pt x="247065" y="818005"/>
                      <a:pt x="435088" y="686179"/>
                      <a:pt x="448995" y="625791"/>
                    </a:cubicBezTo>
                  </a:path>
                </a:pathLst>
              </a:custGeom>
              <a:solidFill>
                <a:srgbClr val="FFFFFF"/>
              </a:solidFill>
              <a:ln w="9525" cap="rnd">
                <a:solidFill>
                  <a:srgbClr val="263238"/>
                </a:solidFill>
                <a:prstDash val="solid"/>
                <a:round/>
              </a:ln>
            </p:spPr>
            <p:txBody>
              <a:bodyPr rtlCol="0" anchor="ctr"/>
              <a:lstStyle/>
              <a:p>
                <a:endParaRPr lang="en-US"/>
              </a:p>
            </p:txBody>
          </p:sp>
          <p:sp>
            <p:nvSpPr>
              <p:cNvPr id="2179" name="Freeform: Shape 2178">
                <a:extLst>
                  <a:ext uri="{FF2B5EF4-FFF2-40B4-BE49-F238E27FC236}">
                    <a16:creationId xmlns:a16="http://schemas.microsoft.com/office/drawing/2014/main" id="{A9089CF4-D43B-9E66-E55B-DA7B2EA025F3}"/>
                  </a:ext>
                </a:extLst>
              </p:cNvPr>
              <p:cNvSpPr/>
              <p:nvPr/>
            </p:nvSpPr>
            <p:spPr>
              <a:xfrm>
                <a:off x="13967263" y="479537"/>
                <a:ext cx="61631" cy="178022"/>
              </a:xfrm>
              <a:custGeom>
                <a:avLst/>
                <a:gdLst>
                  <a:gd name="connsiteX0" fmla="*/ 61574 w 61631"/>
                  <a:gd name="connsiteY0" fmla="*/ -51 h 178022"/>
                  <a:gd name="connsiteX1" fmla="*/ 7948 w 61631"/>
                  <a:gd name="connsiteY1" fmla="*/ 122631 h 178022"/>
                  <a:gd name="connsiteX2" fmla="*/ 49001 w 61631"/>
                  <a:gd name="connsiteY2" fmla="*/ 177971 h 178022"/>
                </a:gdLst>
                <a:ahLst/>
                <a:cxnLst>
                  <a:cxn ang="0">
                    <a:pos x="connsiteX0" y="connsiteY0"/>
                  </a:cxn>
                  <a:cxn ang="0">
                    <a:pos x="connsiteX1" y="connsiteY1"/>
                  </a:cxn>
                  <a:cxn ang="0">
                    <a:pos x="connsiteX2" y="connsiteY2"/>
                  </a:cxn>
                </a:cxnLst>
                <a:rect l="l" t="t" r="r" b="b"/>
                <a:pathLst>
                  <a:path w="61631" h="178022">
                    <a:moveTo>
                      <a:pt x="61574" y="-51"/>
                    </a:moveTo>
                    <a:cubicBezTo>
                      <a:pt x="59669" y="22999"/>
                      <a:pt x="57002" y="80340"/>
                      <a:pt x="7948" y="122631"/>
                    </a:cubicBezTo>
                    <a:cubicBezTo>
                      <a:pt x="-23770" y="149968"/>
                      <a:pt x="49001" y="177971"/>
                      <a:pt x="49001" y="177971"/>
                    </a:cubicBezTo>
                  </a:path>
                </a:pathLst>
              </a:custGeom>
              <a:noFill/>
              <a:ln w="9525" cap="rnd">
                <a:solidFill>
                  <a:srgbClr val="263238"/>
                </a:solidFill>
                <a:prstDash val="solid"/>
                <a:round/>
              </a:ln>
            </p:spPr>
            <p:txBody>
              <a:bodyPr rtlCol="0" anchor="ctr"/>
              <a:lstStyle/>
              <a:p>
                <a:endParaRPr lang="en-US"/>
              </a:p>
            </p:txBody>
          </p:sp>
          <p:sp>
            <p:nvSpPr>
              <p:cNvPr id="2180" name="Freeform: Shape 2179">
                <a:extLst>
                  <a:ext uri="{FF2B5EF4-FFF2-40B4-BE49-F238E27FC236}">
                    <a16:creationId xmlns:a16="http://schemas.microsoft.com/office/drawing/2014/main" id="{48C27199-8950-EC4B-948E-733E19397193}"/>
                  </a:ext>
                </a:extLst>
              </p:cNvPr>
              <p:cNvSpPr/>
              <p:nvPr/>
            </p:nvSpPr>
            <p:spPr>
              <a:xfrm>
                <a:off x="13860779" y="387592"/>
                <a:ext cx="116014" cy="32032"/>
              </a:xfrm>
              <a:custGeom>
                <a:avLst/>
                <a:gdLst>
                  <a:gd name="connsiteX0" fmla="*/ 115957 w 116014"/>
                  <a:gd name="connsiteY0" fmla="*/ 10074 h 32032"/>
                  <a:gd name="connsiteX1" fmla="*/ -57 w 116014"/>
                  <a:gd name="connsiteY1" fmla="*/ 31982 h 32032"/>
                </a:gdLst>
                <a:ahLst/>
                <a:cxnLst>
                  <a:cxn ang="0">
                    <a:pos x="connsiteX0" y="connsiteY0"/>
                  </a:cxn>
                  <a:cxn ang="0">
                    <a:pos x="connsiteX1" y="connsiteY1"/>
                  </a:cxn>
                </a:cxnLst>
                <a:rect l="l" t="t" r="r" b="b"/>
                <a:pathLst>
                  <a:path w="116014" h="32032">
                    <a:moveTo>
                      <a:pt x="115957" y="10074"/>
                    </a:moveTo>
                    <a:cubicBezTo>
                      <a:pt x="115957" y="10074"/>
                      <a:pt x="46710" y="-23644"/>
                      <a:pt x="-57" y="31982"/>
                    </a:cubicBezTo>
                  </a:path>
                </a:pathLst>
              </a:custGeom>
              <a:noFill/>
              <a:ln w="9525" cap="rnd">
                <a:solidFill>
                  <a:srgbClr val="263238"/>
                </a:solidFill>
                <a:prstDash val="solid"/>
                <a:round/>
              </a:ln>
            </p:spPr>
            <p:txBody>
              <a:bodyPr rtlCol="0" anchor="ctr"/>
              <a:lstStyle/>
              <a:p>
                <a:endParaRPr lang="en-US"/>
              </a:p>
            </p:txBody>
          </p:sp>
          <p:sp>
            <p:nvSpPr>
              <p:cNvPr id="2181" name="Freeform: Shape 2180">
                <a:extLst>
                  <a:ext uri="{FF2B5EF4-FFF2-40B4-BE49-F238E27FC236}">
                    <a16:creationId xmlns:a16="http://schemas.microsoft.com/office/drawing/2014/main" id="{5FAA6D11-AD41-26D3-4C59-402D19B1769D}"/>
                  </a:ext>
                </a:extLst>
              </p:cNvPr>
              <p:cNvSpPr/>
              <p:nvPr/>
            </p:nvSpPr>
            <p:spPr>
              <a:xfrm>
                <a:off x="14093189" y="384059"/>
                <a:ext cx="148018" cy="15087"/>
              </a:xfrm>
              <a:custGeom>
                <a:avLst/>
                <a:gdLst>
                  <a:gd name="connsiteX0" fmla="*/ -57 w 148018"/>
                  <a:gd name="connsiteY0" fmla="*/ 9226 h 15087"/>
                  <a:gd name="connsiteX1" fmla="*/ 147961 w 148018"/>
                  <a:gd name="connsiteY1" fmla="*/ 15036 h 15087"/>
                </a:gdLst>
                <a:ahLst/>
                <a:cxnLst>
                  <a:cxn ang="0">
                    <a:pos x="connsiteX0" y="connsiteY0"/>
                  </a:cxn>
                  <a:cxn ang="0">
                    <a:pos x="connsiteX1" y="connsiteY1"/>
                  </a:cxn>
                </a:cxnLst>
                <a:rect l="l" t="t" r="r" b="b"/>
                <a:pathLst>
                  <a:path w="148018" h="15087">
                    <a:moveTo>
                      <a:pt x="-57" y="9226"/>
                    </a:moveTo>
                    <a:cubicBezTo>
                      <a:pt x="48615" y="-4890"/>
                      <a:pt x="100546" y="-2852"/>
                      <a:pt x="147961" y="15036"/>
                    </a:cubicBezTo>
                  </a:path>
                </a:pathLst>
              </a:custGeom>
              <a:noFill/>
              <a:ln w="9525" cap="rnd">
                <a:solidFill>
                  <a:srgbClr val="263238"/>
                </a:solidFill>
                <a:prstDash val="solid"/>
                <a:round/>
              </a:ln>
            </p:spPr>
            <p:txBody>
              <a:bodyPr rtlCol="0" anchor="ctr"/>
              <a:lstStyle/>
              <a:p>
                <a:endParaRPr lang="en-US"/>
              </a:p>
            </p:txBody>
          </p:sp>
          <p:sp>
            <p:nvSpPr>
              <p:cNvPr id="2182" name="Freeform: Shape 2181">
                <a:extLst>
                  <a:ext uri="{FF2B5EF4-FFF2-40B4-BE49-F238E27FC236}">
                    <a16:creationId xmlns:a16="http://schemas.microsoft.com/office/drawing/2014/main" id="{A1B884A5-2791-0DC2-13FC-4B72794B1436}"/>
                  </a:ext>
                </a:extLst>
              </p:cNvPr>
              <p:cNvSpPr/>
              <p:nvPr/>
            </p:nvSpPr>
            <p:spPr>
              <a:xfrm>
                <a:off x="14164535" y="451713"/>
                <a:ext cx="52591" cy="72222"/>
              </a:xfrm>
              <a:custGeom>
                <a:avLst/>
                <a:gdLst>
                  <a:gd name="connsiteX0" fmla="*/ 224 w 52591"/>
                  <a:gd name="connsiteY0" fmla="*/ 38917 h 72222"/>
                  <a:gd name="connsiteX1" fmla="*/ 30133 w 52591"/>
                  <a:gd name="connsiteY1" fmla="*/ 72064 h 72222"/>
                  <a:gd name="connsiteX2" fmla="*/ 52231 w 52591"/>
                  <a:gd name="connsiteY2" fmla="*/ 33297 h 72222"/>
                  <a:gd name="connsiteX3" fmla="*/ 22322 w 52591"/>
                  <a:gd name="connsiteY3" fmla="*/ 55 h 72222"/>
                  <a:gd name="connsiteX4" fmla="*/ 224 w 52591"/>
                  <a:gd name="connsiteY4" fmla="*/ 38917 h 7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91" h="72222">
                    <a:moveTo>
                      <a:pt x="224" y="38917"/>
                    </a:moveTo>
                    <a:cubicBezTo>
                      <a:pt x="2415" y="58729"/>
                      <a:pt x="15750" y="73588"/>
                      <a:pt x="30133" y="72064"/>
                    </a:cubicBezTo>
                    <a:cubicBezTo>
                      <a:pt x="44516" y="70540"/>
                      <a:pt x="54422" y="53014"/>
                      <a:pt x="52231" y="33297"/>
                    </a:cubicBezTo>
                    <a:cubicBezTo>
                      <a:pt x="50040" y="13581"/>
                      <a:pt x="36705" y="-1469"/>
                      <a:pt x="22322" y="55"/>
                    </a:cubicBezTo>
                    <a:cubicBezTo>
                      <a:pt x="7940" y="1579"/>
                      <a:pt x="-1871" y="19010"/>
                      <a:pt x="224" y="38917"/>
                    </a:cubicBezTo>
                    <a:close/>
                  </a:path>
                </a:pathLst>
              </a:custGeom>
              <a:solidFill>
                <a:srgbClr val="263238"/>
              </a:solid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DEE4B011-1A6C-229B-46BB-760A3A3D1444}"/>
                  </a:ext>
                </a:extLst>
              </p:cNvPr>
              <p:cNvSpPr/>
              <p:nvPr/>
            </p:nvSpPr>
            <p:spPr>
              <a:xfrm>
                <a:off x="14019751" y="666132"/>
                <a:ext cx="155025" cy="106742"/>
              </a:xfrm>
              <a:custGeom>
                <a:avLst/>
                <a:gdLst>
                  <a:gd name="connsiteX0" fmla="*/ -57 w 155025"/>
                  <a:gd name="connsiteY0" fmla="*/ 56527 h 106742"/>
                  <a:gd name="connsiteX1" fmla="*/ 154819 w 155025"/>
                  <a:gd name="connsiteY1" fmla="*/ -51 h 106742"/>
                  <a:gd name="connsiteX2" fmla="*/ 88811 w 155025"/>
                  <a:gd name="connsiteY2" fmla="*/ 104724 h 106742"/>
                  <a:gd name="connsiteX3" fmla="*/ 11754 w 155025"/>
                  <a:gd name="connsiteY3" fmla="*/ 55099 h 106742"/>
                </a:gdLst>
                <a:ahLst/>
                <a:cxnLst>
                  <a:cxn ang="0">
                    <a:pos x="connsiteX0" y="connsiteY0"/>
                  </a:cxn>
                  <a:cxn ang="0">
                    <a:pos x="connsiteX1" y="connsiteY1"/>
                  </a:cxn>
                  <a:cxn ang="0">
                    <a:pos x="connsiteX2" y="connsiteY2"/>
                  </a:cxn>
                  <a:cxn ang="0">
                    <a:pos x="connsiteX3" y="connsiteY3"/>
                  </a:cxn>
                </a:cxnLst>
                <a:rect l="l" t="t" r="r" b="b"/>
                <a:pathLst>
                  <a:path w="155025" h="106742">
                    <a:moveTo>
                      <a:pt x="-57" y="56527"/>
                    </a:moveTo>
                    <a:cubicBezTo>
                      <a:pt x="55007" y="48907"/>
                      <a:pt x="107813" y="29619"/>
                      <a:pt x="154819" y="-51"/>
                    </a:cubicBezTo>
                    <a:cubicBezTo>
                      <a:pt x="154819" y="-51"/>
                      <a:pt x="161296" y="86436"/>
                      <a:pt x="88811" y="104724"/>
                    </a:cubicBezTo>
                    <a:cubicBezTo>
                      <a:pt x="33280" y="118535"/>
                      <a:pt x="11754" y="55099"/>
                      <a:pt x="11754" y="55099"/>
                    </a:cubicBezTo>
                  </a:path>
                </a:pathLst>
              </a:custGeom>
              <a:noFill/>
              <a:ln w="9525" cap="rnd">
                <a:solidFill>
                  <a:srgbClr val="263238"/>
                </a:solidFill>
                <a:prstDash val="solid"/>
                <a:round/>
              </a:ln>
            </p:spPr>
            <p:txBody>
              <a:bodyPr rtlCol="0" anchor="ctr"/>
              <a:lstStyle/>
              <a:p>
                <a:endParaRPr lang="en-US"/>
              </a:p>
            </p:txBody>
          </p:sp>
          <p:sp>
            <p:nvSpPr>
              <p:cNvPr id="2184" name="Freeform: Shape 2183">
                <a:extLst>
                  <a:ext uri="{FF2B5EF4-FFF2-40B4-BE49-F238E27FC236}">
                    <a16:creationId xmlns:a16="http://schemas.microsoft.com/office/drawing/2014/main" id="{5EC90D9F-FFB5-ED48-869D-77DC8F6A6524}"/>
                  </a:ext>
                </a:extLst>
              </p:cNvPr>
              <p:cNvSpPr/>
              <p:nvPr/>
            </p:nvSpPr>
            <p:spPr>
              <a:xfrm>
                <a:off x="13752041" y="48245"/>
                <a:ext cx="768057" cy="804671"/>
              </a:xfrm>
              <a:custGeom>
                <a:avLst/>
                <a:gdLst>
                  <a:gd name="connsiteX0" fmla="*/ 471297 w 768057"/>
                  <a:gd name="connsiteY0" fmla="*/ 137490 h 804671"/>
                  <a:gd name="connsiteX1" fmla="*/ 667035 w 768057"/>
                  <a:gd name="connsiteY1" fmla="*/ 470865 h 804671"/>
                  <a:gd name="connsiteX2" fmla="*/ 768000 w 768057"/>
                  <a:gd name="connsiteY2" fmla="*/ 235788 h 804671"/>
                  <a:gd name="connsiteX3" fmla="*/ 615600 w 768057"/>
                  <a:gd name="connsiteY3" fmla="*/ 66624 h 804671"/>
                  <a:gd name="connsiteX4" fmla="*/ 385381 w 768057"/>
                  <a:gd name="connsiteY4" fmla="*/ -51 h 804671"/>
                  <a:gd name="connsiteX5" fmla="*/ 83915 w 768057"/>
                  <a:gd name="connsiteY5" fmla="*/ 804621 h 804671"/>
                  <a:gd name="connsiteX6" fmla="*/ 471297 w 768057"/>
                  <a:gd name="connsiteY6" fmla="*/ 137490 h 80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57" h="804671">
                    <a:moveTo>
                      <a:pt x="471297" y="137490"/>
                    </a:moveTo>
                    <a:cubicBezTo>
                      <a:pt x="471297" y="137490"/>
                      <a:pt x="451389" y="381806"/>
                      <a:pt x="667035" y="470865"/>
                    </a:cubicBezTo>
                    <a:lnTo>
                      <a:pt x="768000" y="235788"/>
                    </a:lnTo>
                    <a:lnTo>
                      <a:pt x="615600" y="66624"/>
                    </a:lnTo>
                    <a:lnTo>
                      <a:pt x="385381" y="-51"/>
                    </a:lnTo>
                    <a:cubicBezTo>
                      <a:pt x="41052" y="21380"/>
                      <a:pt x="-106585" y="235216"/>
                      <a:pt x="83915" y="804621"/>
                    </a:cubicBezTo>
                    <a:cubicBezTo>
                      <a:pt x="83915" y="804621"/>
                      <a:pt x="30480" y="126441"/>
                      <a:pt x="471297" y="137490"/>
                    </a:cubicBezTo>
                    <a:close/>
                  </a:path>
                </a:pathLst>
              </a:custGeom>
              <a:solidFill>
                <a:srgbClr val="263238"/>
              </a:solid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7D8451C5-7324-7B26-C67F-2F9D7D2106B1}"/>
                  </a:ext>
                </a:extLst>
              </p:cNvPr>
              <p:cNvSpPr/>
              <p:nvPr/>
            </p:nvSpPr>
            <p:spPr>
              <a:xfrm>
                <a:off x="14371894" y="462024"/>
                <a:ext cx="109135" cy="205400"/>
              </a:xfrm>
              <a:custGeom>
                <a:avLst/>
                <a:gdLst>
                  <a:gd name="connsiteX0" fmla="*/ 34 w 109135"/>
                  <a:gd name="connsiteY0" fmla="*/ 67087 h 205400"/>
                  <a:gd name="connsiteX1" fmla="*/ 89950 w 109135"/>
                  <a:gd name="connsiteY1" fmla="*/ 14604 h 205400"/>
                  <a:gd name="connsiteX2" fmla="*/ 59470 w 109135"/>
                  <a:gd name="connsiteY2" fmla="*/ 183863 h 205400"/>
                  <a:gd name="connsiteX3" fmla="*/ 891 w 109135"/>
                  <a:gd name="connsiteY3" fmla="*/ 196817 h 205400"/>
                </a:gdLst>
                <a:ahLst/>
                <a:cxnLst>
                  <a:cxn ang="0">
                    <a:pos x="connsiteX0" y="connsiteY0"/>
                  </a:cxn>
                  <a:cxn ang="0">
                    <a:pos x="connsiteX1" y="connsiteY1"/>
                  </a:cxn>
                  <a:cxn ang="0">
                    <a:pos x="connsiteX2" y="connsiteY2"/>
                  </a:cxn>
                  <a:cxn ang="0">
                    <a:pos x="connsiteX3" y="connsiteY3"/>
                  </a:cxn>
                </a:cxnLst>
                <a:rect l="l" t="t" r="r" b="b"/>
                <a:pathLst>
                  <a:path w="109135" h="205400">
                    <a:moveTo>
                      <a:pt x="34" y="67087"/>
                    </a:moveTo>
                    <a:cubicBezTo>
                      <a:pt x="-2919" y="39655"/>
                      <a:pt x="66709" y="-30259"/>
                      <a:pt x="89950" y="14604"/>
                    </a:cubicBezTo>
                    <a:cubicBezTo>
                      <a:pt x="130050" y="90804"/>
                      <a:pt x="100903" y="157479"/>
                      <a:pt x="59470" y="183863"/>
                    </a:cubicBezTo>
                    <a:cubicBezTo>
                      <a:pt x="40896" y="195579"/>
                      <a:pt x="17369" y="217487"/>
                      <a:pt x="891" y="196817"/>
                    </a:cubicBezTo>
                  </a:path>
                </a:pathLst>
              </a:custGeom>
              <a:solidFill>
                <a:srgbClr val="FFFFFF"/>
              </a:solidFill>
              <a:ln w="9525" cap="rnd">
                <a:solidFill>
                  <a:srgbClr val="263238"/>
                </a:solidFill>
                <a:prstDash val="solid"/>
                <a:round/>
              </a:ln>
            </p:spPr>
            <p:txBody>
              <a:bodyPr rtlCol="0" anchor="ctr"/>
              <a:lstStyle/>
              <a:p>
                <a:endParaRPr lang="en-US"/>
              </a:p>
            </p:txBody>
          </p:sp>
          <p:sp>
            <p:nvSpPr>
              <p:cNvPr id="2186" name="Freeform: Shape 2185">
                <a:extLst>
                  <a:ext uri="{FF2B5EF4-FFF2-40B4-BE49-F238E27FC236}">
                    <a16:creationId xmlns:a16="http://schemas.microsoft.com/office/drawing/2014/main" id="{EA101053-7914-452C-D2C2-D17CE5713E64}"/>
                  </a:ext>
                </a:extLst>
              </p:cNvPr>
              <p:cNvSpPr/>
              <p:nvPr/>
            </p:nvSpPr>
            <p:spPr>
              <a:xfrm>
                <a:off x="13954608" y="460843"/>
                <a:ext cx="52585" cy="72236"/>
              </a:xfrm>
              <a:custGeom>
                <a:avLst/>
                <a:gdLst>
                  <a:gd name="connsiteX0" fmla="*/ 220 w 52585"/>
                  <a:gd name="connsiteY0" fmla="*/ 38836 h 72236"/>
                  <a:gd name="connsiteX1" fmla="*/ 30129 w 52585"/>
                  <a:gd name="connsiteY1" fmla="*/ 72078 h 72236"/>
                  <a:gd name="connsiteX2" fmla="*/ 52227 w 52585"/>
                  <a:gd name="connsiteY2" fmla="*/ 33216 h 72236"/>
                  <a:gd name="connsiteX3" fmla="*/ 22413 w 52585"/>
                  <a:gd name="connsiteY3" fmla="*/ 69 h 72236"/>
                  <a:gd name="connsiteX4" fmla="*/ 220 w 52585"/>
                  <a:gd name="connsiteY4" fmla="*/ 38836 h 72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5" h="72236">
                    <a:moveTo>
                      <a:pt x="220" y="38836"/>
                    </a:moveTo>
                    <a:cubicBezTo>
                      <a:pt x="2411" y="58743"/>
                      <a:pt x="15841" y="73602"/>
                      <a:pt x="30129" y="72078"/>
                    </a:cubicBezTo>
                    <a:cubicBezTo>
                      <a:pt x="44416" y="70554"/>
                      <a:pt x="54417" y="53028"/>
                      <a:pt x="52227" y="33216"/>
                    </a:cubicBezTo>
                    <a:cubicBezTo>
                      <a:pt x="50036" y="13404"/>
                      <a:pt x="36701" y="-1550"/>
                      <a:pt x="22413" y="69"/>
                    </a:cubicBezTo>
                    <a:cubicBezTo>
                      <a:pt x="8126" y="1688"/>
                      <a:pt x="-1875" y="18928"/>
                      <a:pt x="220" y="38836"/>
                    </a:cubicBezTo>
                    <a:close/>
                  </a:path>
                </a:pathLst>
              </a:custGeom>
              <a:solidFill>
                <a:srgbClr val="263238"/>
              </a:solidFill>
              <a:ln w="9525" cap="flat">
                <a:noFill/>
                <a:prstDash val="solid"/>
                <a:miter/>
              </a:ln>
            </p:spPr>
            <p:txBody>
              <a:bodyPr rtlCol="0" anchor="ctr"/>
              <a:lstStyle/>
              <a:p>
                <a:endParaRPr lang="en-US"/>
              </a:p>
            </p:txBody>
          </p:sp>
          <p:grpSp>
            <p:nvGrpSpPr>
              <p:cNvPr id="2187" name="Graphic 2">
                <a:extLst>
                  <a:ext uri="{FF2B5EF4-FFF2-40B4-BE49-F238E27FC236}">
                    <a16:creationId xmlns:a16="http://schemas.microsoft.com/office/drawing/2014/main" id="{E3B832EC-0C96-8E7B-D1C8-3B15C2D794E5}"/>
                  </a:ext>
                </a:extLst>
              </p:cNvPr>
              <p:cNvGrpSpPr/>
              <p:nvPr/>
            </p:nvGrpSpPr>
            <p:grpSpPr>
              <a:xfrm>
                <a:off x="13800200" y="81427"/>
                <a:ext cx="790765" cy="858072"/>
                <a:chOff x="13800200" y="81427"/>
                <a:chExt cx="790765" cy="858072"/>
              </a:xfrm>
              <a:noFill/>
            </p:grpSpPr>
            <p:sp>
              <p:nvSpPr>
                <p:cNvPr id="2215" name="Freeform: Shape 2214">
                  <a:extLst>
                    <a:ext uri="{FF2B5EF4-FFF2-40B4-BE49-F238E27FC236}">
                      <a16:creationId xmlns:a16="http://schemas.microsoft.com/office/drawing/2014/main" id="{875F0F19-75BD-659E-734F-4C68E8BBBFE7}"/>
                    </a:ext>
                  </a:extLst>
                </p:cNvPr>
                <p:cNvSpPr/>
                <p:nvPr/>
              </p:nvSpPr>
              <p:spPr>
                <a:xfrm>
                  <a:off x="13800200" y="459630"/>
                  <a:ext cx="5333" cy="50006"/>
                </a:xfrm>
                <a:custGeom>
                  <a:avLst/>
                  <a:gdLst>
                    <a:gd name="connsiteX0" fmla="*/ 5277 w 5333"/>
                    <a:gd name="connsiteY0" fmla="*/ -51 h 50006"/>
                    <a:gd name="connsiteX1" fmla="*/ -57 w 5333"/>
                    <a:gd name="connsiteY1" fmla="*/ 49955 h 50006"/>
                  </a:gdLst>
                  <a:ahLst/>
                  <a:cxnLst>
                    <a:cxn ang="0">
                      <a:pos x="connsiteX0" y="connsiteY0"/>
                    </a:cxn>
                    <a:cxn ang="0">
                      <a:pos x="connsiteX1" y="connsiteY1"/>
                    </a:cxn>
                  </a:cxnLst>
                  <a:rect l="l" t="t" r="r" b="b"/>
                  <a:pathLst>
                    <a:path w="5333" h="50006">
                      <a:moveTo>
                        <a:pt x="5277" y="-51"/>
                      </a:moveTo>
                      <a:cubicBezTo>
                        <a:pt x="2705" y="16522"/>
                        <a:pt x="895" y="33286"/>
                        <a:pt x="-57" y="49955"/>
                      </a:cubicBezTo>
                    </a:path>
                  </a:pathLst>
                </a:custGeom>
                <a:noFill/>
                <a:ln w="9525" cap="rnd">
                  <a:solidFill>
                    <a:srgbClr val="FFFFFF"/>
                  </a:solidFill>
                  <a:prstDash val="solid"/>
                  <a:round/>
                </a:ln>
              </p:spPr>
              <p:txBody>
                <a:bodyPr rtlCol="0" anchor="ctr"/>
                <a:lstStyle/>
                <a:p>
                  <a:endParaRPr lang="en-US"/>
                </a:p>
              </p:txBody>
            </p:sp>
            <p:sp>
              <p:nvSpPr>
                <p:cNvPr id="2216" name="Freeform: Shape 2215">
                  <a:extLst>
                    <a:ext uri="{FF2B5EF4-FFF2-40B4-BE49-F238E27FC236}">
                      <a16:creationId xmlns:a16="http://schemas.microsoft.com/office/drawing/2014/main" id="{1E5D50BB-E329-1BE6-2897-82E1BC3D08D5}"/>
                    </a:ext>
                  </a:extLst>
                </p:cNvPr>
                <p:cNvSpPr/>
                <p:nvPr/>
              </p:nvSpPr>
              <p:spPr>
                <a:xfrm>
                  <a:off x="13812868" y="141073"/>
                  <a:ext cx="374808" cy="281028"/>
                </a:xfrm>
                <a:custGeom>
                  <a:avLst/>
                  <a:gdLst>
                    <a:gd name="connsiteX0" fmla="*/ 374751 w 374808"/>
                    <a:gd name="connsiteY0" fmla="*/ 85 h 281028"/>
                    <a:gd name="connsiteX1" fmla="*/ -57 w 374808"/>
                    <a:gd name="connsiteY1" fmla="*/ 280977 h 281028"/>
                  </a:gdLst>
                  <a:ahLst/>
                  <a:cxnLst>
                    <a:cxn ang="0">
                      <a:pos x="connsiteX0" y="connsiteY0"/>
                    </a:cxn>
                    <a:cxn ang="0">
                      <a:pos x="connsiteX1" y="connsiteY1"/>
                    </a:cxn>
                  </a:cxnLst>
                  <a:rect l="l" t="t" r="r" b="b"/>
                  <a:pathLst>
                    <a:path w="374808" h="281028">
                      <a:moveTo>
                        <a:pt x="374751" y="85"/>
                      </a:moveTo>
                      <a:cubicBezTo>
                        <a:pt x="200444" y="-4487"/>
                        <a:pt x="38519" y="106574"/>
                        <a:pt x="-57" y="280977"/>
                      </a:cubicBezTo>
                    </a:path>
                  </a:pathLst>
                </a:custGeom>
                <a:noFill/>
                <a:ln w="9525" cap="rnd">
                  <a:solidFill>
                    <a:srgbClr val="FFFFFF"/>
                  </a:solidFill>
                  <a:prstDash val="solid"/>
                  <a:round/>
                </a:ln>
              </p:spPr>
              <p:txBody>
                <a:bodyPr rtlCol="0" anchor="ctr"/>
                <a:lstStyle/>
                <a:p>
                  <a:endParaRPr lang="en-US"/>
                </a:p>
              </p:txBody>
            </p:sp>
            <p:sp>
              <p:nvSpPr>
                <p:cNvPr id="2217" name="Freeform: Shape 2216">
                  <a:extLst>
                    <a:ext uri="{FF2B5EF4-FFF2-40B4-BE49-F238E27FC236}">
                      <a16:creationId xmlns:a16="http://schemas.microsoft.com/office/drawing/2014/main" id="{7C07B769-8CB7-C4FE-D7F1-E042E594D644}"/>
                    </a:ext>
                  </a:extLst>
                </p:cNvPr>
                <p:cNvSpPr/>
                <p:nvPr/>
              </p:nvSpPr>
              <p:spPr>
                <a:xfrm>
                  <a:off x="13811058" y="81427"/>
                  <a:ext cx="345471" cy="117789"/>
                </a:xfrm>
                <a:custGeom>
                  <a:avLst/>
                  <a:gdLst>
                    <a:gd name="connsiteX0" fmla="*/ 345414 w 345471"/>
                    <a:gd name="connsiteY0" fmla="*/ 10106 h 117789"/>
                    <a:gd name="connsiteX1" fmla="*/ -57 w 345471"/>
                    <a:gd name="connsiteY1" fmla="*/ 117738 h 117789"/>
                  </a:gdLst>
                  <a:ahLst/>
                  <a:cxnLst>
                    <a:cxn ang="0">
                      <a:pos x="connsiteX0" y="connsiteY0"/>
                    </a:cxn>
                    <a:cxn ang="0">
                      <a:pos x="connsiteX1" y="connsiteY1"/>
                    </a:cxn>
                  </a:cxnLst>
                  <a:rect l="l" t="t" r="r" b="b"/>
                  <a:pathLst>
                    <a:path w="345471" h="117789">
                      <a:moveTo>
                        <a:pt x="345414" y="10106"/>
                      </a:moveTo>
                      <a:cubicBezTo>
                        <a:pt x="345414" y="10106"/>
                        <a:pt x="94145" y="-48949"/>
                        <a:pt x="-57" y="117738"/>
                      </a:cubicBezTo>
                    </a:path>
                  </a:pathLst>
                </a:custGeom>
                <a:noFill/>
                <a:ln w="9525" cap="rnd">
                  <a:solidFill>
                    <a:srgbClr val="FFFFFF"/>
                  </a:solidFill>
                  <a:prstDash val="solid"/>
                  <a:round/>
                </a:ln>
              </p:spPr>
              <p:txBody>
                <a:bodyPr rtlCol="0" anchor="ctr"/>
                <a:lstStyle/>
                <a:p>
                  <a:endParaRPr lang="en-US"/>
                </a:p>
              </p:txBody>
            </p:sp>
            <p:sp>
              <p:nvSpPr>
                <p:cNvPr id="2218" name="Freeform: Shape 2217">
                  <a:extLst>
                    <a:ext uri="{FF2B5EF4-FFF2-40B4-BE49-F238E27FC236}">
                      <a16:creationId xmlns:a16="http://schemas.microsoft.com/office/drawing/2014/main" id="{38138A81-3E69-CD82-5D5C-8D2EF972BB4B}"/>
                    </a:ext>
                  </a:extLst>
                </p:cNvPr>
                <p:cNvSpPr/>
                <p:nvPr/>
              </p:nvSpPr>
              <p:spPr>
                <a:xfrm>
                  <a:off x="14360365" y="382001"/>
                  <a:ext cx="54197" cy="57150"/>
                </a:xfrm>
                <a:custGeom>
                  <a:avLst/>
                  <a:gdLst>
                    <a:gd name="connsiteX0" fmla="*/ -57 w 54197"/>
                    <a:gd name="connsiteY0" fmla="*/ -51 h 57150"/>
                    <a:gd name="connsiteX1" fmla="*/ 54140 w 54197"/>
                    <a:gd name="connsiteY1" fmla="*/ 57099 h 57150"/>
                  </a:gdLst>
                  <a:ahLst/>
                  <a:cxnLst>
                    <a:cxn ang="0">
                      <a:pos x="connsiteX0" y="connsiteY0"/>
                    </a:cxn>
                    <a:cxn ang="0">
                      <a:pos x="connsiteX1" y="connsiteY1"/>
                    </a:cxn>
                  </a:cxnLst>
                  <a:rect l="l" t="t" r="r" b="b"/>
                  <a:pathLst>
                    <a:path w="54197" h="57150">
                      <a:moveTo>
                        <a:pt x="-57" y="-51"/>
                      </a:moveTo>
                      <a:cubicBezTo>
                        <a:pt x="15116" y="21542"/>
                        <a:pt x="33375" y="40802"/>
                        <a:pt x="54140" y="57099"/>
                      </a:cubicBezTo>
                    </a:path>
                  </a:pathLst>
                </a:custGeom>
                <a:noFill/>
                <a:ln w="9525" cap="rnd">
                  <a:solidFill>
                    <a:srgbClr val="FFFFFF"/>
                  </a:solidFill>
                  <a:prstDash val="solid"/>
                  <a:round/>
                </a:ln>
              </p:spPr>
              <p:txBody>
                <a:bodyPr rtlCol="0" anchor="ctr"/>
                <a:lstStyle/>
                <a:p>
                  <a:endParaRPr lang="en-US"/>
                </a:p>
              </p:txBody>
            </p:sp>
            <p:sp>
              <p:nvSpPr>
                <p:cNvPr id="2219" name="Freeform: Shape 2218">
                  <a:extLst>
                    <a:ext uri="{FF2B5EF4-FFF2-40B4-BE49-F238E27FC236}">
                      <a16:creationId xmlns:a16="http://schemas.microsoft.com/office/drawing/2014/main" id="{13A41508-C7B6-3017-AA2C-EE8CDBA8A478}"/>
                    </a:ext>
                  </a:extLst>
                </p:cNvPr>
                <p:cNvSpPr/>
                <p:nvPr/>
              </p:nvSpPr>
              <p:spPr>
                <a:xfrm>
                  <a:off x="14260733" y="124159"/>
                  <a:ext cx="80105" cy="227075"/>
                </a:xfrm>
                <a:custGeom>
                  <a:avLst/>
                  <a:gdLst>
                    <a:gd name="connsiteX0" fmla="*/ -57 w 80105"/>
                    <a:gd name="connsiteY0" fmla="*/ -51 h 227075"/>
                    <a:gd name="connsiteX1" fmla="*/ 80048 w 80105"/>
                    <a:gd name="connsiteY1" fmla="*/ 227025 h 227075"/>
                  </a:gdLst>
                  <a:ahLst/>
                  <a:cxnLst>
                    <a:cxn ang="0">
                      <a:pos x="connsiteX0" y="connsiteY0"/>
                    </a:cxn>
                    <a:cxn ang="0">
                      <a:pos x="connsiteX1" y="connsiteY1"/>
                    </a:cxn>
                  </a:cxnLst>
                  <a:rect l="l" t="t" r="r" b="b"/>
                  <a:pathLst>
                    <a:path w="80105" h="227075">
                      <a:moveTo>
                        <a:pt x="-57" y="-51"/>
                      </a:moveTo>
                      <a:cubicBezTo>
                        <a:pt x="12887" y="79816"/>
                        <a:pt x="40024" y="156711"/>
                        <a:pt x="80048" y="227025"/>
                      </a:cubicBezTo>
                    </a:path>
                  </a:pathLst>
                </a:custGeom>
                <a:noFill/>
                <a:ln w="9525" cap="rnd">
                  <a:solidFill>
                    <a:srgbClr val="FFFFFF"/>
                  </a:solidFill>
                  <a:prstDash val="solid"/>
                  <a:round/>
                </a:ln>
              </p:spPr>
              <p:txBody>
                <a:bodyPr rtlCol="0" anchor="ctr"/>
                <a:lstStyle/>
                <a:p>
                  <a:endParaRPr lang="en-US"/>
                </a:p>
              </p:txBody>
            </p:sp>
            <p:sp>
              <p:nvSpPr>
                <p:cNvPr id="2220" name="Freeform: Shape 2219">
                  <a:extLst>
                    <a:ext uri="{FF2B5EF4-FFF2-40B4-BE49-F238E27FC236}">
                      <a16:creationId xmlns:a16="http://schemas.microsoft.com/office/drawing/2014/main" id="{4AFCB7AC-A1EC-6D37-A3FD-E0C47953EA08}"/>
                    </a:ext>
                  </a:extLst>
                </p:cNvPr>
                <p:cNvSpPr/>
                <p:nvPr/>
              </p:nvSpPr>
              <p:spPr>
                <a:xfrm>
                  <a:off x="14497525" y="880063"/>
                  <a:ext cx="15716" cy="59435"/>
                </a:xfrm>
                <a:custGeom>
                  <a:avLst/>
                  <a:gdLst>
                    <a:gd name="connsiteX0" fmla="*/ 15659 w 15716"/>
                    <a:gd name="connsiteY0" fmla="*/ -51 h 59435"/>
                    <a:gd name="connsiteX1" fmla="*/ -57 w 15716"/>
                    <a:gd name="connsiteY1" fmla="*/ 59385 h 59435"/>
                  </a:gdLst>
                  <a:ahLst/>
                  <a:cxnLst>
                    <a:cxn ang="0">
                      <a:pos x="connsiteX0" y="connsiteY0"/>
                    </a:cxn>
                    <a:cxn ang="0">
                      <a:pos x="connsiteX1" y="connsiteY1"/>
                    </a:cxn>
                  </a:cxnLst>
                  <a:rect l="l" t="t" r="r" b="b"/>
                  <a:pathLst>
                    <a:path w="15716" h="59435">
                      <a:moveTo>
                        <a:pt x="15659" y="-51"/>
                      </a:moveTo>
                      <a:cubicBezTo>
                        <a:pt x="11154" y="19951"/>
                        <a:pt x="5915" y="39763"/>
                        <a:pt x="-57" y="59385"/>
                      </a:cubicBezTo>
                    </a:path>
                  </a:pathLst>
                </a:custGeom>
                <a:noFill/>
                <a:ln w="9525" cap="rnd">
                  <a:solidFill>
                    <a:srgbClr val="FFFFFF"/>
                  </a:solidFill>
                  <a:prstDash val="solid"/>
                  <a:round/>
                </a:ln>
              </p:spPr>
              <p:txBody>
                <a:bodyPr rtlCol="0" anchor="ctr"/>
                <a:lstStyle/>
                <a:p>
                  <a:endParaRPr lang="en-US"/>
                </a:p>
              </p:txBody>
            </p:sp>
            <p:sp>
              <p:nvSpPr>
                <p:cNvPr id="2221" name="Freeform: Shape 2220">
                  <a:extLst>
                    <a:ext uri="{FF2B5EF4-FFF2-40B4-BE49-F238E27FC236}">
                      <a16:creationId xmlns:a16="http://schemas.microsoft.com/office/drawing/2014/main" id="{67AAFB8B-0D0C-C0ED-CFFC-11CE28A679D3}"/>
                    </a:ext>
                  </a:extLst>
                </p:cNvPr>
                <p:cNvSpPr/>
                <p:nvPr/>
              </p:nvSpPr>
              <p:spPr>
                <a:xfrm>
                  <a:off x="14498668" y="548022"/>
                  <a:ext cx="32807" cy="298322"/>
                </a:xfrm>
                <a:custGeom>
                  <a:avLst/>
                  <a:gdLst>
                    <a:gd name="connsiteX0" fmla="*/ -57 w 32807"/>
                    <a:gd name="connsiteY0" fmla="*/ -51 h 298322"/>
                    <a:gd name="connsiteX1" fmla="*/ 21183 w 32807"/>
                    <a:gd name="connsiteY1" fmla="*/ 298272 h 298322"/>
                  </a:gdLst>
                  <a:ahLst/>
                  <a:cxnLst>
                    <a:cxn ang="0">
                      <a:pos x="connsiteX0" y="connsiteY0"/>
                    </a:cxn>
                    <a:cxn ang="0">
                      <a:pos x="connsiteX1" y="connsiteY1"/>
                    </a:cxn>
                  </a:cxnLst>
                  <a:rect l="l" t="t" r="r" b="b"/>
                  <a:pathLst>
                    <a:path w="32807" h="298322">
                      <a:moveTo>
                        <a:pt x="-57" y="-51"/>
                      </a:moveTo>
                      <a:cubicBezTo>
                        <a:pt x="40710" y="90436"/>
                        <a:pt x="38043" y="203022"/>
                        <a:pt x="21183" y="298272"/>
                      </a:cubicBezTo>
                    </a:path>
                  </a:pathLst>
                </a:custGeom>
                <a:noFill/>
                <a:ln w="9525" cap="rnd">
                  <a:solidFill>
                    <a:srgbClr val="FFFFFF"/>
                  </a:solidFill>
                  <a:prstDash val="solid"/>
                  <a:round/>
                </a:ln>
              </p:spPr>
              <p:txBody>
                <a:bodyPr rtlCol="0" anchor="ctr"/>
                <a:lstStyle/>
                <a:p>
                  <a:endParaRPr lang="en-US"/>
                </a:p>
              </p:txBody>
            </p:sp>
            <p:sp>
              <p:nvSpPr>
                <p:cNvPr id="2222" name="Freeform: Shape 2221">
                  <a:extLst>
                    <a:ext uri="{FF2B5EF4-FFF2-40B4-BE49-F238E27FC236}">
                      <a16:creationId xmlns:a16="http://schemas.microsoft.com/office/drawing/2014/main" id="{0F8D9F67-F648-E8EC-643F-4C7EDB586816}"/>
                    </a:ext>
                  </a:extLst>
                </p:cNvPr>
                <p:cNvSpPr/>
                <p:nvPr/>
              </p:nvSpPr>
              <p:spPr>
                <a:xfrm>
                  <a:off x="14397989" y="705660"/>
                  <a:ext cx="71185" cy="186213"/>
                </a:xfrm>
                <a:custGeom>
                  <a:avLst/>
                  <a:gdLst>
                    <a:gd name="connsiteX0" fmla="*/ 70713 w 71185"/>
                    <a:gd name="connsiteY0" fmla="*/ -51 h 186213"/>
                    <a:gd name="connsiteX1" fmla="*/ -57 w 71185"/>
                    <a:gd name="connsiteY1" fmla="*/ 186163 h 186213"/>
                  </a:gdLst>
                  <a:ahLst/>
                  <a:cxnLst>
                    <a:cxn ang="0">
                      <a:pos x="connsiteX0" y="connsiteY0"/>
                    </a:cxn>
                    <a:cxn ang="0">
                      <a:pos x="connsiteX1" y="connsiteY1"/>
                    </a:cxn>
                  </a:cxnLst>
                  <a:rect l="l" t="t" r="r" b="b"/>
                  <a:pathLst>
                    <a:path w="71185" h="186213">
                      <a:moveTo>
                        <a:pt x="70713" y="-51"/>
                      </a:moveTo>
                      <a:cubicBezTo>
                        <a:pt x="74762" y="69272"/>
                        <a:pt x="49006" y="137023"/>
                        <a:pt x="-57" y="186163"/>
                      </a:cubicBezTo>
                    </a:path>
                  </a:pathLst>
                </a:custGeom>
                <a:noFill/>
                <a:ln w="9525" cap="rnd">
                  <a:solidFill>
                    <a:srgbClr val="FFFFFF"/>
                  </a:solidFill>
                  <a:prstDash val="solid"/>
                  <a:round/>
                </a:ln>
              </p:spPr>
              <p:txBody>
                <a:bodyPr rtlCol="0" anchor="ctr"/>
                <a:lstStyle/>
                <a:p>
                  <a:endParaRPr lang="en-US"/>
                </a:p>
              </p:txBody>
            </p:sp>
            <p:sp>
              <p:nvSpPr>
                <p:cNvPr id="2223" name="Freeform: Shape 2222">
                  <a:extLst>
                    <a:ext uri="{FF2B5EF4-FFF2-40B4-BE49-F238E27FC236}">
                      <a16:creationId xmlns:a16="http://schemas.microsoft.com/office/drawing/2014/main" id="{00F9359B-B7E5-B91E-C373-DA569501FF6B}"/>
                    </a:ext>
                  </a:extLst>
                </p:cNvPr>
                <p:cNvSpPr/>
                <p:nvPr/>
              </p:nvSpPr>
              <p:spPr>
                <a:xfrm>
                  <a:off x="14352840" y="153306"/>
                  <a:ext cx="238125" cy="370141"/>
                </a:xfrm>
                <a:custGeom>
                  <a:avLst/>
                  <a:gdLst>
                    <a:gd name="connsiteX0" fmla="*/ -57 w 238125"/>
                    <a:gd name="connsiteY0" fmla="*/ -51 h 370141"/>
                    <a:gd name="connsiteX1" fmla="*/ 123768 w 238125"/>
                    <a:gd name="connsiteY1" fmla="*/ 172542 h 370141"/>
                    <a:gd name="connsiteX2" fmla="*/ 238068 w 238125"/>
                    <a:gd name="connsiteY2" fmla="*/ 370090 h 370141"/>
                  </a:gdLst>
                  <a:ahLst/>
                  <a:cxnLst>
                    <a:cxn ang="0">
                      <a:pos x="connsiteX0" y="connsiteY0"/>
                    </a:cxn>
                    <a:cxn ang="0">
                      <a:pos x="connsiteX1" y="connsiteY1"/>
                    </a:cxn>
                    <a:cxn ang="0">
                      <a:pos x="connsiteX2" y="connsiteY2"/>
                    </a:cxn>
                  </a:cxnLst>
                  <a:rect l="l" t="t" r="r" b="b"/>
                  <a:pathLst>
                    <a:path w="238125" h="370141">
                      <a:moveTo>
                        <a:pt x="-57" y="-51"/>
                      </a:moveTo>
                      <a:cubicBezTo>
                        <a:pt x="42710" y="57766"/>
                        <a:pt x="74428" y="119773"/>
                        <a:pt x="123768" y="172542"/>
                      </a:cubicBezTo>
                      <a:cubicBezTo>
                        <a:pt x="175869" y="228168"/>
                        <a:pt x="228066" y="291795"/>
                        <a:pt x="238068" y="370090"/>
                      </a:cubicBezTo>
                    </a:path>
                  </a:pathLst>
                </a:custGeom>
                <a:noFill/>
                <a:ln w="9525" cap="rnd">
                  <a:solidFill>
                    <a:srgbClr val="FFFFFF"/>
                  </a:solidFill>
                  <a:prstDash val="solid"/>
                  <a:round/>
                </a:ln>
              </p:spPr>
              <p:txBody>
                <a:bodyPr rtlCol="0" anchor="ctr"/>
                <a:lstStyle/>
                <a:p>
                  <a:endParaRPr lang="en-US"/>
                </a:p>
              </p:txBody>
            </p:sp>
            <p:sp>
              <p:nvSpPr>
                <p:cNvPr id="2224" name="Freeform: Shape 2223">
                  <a:extLst>
                    <a:ext uri="{FF2B5EF4-FFF2-40B4-BE49-F238E27FC236}">
                      <a16:creationId xmlns:a16="http://schemas.microsoft.com/office/drawing/2014/main" id="{819F7A49-8BDE-BD59-9CF9-84A5146B4D8B}"/>
                    </a:ext>
                  </a:extLst>
                </p:cNvPr>
                <p:cNvSpPr/>
                <p:nvPr/>
              </p:nvSpPr>
              <p:spPr>
                <a:xfrm>
                  <a:off x="14292642" y="93584"/>
                  <a:ext cx="33527" cy="28098"/>
                </a:xfrm>
                <a:custGeom>
                  <a:avLst/>
                  <a:gdLst>
                    <a:gd name="connsiteX0" fmla="*/ -57 w 33527"/>
                    <a:gd name="connsiteY0" fmla="*/ -51 h 28098"/>
                    <a:gd name="connsiteX1" fmla="*/ 33470 w 33527"/>
                    <a:gd name="connsiteY1" fmla="*/ 28048 h 28098"/>
                  </a:gdLst>
                  <a:ahLst/>
                  <a:cxnLst>
                    <a:cxn ang="0">
                      <a:pos x="connsiteX0" y="connsiteY0"/>
                    </a:cxn>
                    <a:cxn ang="0">
                      <a:pos x="connsiteX1" y="connsiteY1"/>
                    </a:cxn>
                  </a:cxnLst>
                  <a:rect l="l" t="t" r="r" b="b"/>
                  <a:pathLst>
                    <a:path w="33527" h="28098">
                      <a:moveTo>
                        <a:pt x="-57" y="-51"/>
                      </a:moveTo>
                      <a:cubicBezTo>
                        <a:pt x="12144" y="8017"/>
                        <a:pt x="23393" y="17446"/>
                        <a:pt x="33470" y="28048"/>
                      </a:cubicBezTo>
                    </a:path>
                  </a:pathLst>
                </a:custGeom>
                <a:noFill/>
                <a:ln w="9525" cap="rnd">
                  <a:solidFill>
                    <a:srgbClr val="FFFFFF"/>
                  </a:solidFill>
                  <a:prstDash val="solid"/>
                  <a:round/>
                </a:ln>
              </p:spPr>
              <p:txBody>
                <a:bodyPr rtlCol="0" anchor="ctr"/>
                <a:lstStyle/>
                <a:p>
                  <a:endParaRPr lang="en-US"/>
                </a:p>
              </p:txBody>
            </p:sp>
          </p:grpSp>
          <p:sp>
            <p:nvSpPr>
              <p:cNvPr id="2188" name="Freeform: Shape 2187">
                <a:extLst>
                  <a:ext uri="{FF2B5EF4-FFF2-40B4-BE49-F238E27FC236}">
                    <a16:creationId xmlns:a16="http://schemas.microsoft.com/office/drawing/2014/main" id="{8A48C201-D40E-9F92-5271-A23B6EEDE51B}"/>
                  </a:ext>
                </a:extLst>
              </p:cNvPr>
              <p:cNvSpPr/>
              <p:nvPr/>
            </p:nvSpPr>
            <p:spPr>
              <a:xfrm>
                <a:off x="14781489" y="874820"/>
                <a:ext cx="603128" cy="564391"/>
              </a:xfrm>
              <a:custGeom>
                <a:avLst/>
                <a:gdLst>
                  <a:gd name="connsiteX0" fmla="*/ 370726 w 603128"/>
                  <a:gd name="connsiteY0" fmla="*/ 559547 h 564391"/>
                  <a:gd name="connsiteX1" fmla="*/ 355582 w 603128"/>
                  <a:gd name="connsiteY1" fmla="*/ 562214 h 564391"/>
                  <a:gd name="connsiteX2" fmla="*/ 18492 w 603128"/>
                  <a:gd name="connsiteY2" fmla="*/ 335328 h 564391"/>
                  <a:gd name="connsiteX3" fmla="*/ 32589 w 603128"/>
                  <a:gd name="connsiteY3" fmla="*/ 57579 h 564391"/>
                  <a:gd name="connsiteX4" fmla="*/ 43066 w 603128"/>
                  <a:gd name="connsiteY4" fmla="*/ 32053 h 564391"/>
                  <a:gd name="connsiteX5" fmla="*/ 602851 w 603128"/>
                  <a:gd name="connsiteY5" fmla="*/ 268368 h 564391"/>
                  <a:gd name="connsiteX6" fmla="*/ 370726 w 603128"/>
                  <a:gd name="connsiteY6" fmla="*/ 559547 h 56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128" h="564391">
                    <a:moveTo>
                      <a:pt x="370726" y="559547"/>
                    </a:moveTo>
                    <a:cubicBezTo>
                      <a:pt x="365774" y="560690"/>
                      <a:pt x="360725" y="561452"/>
                      <a:pt x="355582" y="562214"/>
                    </a:cubicBezTo>
                    <a:cubicBezTo>
                      <a:pt x="220708" y="581264"/>
                      <a:pt x="69832" y="469631"/>
                      <a:pt x="18492" y="335328"/>
                    </a:cubicBezTo>
                    <a:cubicBezTo>
                      <a:pt x="-21894" y="229315"/>
                      <a:pt x="13444" y="109014"/>
                      <a:pt x="32589" y="57579"/>
                    </a:cubicBezTo>
                    <a:cubicBezTo>
                      <a:pt x="38685" y="41482"/>
                      <a:pt x="43066" y="32053"/>
                      <a:pt x="43066" y="32053"/>
                    </a:cubicBezTo>
                    <a:cubicBezTo>
                      <a:pt x="124410" y="-84153"/>
                      <a:pt x="597326" y="143114"/>
                      <a:pt x="602851" y="268368"/>
                    </a:cubicBezTo>
                    <a:cubicBezTo>
                      <a:pt x="608375" y="393621"/>
                      <a:pt x="509315" y="529162"/>
                      <a:pt x="370726" y="559547"/>
                    </a:cubicBezTo>
                    <a:close/>
                  </a:path>
                </a:pathLst>
              </a:custGeom>
              <a:solidFill>
                <a:srgbClr val="263238"/>
              </a:solidFill>
              <a:ln w="9525" cap="rnd">
                <a:solidFill>
                  <a:srgbClr val="263238"/>
                </a:solidFill>
                <a:prstDash val="solid"/>
                <a:round/>
              </a:ln>
            </p:spPr>
            <p:txBody>
              <a:bodyPr rtlCol="0" anchor="ctr"/>
              <a:lstStyle/>
              <a:p>
                <a:endParaRPr lang="en-US"/>
              </a:p>
            </p:txBody>
          </p:sp>
          <p:grpSp>
            <p:nvGrpSpPr>
              <p:cNvPr id="2189" name="Graphic 2">
                <a:extLst>
                  <a:ext uri="{FF2B5EF4-FFF2-40B4-BE49-F238E27FC236}">
                    <a16:creationId xmlns:a16="http://schemas.microsoft.com/office/drawing/2014/main" id="{415984FC-F682-AD92-00B6-05B19D8BAB37}"/>
                  </a:ext>
                </a:extLst>
              </p:cNvPr>
              <p:cNvGrpSpPr/>
              <p:nvPr/>
            </p:nvGrpSpPr>
            <p:grpSpPr>
              <a:xfrm>
                <a:off x="14781489" y="916228"/>
                <a:ext cx="518707" cy="523173"/>
                <a:chOff x="14781489" y="916228"/>
                <a:chExt cx="518707" cy="523173"/>
              </a:xfrm>
            </p:grpSpPr>
            <p:sp>
              <p:nvSpPr>
                <p:cNvPr id="2213" name="Freeform: Shape 2212">
                  <a:extLst>
                    <a:ext uri="{FF2B5EF4-FFF2-40B4-BE49-F238E27FC236}">
                      <a16:creationId xmlns:a16="http://schemas.microsoft.com/office/drawing/2014/main" id="{DDCD70C6-24A1-992B-F116-6DB366BF094B}"/>
                    </a:ext>
                  </a:extLst>
                </p:cNvPr>
                <p:cNvSpPr/>
                <p:nvPr/>
              </p:nvSpPr>
              <p:spPr>
                <a:xfrm>
                  <a:off x="14781489" y="916228"/>
                  <a:ext cx="518707" cy="523173"/>
                </a:xfrm>
                <a:custGeom>
                  <a:avLst/>
                  <a:gdLst>
                    <a:gd name="connsiteX0" fmla="*/ 518650 w 518707"/>
                    <a:gd name="connsiteY0" fmla="*/ 244104 h 523173"/>
                    <a:gd name="connsiteX1" fmla="*/ 355582 w 518707"/>
                    <a:gd name="connsiteY1" fmla="*/ 520996 h 523173"/>
                    <a:gd name="connsiteX2" fmla="*/ 18492 w 518707"/>
                    <a:gd name="connsiteY2" fmla="*/ 294111 h 523173"/>
                    <a:gd name="connsiteX3" fmla="*/ 32589 w 518707"/>
                    <a:gd name="connsiteY3" fmla="*/ 16362 h 523173"/>
                    <a:gd name="connsiteX4" fmla="*/ 32589 w 518707"/>
                    <a:gd name="connsiteY4" fmla="*/ 16362 h 523173"/>
                    <a:gd name="connsiteX5" fmla="*/ 518650 w 518707"/>
                    <a:gd name="connsiteY5" fmla="*/ 244104 h 52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07" h="523173">
                      <a:moveTo>
                        <a:pt x="518650" y="244104"/>
                      </a:moveTo>
                      <a:cubicBezTo>
                        <a:pt x="518650" y="244104"/>
                        <a:pt x="491789" y="443082"/>
                        <a:pt x="355582" y="520996"/>
                      </a:cubicBezTo>
                      <a:cubicBezTo>
                        <a:pt x="220708" y="540046"/>
                        <a:pt x="69832" y="428413"/>
                        <a:pt x="18492" y="294111"/>
                      </a:cubicBezTo>
                      <a:cubicBezTo>
                        <a:pt x="-21894" y="188097"/>
                        <a:pt x="13444" y="67797"/>
                        <a:pt x="32589" y="16362"/>
                      </a:cubicBezTo>
                      <a:lnTo>
                        <a:pt x="32589" y="16362"/>
                      </a:lnTo>
                      <a:cubicBezTo>
                        <a:pt x="192037" y="-74888"/>
                        <a:pt x="518650" y="244104"/>
                        <a:pt x="518650" y="244104"/>
                      </a:cubicBezTo>
                      <a:close/>
                    </a:path>
                  </a:pathLst>
                </a:custGeom>
                <a:solidFill>
                  <a:srgbClr val="000000"/>
                </a:solid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47CEEF21-9F2B-623E-88ED-5F032BAECC96}"/>
                    </a:ext>
                  </a:extLst>
                </p:cNvPr>
                <p:cNvSpPr/>
                <p:nvPr/>
              </p:nvSpPr>
              <p:spPr>
                <a:xfrm>
                  <a:off x="14781489" y="916228"/>
                  <a:ext cx="518707" cy="523173"/>
                </a:xfrm>
                <a:custGeom>
                  <a:avLst/>
                  <a:gdLst>
                    <a:gd name="connsiteX0" fmla="*/ 518650 w 518707"/>
                    <a:gd name="connsiteY0" fmla="*/ 244104 h 523173"/>
                    <a:gd name="connsiteX1" fmla="*/ 355582 w 518707"/>
                    <a:gd name="connsiteY1" fmla="*/ 520996 h 523173"/>
                    <a:gd name="connsiteX2" fmla="*/ 18492 w 518707"/>
                    <a:gd name="connsiteY2" fmla="*/ 294111 h 523173"/>
                    <a:gd name="connsiteX3" fmla="*/ 32589 w 518707"/>
                    <a:gd name="connsiteY3" fmla="*/ 16362 h 523173"/>
                    <a:gd name="connsiteX4" fmla="*/ 32589 w 518707"/>
                    <a:gd name="connsiteY4" fmla="*/ 16362 h 523173"/>
                    <a:gd name="connsiteX5" fmla="*/ 518650 w 518707"/>
                    <a:gd name="connsiteY5" fmla="*/ 244104 h 52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07" h="523173">
                      <a:moveTo>
                        <a:pt x="518650" y="244104"/>
                      </a:moveTo>
                      <a:cubicBezTo>
                        <a:pt x="518650" y="244104"/>
                        <a:pt x="491789" y="443082"/>
                        <a:pt x="355582" y="520996"/>
                      </a:cubicBezTo>
                      <a:cubicBezTo>
                        <a:pt x="220708" y="540046"/>
                        <a:pt x="69832" y="428413"/>
                        <a:pt x="18492" y="294111"/>
                      </a:cubicBezTo>
                      <a:cubicBezTo>
                        <a:pt x="-21894" y="188097"/>
                        <a:pt x="13444" y="67797"/>
                        <a:pt x="32589" y="16362"/>
                      </a:cubicBezTo>
                      <a:lnTo>
                        <a:pt x="32589" y="16362"/>
                      </a:lnTo>
                      <a:cubicBezTo>
                        <a:pt x="192037" y="-74888"/>
                        <a:pt x="518650" y="244104"/>
                        <a:pt x="518650" y="244104"/>
                      </a:cubicBezTo>
                      <a:close/>
                    </a:path>
                  </a:pathLst>
                </a:custGeom>
                <a:solidFill>
                  <a:srgbClr val="000000">
                    <a:alpha val="40000"/>
                  </a:srgbClr>
                </a:solidFill>
                <a:ln w="9525" cap="flat">
                  <a:noFill/>
                  <a:prstDash val="solid"/>
                  <a:miter/>
                </a:ln>
              </p:spPr>
              <p:txBody>
                <a:bodyPr rtlCol="0" anchor="ctr"/>
                <a:lstStyle/>
                <a:p>
                  <a:endParaRPr lang="en-US"/>
                </a:p>
              </p:txBody>
            </p:sp>
          </p:grpSp>
          <p:sp>
            <p:nvSpPr>
              <p:cNvPr id="2190" name="Freeform: Shape 2189">
                <a:extLst>
                  <a:ext uri="{FF2B5EF4-FFF2-40B4-BE49-F238E27FC236}">
                    <a16:creationId xmlns:a16="http://schemas.microsoft.com/office/drawing/2014/main" id="{C03B22FB-A3D4-3BA4-E1C5-E989907B8BF9}"/>
                  </a:ext>
                </a:extLst>
              </p:cNvPr>
              <p:cNvSpPr/>
              <p:nvPr/>
            </p:nvSpPr>
            <p:spPr>
              <a:xfrm>
                <a:off x="14742603" y="1257348"/>
                <a:ext cx="634269" cy="248132"/>
              </a:xfrm>
              <a:custGeom>
                <a:avLst/>
                <a:gdLst>
                  <a:gd name="connsiteX0" fmla="*/ -57 w 634269"/>
                  <a:gd name="connsiteY0" fmla="*/ 7759 h 248132"/>
                  <a:gd name="connsiteX1" fmla="*/ 332841 w 634269"/>
                  <a:gd name="connsiteY1" fmla="*/ 246551 h 248132"/>
                  <a:gd name="connsiteX2" fmla="*/ 634212 w 634269"/>
                  <a:gd name="connsiteY2" fmla="*/ -51 h 248132"/>
                </a:gdLst>
                <a:ahLst/>
                <a:cxnLst>
                  <a:cxn ang="0">
                    <a:pos x="connsiteX0" y="connsiteY0"/>
                  </a:cxn>
                  <a:cxn ang="0">
                    <a:pos x="connsiteX1" y="connsiteY1"/>
                  </a:cxn>
                  <a:cxn ang="0">
                    <a:pos x="connsiteX2" y="connsiteY2"/>
                  </a:cxn>
                </a:cxnLst>
                <a:rect l="l" t="t" r="r" b="b"/>
                <a:pathLst>
                  <a:path w="634269" h="248132">
                    <a:moveTo>
                      <a:pt x="-57" y="7759"/>
                    </a:moveTo>
                    <a:cubicBezTo>
                      <a:pt x="-57" y="7759"/>
                      <a:pt x="153486" y="228168"/>
                      <a:pt x="332841" y="246551"/>
                    </a:cubicBezTo>
                    <a:cubicBezTo>
                      <a:pt x="512197" y="264934"/>
                      <a:pt x="626783" y="113868"/>
                      <a:pt x="634212" y="-51"/>
                    </a:cubicBezTo>
                  </a:path>
                </a:pathLst>
              </a:custGeom>
              <a:noFill/>
              <a:ln w="9525" cap="rnd">
                <a:solidFill>
                  <a:srgbClr val="263238"/>
                </a:solidFill>
                <a:prstDash val="solid"/>
                <a:round/>
              </a:ln>
            </p:spPr>
            <p:txBody>
              <a:bodyPr rtlCol="0" anchor="ctr"/>
              <a:lstStyle/>
              <a:p>
                <a:endParaRPr lang="en-US"/>
              </a:p>
            </p:txBody>
          </p:sp>
          <p:sp>
            <p:nvSpPr>
              <p:cNvPr id="2191" name="Freeform: Shape 2190">
                <a:extLst>
                  <a:ext uri="{FF2B5EF4-FFF2-40B4-BE49-F238E27FC236}">
                    <a16:creationId xmlns:a16="http://schemas.microsoft.com/office/drawing/2014/main" id="{D2A3D8B4-2BE0-67E1-2A90-C552694FD016}"/>
                  </a:ext>
                </a:extLst>
              </p:cNvPr>
              <p:cNvSpPr/>
              <p:nvPr/>
            </p:nvSpPr>
            <p:spPr>
              <a:xfrm>
                <a:off x="14656211" y="27280"/>
                <a:ext cx="1096291" cy="1238671"/>
              </a:xfrm>
              <a:custGeom>
                <a:avLst/>
                <a:gdLst>
                  <a:gd name="connsiteX0" fmla="*/ -57 w 1096291"/>
                  <a:gd name="connsiteY0" fmla="*/ 242751 h 1238671"/>
                  <a:gd name="connsiteX1" fmla="*/ 141008 w 1096291"/>
                  <a:gd name="connsiteY1" fmla="*/ 335429 h 1238671"/>
                  <a:gd name="connsiteX2" fmla="*/ 292932 w 1096291"/>
                  <a:gd name="connsiteY2" fmla="*/ 739384 h 1238671"/>
                  <a:gd name="connsiteX3" fmla="*/ 860526 w 1096291"/>
                  <a:gd name="connsiteY3" fmla="*/ 3768 h 1238671"/>
                  <a:gd name="connsiteX4" fmla="*/ 797376 w 1096291"/>
                  <a:gd name="connsiteY4" fmla="*/ 269516 h 1238671"/>
                  <a:gd name="connsiteX5" fmla="*/ 933774 w 1096291"/>
                  <a:gd name="connsiteY5" fmla="*/ 269516 h 1238671"/>
                  <a:gd name="connsiteX6" fmla="*/ 963397 w 1096291"/>
                  <a:gd name="connsiteY6" fmla="*/ 443061 h 1238671"/>
                  <a:gd name="connsiteX7" fmla="*/ 932440 w 1096291"/>
                  <a:gd name="connsiteY7" fmla="*/ 524405 h 1238671"/>
                  <a:gd name="connsiteX8" fmla="*/ 1007592 w 1096291"/>
                  <a:gd name="connsiteY8" fmla="*/ 552980 h 1238671"/>
                  <a:gd name="connsiteX9" fmla="*/ 1031881 w 1096291"/>
                  <a:gd name="connsiteY9" fmla="*/ 735669 h 1238671"/>
                  <a:gd name="connsiteX10" fmla="*/ 981684 w 1096291"/>
                  <a:gd name="connsiteY10" fmla="*/ 798153 h 1238671"/>
                  <a:gd name="connsiteX11" fmla="*/ 1091508 w 1096291"/>
                  <a:gd name="connsiteY11" fmla="*/ 894927 h 1238671"/>
                  <a:gd name="connsiteX12" fmla="*/ 1006640 w 1096291"/>
                  <a:gd name="connsiteY12" fmla="*/ 894166 h 1238671"/>
                  <a:gd name="connsiteX13" fmla="*/ 624211 w 1096291"/>
                  <a:gd name="connsiteY13" fmla="*/ 1228969 h 1238671"/>
                  <a:gd name="connsiteX14" fmla="*/ 105194 w 1096291"/>
                  <a:gd name="connsiteY14" fmla="*/ 915597 h 1238671"/>
                  <a:gd name="connsiteX15" fmla="*/ 86144 w 1096291"/>
                  <a:gd name="connsiteY15" fmla="*/ 572125 h 1238671"/>
                  <a:gd name="connsiteX16" fmla="*/ -57 w 1096291"/>
                  <a:gd name="connsiteY16" fmla="*/ 242751 h 12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6291" h="1238671">
                    <a:moveTo>
                      <a:pt x="-57" y="242751"/>
                    </a:moveTo>
                    <a:cubicBezTo>
                      <a:pt x="13468" y="204651"/>
                      <a:pt x="110338" y="217700"/>
                      <a:pt x="141008" y="335429"/>
                    </a:cubicBezTo>
                    <a:cubicBezTo>
                      <a:pt x="171679" y="453158"/>
                      <a:pt x="292932" y="739384"/>
                      <a:pt x="292932" y="739384"/>
                    </a:cubicBezTo>
                    <a:cubicBezTo>
                      <a:pt x="292932" y="739384"/>
                      <a:pt x="774230" y="31105"/>
                      <a:pt x="860526" y="3768"/>
                    </a:cubicBezTo>
                    <a:cubicBezTo>
                      <a:pt x="946823" y="-23568"/>
                      <a:pt x="912724" y="99018"/>
                      <a:pt x="797376" y="269516"/>
                    </a:cubicBezTo>
                    <a:cubicBezTo>
                      <a:pt x="797376" y="269516"/>
                      <a:pt x="905389" y="250466"/>
                      <a:pt x="933774" y="269516"/>
                    </a:cubicBezTo>
                    <a:cubicBezTo>
                      <a:pt x="962158" y="288566"/>
                      <a:pt x="948252" y="402866"/>
                      <a:pt x="963397" y="443061"/>
                    </a:cubicBezTo>
                    <a:cubicBezTo>
                      <a:pt x="988638" y="510213"/>
                      <a:pt x="932440" y="524405"/>
                      <a:pt x="932440" y="524405"/>
                    </a:cubicBezTo>
                    <a:cubicBezTo>
                      <a:pt x="960034" y="524996"/>
                      <a:pt x="986580" y="535092"/>
                      <a:pt x="1007592" y="552980"/>
                    </a:cubicBezTo>
                    <a:cubicBezTo>
                      <a:pt x="1038549" y="581555"/>
                      <a:pt x="1023023" y="701760"/>
                      <a:pt x="1031881" y="735669"/>
                    </a:cubicBezTo>
                    <a:cubicBezTo>
                      <a:pt x="1040740" y="769578"/>
                      <a:pt x="981684" y="798153"/>
                      <a:pt x="981684" y="798153"/>
                    </a:cubicBezTo>
                    <a:cubicBezTo>
                      <a:pt x="981684" y="798153"/>
                      <a:pt x="1123607" y="875877"/>
                      <a:pt x="1091508" y="894927"/>
                    </a:cubicBezTo>
                    <a:cubicBezTo>
                      <a:pt x="1037501" y="927598"/>
                      <a:pt x="1006640" y="894166"/>
                      <a:pt x="1006640" y="894166"/>
                    </a:cubicBezTo>
                    <a:cubicBezTo>
                      <a:pt x="1006640" y="894166"/>
                      <a:pt x="788708" y="1168009"/>
                      <a:pt x="624211" y="1228969"/>
                    </a:cubicBezTo>
                    <a:cubicBezTo>
                      <a:pt x="459715" y="1289929"/>
                      <a:pt x="139674" y="1047327"/>
                      <a:pt x="105194" y="915597"/>
                    </a:cubicBezTo>
                    <a:cubicBezTo>
                      <a:pt x="70714" y="783866"/>
                      <a:pt x="111861" y="791772"/>
                      <a:pt x="86144" y="572125"/>
                    </a:cubicBezTo>
                    <a:cubicBezTo>
                      <a:pt x="60426" y="352479"/>
                      <a:pt x="-57" y="242751"/>
                      <a:pt x="-57" y="242751"/>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2192" name="Freeform: Shape 2191">
                <a:extLst>
                  <a:ext uri="{FF2B5EF4-FFF2-40B4-BE49-F238E27FC236}">
                    <a16:creationId xmlns:a16="http://schemas.microsoft.com/office/drawing/2014/main" id="{4F3769E5-819E-3FEA-222D-1FA833645FCD}"/>
                  </a:ext>
                </a:extLst>
              </p:cNvPr>
              <p:cNvSpPr/>
              <p:nvPr/>
            </p:nvSpPr>
            <p:spPr>
              <a:xfrm rot="-876599">
                <a:off x="14832096" y="-102952"/>
                <a:ext cx="739520" cy="1272634"/>
              </a:xfrm>
              <a:custGeom>
                <a:avLst/>
                <a:gdLst>
                  <a:gd name="connsiteX0" fmla="*/ 697363 w 739520"/>
                  <a:gd name="connsiteY0" fmla="*/ -51 h 1272634"/>
                  <a:gd name="connsiteX1" fmla="*/ 739464 w 739520"/>
                  <a:gd name="connsiteY1" fmla="*/ -51 h 1272634"/>
                  <a:gd name="connsiteX2" fmla="*/ 739464 w 739520"/>
                  <a:gd name="connsiteY2" fmla="*/ 1272584 h 1272634"/>
                  <a:gd name="connsiteX3" fmla="*/ 697363 w 739520"/>
                  <a:gd name="connsiteY3" fmla="*/ 1272584 h 1272634"/>
                  <a:gd name="connsiteX4" fmla="*/ 42043 w 739520"/>
                  <a:gd name="connsiteY4" fmla="*/ 1272584 h 1272634"/>
                  <a:gd name="connsiteX5" fmla="*/ -57 w 739520"/>
                  <a:gd name="connsiteY5" fmla="*/ 1272584 h 1272634"/>
                  <a:gd name="connsiteX6" fmla="*/ -57 w 739520"/>
                  <a:gd name="connsiteY6" fmla="*/ -51 h 1272634"/>
                  <a:gd name="connsiteX7" fmla="*/ 42043 w 739520"/>
                  <a:gd name="connsiteY7" fmla="*/ -51 h 127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520" h="1272634">
                    <a:moveTo>
                      <a:pt x="697363" y="-51"/>
                    </a:moveTo>
                    <a:cubicBezTo>
                      <a:pt x="720615" y="-51"/>
                      <a:pt x="739464" y="-51"/>
                      <a:pt x="739464" y="-51"/>
                    </a:cubicBezTo>
                    <a:lnTo>
                      <a:pt x="739464" y="1272584"/>
                    </a:lnTo>
                    <a:cubicBezTo>
                      <a:pt x="739464" y="1272584"/>
                      <a:pt x="720615" y="1272584"/>
                      <a:pt x="697363" y="1272584"/>
                    </a:cubicBezTo>
                    <a:lnTo>
                      <a:pt x="42043" y="1272584"/>
                    </a:lnTo>
                    <a:cubicBezTo>
                      <a:pt x="18792" y="1272584"/>
                      <a:pt x="-57" y="1272584"/>
                      <a:pt x="-57" y="1272584"/>
                    </a:cubicBezTo>
                    <a:lnTo>
                      <a:pt x="-57" y="-51"/>
                    </a:lnTo>
                    <a:cubicBezTo>
                      <a:pt x="-57" y="-51"/>
                      <a:pt x="18792" y="-51"/>
                      <a:pt x="42043" y="-51"/>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2193" name="Freeform: Shape 2192">
                <a:extLst>
                  <a:ext uri="{FF2B5EF4-FFF2-40B4-BE49-F238E27FC236}">
                    <a16:creationId xmlns:a16="http://schemas.microsoft.com/office/drawing/2014/main" id="{1546BF59-7649-F9A7-9C41-4E56970D18F8}"/>
                  </a:ext>
                </a:extLst>
              </p:cNvPr>
              <p:cNvSpPr/>
              <p:nvPr/>
            </p:nvSpPr>
            <p:spPr>
              <a:xfrm>
                <a:off x="14974850" y="-40674"/>
                <a:ext cx="20576" cy="20579"/>
              </a:xfrm>
              <a:custGeom>
                <a:avLst/>
                <a:gdLst>
                  <a:gd name="connsiteX0" fmla="*/ 20203 w 20576"/>
                  <a:gd name="connsiteY0" fmla="*/ 7716 h 20579"/>
                  <a:gd name="connsiteX1" fmla="*/ 12754 w 20576"/>
                  <a:gd name="connsiteY1" fmla="*/ 20212 h 20579"/>
                  <a:gd name="connsiteX2" fmla="*/ 258 w 20576"/>
                  <a:gd name="connsiteY2" fmla="*/ 12764 h 20579"/>
                  <a:gd name="connsiteX3" fmla="*/ 7630 w 20576"/>
                  <a:gd name="connsiteY3" fmla="*/ 286 h 20579"/>
                  <a:gd name="connsiteX4" fmla="*/ 20184 w 20576"/>
                  <a:gd name="connsiteY4" fmla="*/ 7639 h 20579"/>
                  <a:gd name="connsiteX5" fmla="*/ 20203 w 20576"/>
                  <a:gd name="connsiteY5" fmla="*/ 7716 h 2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6" h="20579">
                    <a:moveTo>
                      <a:pt x="20203" y="7716"/>
                    </a:moveTo>
                    <a:cubicBezTo>
                      <a:pt x="21594" y="13221"/>
                      <a:pt x="18260" y="18822"/>
                      <a:pt x="12754" y="20212"/>
                    </a:cubicBezTo>
                    <a:cubicBezTo>
                      <a:pt x="7249" y="21603"/>
                      <a:pt x="1648" y="18269"/>
                      <a:pt x="258" y="12764"/>
                    </a:cubicBezTo>
                    <a:cubicBezTo>
                      <a:pt x="-1124" y="7287"/>
                      <a:pt x="2163" y="1715"/>
                      <a:pt x="7630" y="286"/>
                    </a:cubicBezTo>
                    <a:cubicBezTo>
                      <a:pt x="13126" y="-1152"/>
                      <a:pt x="18746" y="2143"/>
                      <a:pt x="20184" y="7639"/>
                    </a:cubicBezTo>
                    <a:cubicBezTo>
                      <a:pt x="20193" y="7668"/>
                      <a:pt x="20193" y="7687"/>
                      <a:pt x="20203" y="7716"/>
                    </a:cubicBezTo>
                    <a:close/>
                  </a:path>
                </a:pathLst>
              </a:custGeom>
              <a:solidFill>
                <a:srgbClr val="92E3A9"/>
              </a:solidFill>
              <a:ln w="9525" cap="rnd">
                <a:solidFill>
                  <a:srgbClr val="263238"/>
                </a:solidFill>
                <a:prstDash val="solid"/>
                <a:round/>
              </a:ln>
            </p:spPr>
            <p:txBody>
              <a:bodyPr rtlCol="0" anchor="ctr"/>
              <a:lstStyle/>
              <a:p>
                <a:endParaRPr lang="en-US"/>
              </a:p>
            </p:txBody>
          </p:sp>
          <p:sp>
            <p:nvSpPr>
              <p:cNvPr id="2194" name="Freeform: Shape 2193">
                <a:extLst>
                  <a:ext uri="{FF2B5EF4-FFF2-40B4-BE49-F238E27FC236}">
                    <a16:creationId xmlns:a16="http://schemas.microsoft.com/office/drawing/2014/main" id="{5457C623-91A2-67F6-7103-E20CD509D104}"/>
                  </a:ext>
                </a:extLst>
              </p:cNvPr>
              <p:cNvSpPr/>
              <p:nvPr/>
            </p:nvSpPr>
            <p:spPr>
              <a:xfrm>
                <a:off x="15112967" y="-71817"/>
                <a:ext cx="12958" cy="12980"/>
              </a:xfrm>
              <a:custGeom>
                <a:avLst/>
                <a:gdLst>
                  <a:gd name="connsiteX0" fmla="*/ 12674 w 12958"/>
                  <a:gd name="connsiteY0" fmla="*/ 4760 h 12980"/>
                  <a:gd name="connsiteX1" fmla="*/ 8112 w 12958"/>
                  <a:gd name="connsiteY1" fmla="*/ 12704 h 12980"/>
                  <a:gd name="connsiteX2" fmla="*/ 168 w 12958"/>
                  <a:gd name="connsiteY2" fmla="*/ 8141 h 12980"/>
                  <a:gd name="connsiteX3" fmla="*/ 4731 w 12958"/>
                  <a:gd name="connsiteY3" fmla="*/ 197 h 12980"/>
                  <a:gd name="connsiteX4" fmla="*/ 4769 w 12958"/>
                  <a:gd name="connsiteY4" fmla="*/ 188 h 12980"/>
                  <a:gd name="connsiteX5" fmla="*/ 12636 w 12958"/>
                  <a:gd name="connsiteY5" fmla="*/ 4607 h 12980"/>
                  <a:gd name="connsiteX6" fmla="*/ 12674 w 12958"/>
                  <a:gd name="connsiteY6" fmla="*/ 4760 h 1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8" h="12980">
                    <a:moveTo>
                      <a:pt x="12674" y="4760"/>
                    </a:moveTo>
                    <a:cubicBezTo>
                      <a:pt x="13608" y="8217"/>
                      <a:pt x="11570" y="11770"/>
                      <a:pt x="8112" y="12704"/>
                    </a:cubicBezTo>
                    <a:cubicBezTo>
                      <a:pt x="4664" y="13637"/>
                      <a:pt x="1102" y="11589"/>
                      <a:pt x="168" y="8141"/>
                    </a:cubicBezTo>
                    <a:cubicBezTo>
                      <a:pt x="-765" y="4684"/>
                      <a:pt x="1283" y="1131"/>
                      <a:pt x="4731" y="197"/>
                    </a:cubicBezTo>
                    <a:cubicBezTo>
                      <a:pt x="4740" y="197"/>
                      <a:pt x="4759" y="188"/>
                      <a:pt x="4769" y="188"/>
                    </a:cubicBezTo>
                    <a:cubicBezTo>
                      <a:pt x="8160" y="-765"/>
                      <a:pt x="11684" y="1217"/>
                      <a:pt x="12636" y="4607"/>
                    </a:cubicBezTo>
                    <a:cubicBezTo>
                      <a:pt x="12646" y="4665"/>
                      <a:pt x="12665" y="4712"/>
                      <a:pt x="12674" y="4760"/>
                    </a:cubicBezTo>
                    <a:close/>
                  </a:path>
                </a:pathLst>
              </a:custGeom>
              <a:solidFill>
                <a:srgbClr val="92E3A9"/>
              </a:solidFill>
              <a:ln w="9525" cap="rnd">
                <a:solidFill>
                  <a:srgbClr val="263238"/>
                </a:solidFill>
                <a:prstDash val="solid"/>
                <a:round/>
              </a:ln>
            </p:spPr>
            <p:txBody>
              <a:bodyPr rtlCol="0" anchor="ctr"/>
              <a:lstStyle/>
              <a:p>
                <a:endParaRPr lang="en-US"/>
              </a:p>
            </p:txBody>
          </p:sp>
          <p:sp>
            <p:nvSpPr>
              <p:cNvPr id="2195" name="Freeform: Shape 2194">
                <a:extLst>
                  <a:ext uri="{FF2B5EF4-FFF2-40B4-BE49-F238E27FC236}">
                    <a16:creationId xmlns:a16="http://schemas.microsoft.com/office/drawing/2014/main" id="{21194F2A-E234-A58E-F5AD-09EB36345828}"/>
                  </a:ext>
                </a:extLst>
              </p:cNvPr>
              <p:cNvSpPr/>
              <p:nvPr/>
            </p:nvSpPr>
            <p:spPr>
              <a:xfrm rot="-867146">
                <a:off x="15014793" y="-40444"/>
                <a:ext cx="84821" cy="7346"/>
              </a:xfrm>
              <a:custGeom>
                <a:avLst/>
                <a:gdLst>
                  <a:gd name="connsiteX0" fmla="*/ 81711 w 84821"/>
                  <a:gd name="connsiteY0" fmla="*/ -50 h 7346"/>
                  <a:gd name="connsiteX1" fmla="*/ 84764 w 84821"/>
                  <a:gd name="connsiteY1" fmla="*/ -50 h 7346"/>
                  <a:gd name="connsiteX2" fmla="*/ 84764 w 84821"/>
                  <a:gd name="connsiteY2" fmla="*/ 7297 h 7346"/>
                  <a:gd name="connsiteX3" fmla="*/ 81711 w 84821"/>
                  <a:gd name="connsiteY3" fmla="*/ 7297 h 7346"/>
                  <a:gd name="connsiteX4" fmla="*/ 2996 w 84821"/>
                  <a:gd name="connsiteY4" fmla="*/ 7297 h 7346"/>
                  <a:gd name="connsiteX5" fmla="*/ -57 w 84821"/>
                  <a:gd name="connsiteY5" fmla="*/ 7297 h 7346"/>
                  <a:gd name="connsiteX6" fmla="*/ -57 w 84821"/>
                  <a:gd name="connsiteY6" fmla="*/ -50 h 7346"/>
                  <a:gd name="connsiteX7" fmla="*/ 2996 w 84821"/>
                  <a:gd name="connsiteY7" fmla="*/ -50 h 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21" h="7346">
                    <a:moveTo>
                      <a:pt x="81711" y="-50"/>
                    </a:moveTo>
                    <a:cubicBezTo>
                      <a:pt x="83397" y="-50"/>
                      <a:pt x="84764" y="-50"/>
                      <a:pt x="84764" y="-50"/>
                    </a:cubicBezTo>
                    <a:lnTo>
                      <a:pt x="84764" y="7297"/>
                    </a:lnTo>
                    <a:cubicBezTo>
                      <a:pt x="84764" y="7297"/>
                      <a:pt x="83397" y="7297"/>
                      <a:pt x="81711" y="7297"/>
                    </a:cubicBezTo>
                    <a:lnTo>
                      <a:pt x="2996" y="7297"/>
                    </a:lnTo>
                    <a:cubicBezTo>
                      <a:pt x="1310" y="7297"/>
                      <a:pt x="-57" y="7297"/>
                      <a:pt x="-57" y="7297"/>
                    </a:cubicBezTo>
                    <a:lnTo>
                      <a:pt x="-57" y="-50"/>
                    </a:lnTo>
                    <a:cubicBezTo>
                      <a:pt x="-57" y="-50"/>
                      <a:pt x="1310" y="-50"/>
                      <a:pt x="2996" y="-50"/>
                    </a:cubicBezTo>
                    <a:close/>
                  </a:path>
                </a:pathLst>
              </a:custGeom>
              <a:solidFill>
                <a:srgbClr val="92E3A9"/>
              </a:solidFill>
              <a:ln w="9541" cap="rnd">
                <a:solidFill>
                  <a:srgbClr val="263238"/>
                </a:solidFill>
                <a:prstDash val="solid"/>
                <a:round/>
              </a:ln>
            </p:spPr>
            <p:txBody>
              <a:bodyPr rtlCol="0" anchor="ctr"/>
              <a:lstStyle/>
              <a:p>
                <a:endParaRPr lang="en-US"/>
              </a:p>
            </p:txBody>
          </p:sp>
          <p:sp>
            <p:nvSpPr>
              <p:cNvPr id="2196" name="Freeform: Shape 2195">
                <a:extLst>
                  <a:ext uri="{FF2B5EF4-FFF2-40B4-BE49-F238E27FC236}">
                    <a16:creationId xmlns:a16="http://schemas.microsoft.com/office/drawing/2014/main" id="{3B9E792E-65C7-45AB-E04B-3A493C4A8D85}"/>
                  </a:ext>
                </a:extLst>
              </p:cNvPr>
              <p:cNvSpPr/>
              <p:nvPr/>
            </p:nvSpPr>
            <p:spPr>
              <a:xfrm>
                <a:off x="14715678" y="-141606"/>
                <a:ext cx="973077" cy="1353490"/>
              </a:xfrm>
              <a:custGeom>
                <a:avLst/>
                <a:gdLst>
                  <a:gd name="connsiteX0" fmla="*/ 674948 w 973077"/>
                  <a:gd name="connsiteY0" fmla="*/ 18447 h 1353490"/>
                  <a:gd name="connsiteX1" fmla="*/ 972223 w 973077"/>
                  <a:gd name="connsiteY1" fmla="*/ 1159065 h 1353490"/>
                  <a:gd name="connsiteX2" fmla="*/ 954316 w 973077"/>
                  <a:gd name="connsiteY2" fmla="*/ 1189546 h 1353490"/>
                  <a:gd name="connsiteX3" fmla="*/ 328429 w 973077"/>
                  <a:gd name="connsiteY3" fmla="*/ 1352613 h 1353490"/>
                  <a:gd name="connsiteX4" fmla="*/ 297949 w 973077"/>
                  <a:gd name="connsiteY4" fmla="*/ 1334821 h 1353490"/>
                  <a:gd name="connsiteX5" fmla="*/ 297949 w 973077"/>
                  <a:gd name="connsiteY5" fmla="*/ 1334802 h 1353490"/>
                  <a:gd name="connsiteX6" fmla="*/ 769 w 973077"/>
                  <a:gd name="connsiteY6" fmla="*/ 194183 h 1353490"/>
                  <a:gd name="connsiteX7" fmla="*/ 18571 w 973077"/>
                  <a:gd name="connsiteY7" fmla="*/ 163703 h 1353490"/>
                  <a:gd name="connsiteX8" fmla="*/ 18580 w 973077"/>
                  <a:gd name="connsiteY8" fmla="*/ 163703 h 1353490"/>
                  <a:gd name="connsiteX9" fmla="*/ 147073 w 973077"/>
                  <a:gd name="connsiteY9" fmla="*/ 130365 h 1353490"/>
                  <a:gd name="connsiteX10" fmla="*/ 169456 w 973077"/>
                  <a:gd name="connsiteY10" fmla="*/ 138557 h 1353490"/>
                  <a:gd name="connsiteX11" fmla="*/ 178981 w 973077"/>
                  <a:gd name="connsiteY11" fmla="*/ 151797 h 1353490"/>
                  <a:gd name="connsiteX12" fmla="*/ 201365 w 973077"/>
                  <a:gd name="connsiteY12" fmla="*/ 160083 h 1353490"/>
                  <a:gd name="connsiteX13" fmla="*/ 483496 w 973077"/>
                  <a:gd name="connsiteY13" fmla="*/ 86550 h 1353490"/>
                  <a:gd name="connsiteX14" fmla="*/ 499021 w 973077"/>
                  <a:gd name="connsiteY14" fmla="*/ 68453 h 1353490"/>
                  <a:gd name="connsiteX15" fmla="*/ 500641 w 973077"/>
                  <a:gd name="connsiteY15" fmla="*/ 52356 h 1353490"/>
                  <a:gd name="connsiteX16" fmla="*/ 516166 w 973077"/>
                  <a:gd name="connsiteY16" fmla="*/ 34163 h 1353490"/>
                  <a:gd name="connsiteX17" fmla="*/ 644754 w 973077"/>
                  <a:gd name="connsiteY17" fmla="*/ 730 h 1353490"/>
                  <a:gd name="connsiteX18" fmla="*/ 674948 w 973077"/>
                  <a:gd name="connsiteY18" fmla="*/ 18447 h 13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077" h="1353490">
                    <a:moveTo>
                      <a:pt x="674948" y="18447"/>
                    </a:moveTo>
                    <a:lnTo>
                      <a:pt x="972223" y="1159065"/>
                    </a:lnTo>
                    <a:cubicBezTo>
                      <a:pt x="975662" y="1172420"/>
                      <a:pt x="967661" y="1186050"/>
                      <a:pt x="954316" y="1189546"/>
                    </a:cubicBezTo>
                    <a:lnTo>
                      <a:pt x="328429" y="1352613"/>
                    </a:lnTo>
                    <a:cubicBezTo>
                      <a:pt x="315094" y="1356119"/>
                      <a:pt x="301454" y="1348146"/>
                      <a:pt x="297949" y="1334821"/>
                    </a:cubicBezTo>
                    <a:cubicBezTo>
                      <a:pt x="297949" y="1334811"/>
                      <a:pt x="297949" y="1334811"/>
                      <a:pt x="297949" y="1334802"/>
                    </a:cubicBezTo>
                    <a:lnTo>
                      <a:pt x="769" y="194183"/>
                    </a:lnTo>
                    <a:cubicBezTo>
                      <a:pt x="-2737" y="180848"/>
                      <a:pt x="5236" y="167208"/>
                      <a:pt x="18571" y="163703"/>
                    </a:cubicBezTo>
                    <a:cubicBezTo>
                      <a:pt x="18571" y="163703"/>
                      <a:pt x="18580" y="163703"/>
                      <a:pt x="18580" y="163703"/>
                    </a:cubicBezTo>
                    <a:lnTo>
                      <a:pt x="147073" y="130365"/>
                    </a:lnTo>
                    <a:cubicBezTo>
                      <a:pt x="155512" y="128146"/>
                      <a:pt x="164446" y="131413"/>
                      <a:pt x="169456" y="138557"/>
                    </a:cubicBezTo>
                    <a:lnTo>
                      <a:pt x="178981" y="151797"/>
                    </a:lnTo>
                    <a:cubicBezTo>
                      <a:pt x="183992" y="158950"/>
                      <a:pt x="192907" y="162255"/>
                      <a:pt x="201365" y="160083"/>
                    </a:cubicBezTo>
                    <a:lnTo>
                      <a:pt x="483496" y="86550"/>
                    </a:lnTo>
                    <a:cubicBezTo>
                      <a:pt x="491944" y="84360"/>
                      <a:pt x="498145" y="77140"/>
                      <a:pt x="499021" y="68453"/>
                    </a:cubicBezTo>
                    <a:lnTo>
                      <a:pt x="500641" y="52356"/>
                    </a:lnTo>
                    <a:cubicBezTo>
                      <a:pt x="501584" y="43678"/>
                      <a:pt x="507746" y="36458"/>
                      <a:pt x="516166" y="34163"/>
                    </a:cubicBezTo>
                    <a:lnTo>
                      <a:pt x="644754" y="730"/>
                    </a:lnTo>
                    <a:cubicBezTo>
                      <a:pt x="657975" y="-2651"/>
                      <a:pt x="671453" y="5255"/>
                      <a:pt x="674948" y="18447"/>
                    </a:cubicBezTo>
                    <a:close/>
                  </a:path>
                </a:pathLst>
              </a:custGeom>
              <a:solidFill>
                <a:srgbClr val="AD5941"/>
              </a:solid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7FD0D0A6-8B38-58E2-D3A7-620DD69EE041}"/>
                  </a:ext>
                </a:extLst>
              </p:cNvPr>
              <p:cNvSpPr/>
              <p:nvPr/>
            </p:nvSpPr>
            <p:spPr>
              <a:xfrm rot="-3991800">
                <a:off x="14905469" y="147198"/>
                <a:ext cx="528828" cy="528828"/>
              </a:xfrm>
              <a:custGeom>
                <a:avLst/>
                <a:gdLst>
                  <a:gd name="connsiteX0" fmla="*/ 528771 w 528828"/>
                  <a:gd name="connsiteY0" fmla="*/ 264363 h 528828"/>
                  <a:gd name="connsiteX1" fmla="*/ 264357 w 528828"/>
                  <a:gd name="connsiteY1" fmla="*/ 528777 h 528828"/>
                  <a:gd name="connsiteX2" fmla="*/ -58 w 528828"/>
                  <a:gd name="connsiteY2" fmla="*/ 264363 h 528828"/>
                  <a:gd name="connsiteX3" fmla="*/ 264357 w 528828"/>
                  <a:gd name="connsiteY3" fmla="*/ -51 h 528828"/>
                  <a:gd name="connsiteX4" fmla="*/ 528771 w 528828"/>
                  <a:gd name="connsiteY4" fmla="*/ 264363 h 528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28" h="528828">
                    <a:moveTo>
                      <a:pt x="528771" y="264363"/>
                    </a:moveTo>
                    <a:cubicBezTo>
                      <a:pt x="528771" y="410395"/>
                      <a:pt x="410388" y="528777"/>
                      <a:pt x="264357" y="528777"/>
                    </a:cubicBezTo>
                    <a:cubicBezTo>
                      <a:pt x="118325" y="528777"/>
                      <a:pt x="-58" y="410395"/>
                      <a:pt x="-58" y="264363"/>
                    </a:cubicBezTo>
                    <a:cubicBezTo>
                      <a:pt x="-58" y="118331"/>
                      <a:pt x="118325" y="-51"/>
                      <a:pt x="264357" y="-51"/>
                    </a:cubicBezTo>
                    <a:cubicBezTo>
                      <a:pt x="410388" y="-51"/>
                      <a:pt x="528771" y="118331"/>
                      <a:pt x="528771" y="264363"/>
                    </a:cubicBezTo>
                    <a:close/>
                  </a:path>
                </a:pathLst>
              </a:custGeom>
              <a:solidFill>
                <a:srgbClr val="FFFFFF"/>
              </a:solidFill>
              <a:ln w="9525" cap="rnd">
                <a:solidFill>
                  <a:srgbClr val="263238"/>
                </a:solidFill>
                <a:prstDash val="solid"/>
                <a:round/>
              </a:ln>
            </p:spPr>
            <p:txBody>
              <a:bodyPr rtlCol="0" anchor="ctr"/>
              <a:lstStyle/>
              <a:p>
                <a:endParaRPr lang="en-US"/>
              </a:p>
            </p:txBody>
          </p:sp>
          <p:sp>
            <p:nvSpPr>
              <p:cNvPr id="2198" name="Freeform: Shape 2197">
                <a:extLst>
                  <a:ext uri="{FF2B5EF4-FFF2-40B4-BE49-F238E27FC236}">
                    <a16:creationId xmlns:a16="http://schemas.microsoft.com/office/drawing/2014/main" id="{1F4A56F6-C616-271C-5FDA-F195F9AE16F4}"/>
                  </a:ext>
                </a:extLst>
              </p:cNvPr>
              <p:cNvSpPr/>
              <p:nvPr/>
            </p:nvSpPr>
            <p:spPr>
              <a:xfrm>
                <a:off x="15059151" y="240189"/>
                <a:ext cx="289532" cy="342125"/>
              </a:xfrm>
              <a:custGeom>
                <a:avLst/>
                <a:gdLst>
                  <a:gd name="connsiteX0" fmla="*/ 1529 w 289532"/>
                  <a:gd name="connsiteY0" fmla="*/ 323308 h 342125"/>
                  <a:gd name="connsiteX1" fmla="*/ 30104 w 289532"/>
                  <a:gd name="connsiteY1" fmla="*/ 336452 h 342125"/>
                  <a:gd name="connsiteX2" fmla="*/ 116972 w 289532"/>
                  <a:gd name="connsiteY2" fmla="*/ 311401 h 342125"/>
                  <a:gd name="connsiteX3" fmla="*/ 118115 w 289532"/>
                  <a:gd name="connsiteY3" fmla="*/ 316926 h 342125"/>
                  <a:gd name="connsiteX4" fmla="*/ 163311 w 289532"/>
                  <a:gd name="connsiteY4" fmla="*/ 340386 h 342125"/>
                  <a:gd name="connsiteX5" fmla="*/ 187267 w 289532"/>
                  <a:gd name="connsiteY5" fmla="*/ 296923 h 342125"/>
                  <a:gd name="connsiteX6" fmla="*/ 185266 w 289532"/>
                  <a:gd name="connsiteY6" fmla="*/ 291589 h 342125"/>
                  <a:gd name="connsiteX7" fmla="*/ 272134 w 289532"/>
                  <a:gd name="connsiteY7" fmla="*/ 266539 h 342125"/>
                  <a:gd name="connsiteX8" fmla="*/ 289184 w 289532"/>
                  <a:gd name="connsiteY8" fmla="*/ 240250 h 342125"/>
                  <a:gd name="connsiteX9" fmla="*/ 262429 w 289532"/>
                  <a:gd name="connsiteY9" fmla="*/ 222105 h 342125"/>
                  <a:gd name="connsiteX10" fmla="*/ 260609 w 289532"/>
                  <a:gd name="connsiteY10" fmla="*/ 222533 h 342125"/>
                  <a:gd name="connsiteX11" fmla="*/ 253275 w 289532"/>
                  <a:gd name="connsiteY11" fmla="*/ 218056 h 342125"/>
                  <a:gd name="connsiteX12" fmla="*/ 220699 w 289532"/>
                  <a:gd name="connsiteY12" fmla="*/ 175765 h 342125"/>
                  <a:gd name="connsiteX13" fmla="*/ 204126 w 289532"/>
                  <a:gd name="connsiteY13" fmla="*/ 118615 h 342125"/>
                  <a:gd name="connsiteX14" fmla="*/ 92112 w 289532"/>
                  <a:gd name="connsiteY14" fmla="*/ 46416 h 342125"/>
                  <a:gd name="connsiteX15" fmla="*/ 91074 w 289532"/>
                  <a:gd name="connsiteY15" fmla="*/ 7497 h 342125"/>
                  <a:gd name="connsiteX16" fmla="*/ 52155 w 289532"/>
                  <a:gd name="connsiteY16" fmla="*/ 8545 h 342125"/>
                  <a:gd name="connsiteX17" fmla="*/ 53193 w 289532"/>
                  <a:gd name="connsiteY17" fmla="*/ 47454 h 342125"/>
                  <a:gd name="connsiteX18" fmla="*/ 65251 w 289532"/>
                  <a:gd name="connsiteY18" fmla="*/ 54131 h 342125"/>
                  <a:gd name="connsiteX19" fmla="*/ 9054 w 289532"/>
                  <a:gd name="connsiteY19" fmla="*/ 175003 h 342125"/>
                  <a:gd name="connsiteX20" fmla="*/ 25723 w 289532"/>
                  <a:gd name="connsiteY20" fmla="*/ 232915 h 342125"/>
                  <a:gd name="connsiteX21" fmla="*/ 16674 w 289532"/>
                  <a:gd name="connsiteY21" fmla="*/ 293113 h 342125"/>
                  <a:gd name="connsiteX22" fmla="*/ 16674 w 289532"/>
                  <a:gd name="connsiteY22" fmla="*/ 293113 h 342125"/>
                  <a:gd name="connsiteX23" fmla="*/ 739 w 289532"/>
                  <a:gd name="connsiteY23" fmla="*/ 320936 h 342125"/>
                  <a:gd name="connsiteX24" fmla="*/ 1529 w 289532"/>
                  <a:gd name="connsiteY24" fmla="*/ 323308 h 342125"/>
                  <a:gd name="connsiteX25" fmla="*/ 87254 w 289532"/>
                  <a:gd name="connsiteY25" fmla="*/ 23080 h 342125"/>
                  <a:gd name="connsiteX26" fmla="*/ 76205 w 289532"/>
                  <a:gd name="connsiteY26" fmla="*/ 42987 h 342125"/>
                  <a:gd name="connsiteX27" fmla="*/ 56298 w 289532"/>
                  <a:gd name="connsiteY27" fmla="*/ 31928 h 342125"/>
                  <a:gd name="connsiteX28" fmla="*/ 67347 w 289532"/>
                  <a:gd name="connsiteY28" fmla="*/ 12031 h 342125"/>
                  <a:gd name="connsiteX29" fmla="*/ 87254 w 289532"/>
                  <a:gd name="connsiteY29" fmla="*/ 23080 h 342125"/>
                  <a:gd name="connsiteX30" fmla="*/ 87254 w 289532"/>
                  <a:gd name="connsiteY30" fmla="*/ 2308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9532" h="342125">
                    <a:moveTo>
                      <a:pt x="1529" y="323308"/>
                    </a:moveTo>
                    <a:cubicBezTo>
                      <a:pt x="6225" y="334414"/>
                      <a:pt x="18617" y="340110"/>
                      <a:pt x="30104" y="336452"/>
                    </a:cubicBezTo>
                    <a:lnTo>
                      <a:pt x="116972" y="311401"/>
                    </a:lnTo>
                    <a:cubicBezTo>
                      <a:pt x="117182" y="313278"/>
                      <a:pt x="117563" y="315126"/>
                      <a:pt x="118115" y="316926"/>
                    </a:cubicBezTo>
                    <a:cubicBezTo>
                      <a:pt x="124116" y="335881"/>
                      <a:pt x="144357" y="346387"/>
                      <a:pt x="163311" y="340386"/>
                    </a:cubicBezTo>
                    <a:cubicBezTo>
                      <a:pt x="181599" y="334595"/>
                      <a:pt x="192134" y="315478"/>
                      <a:pt x="187267" y="296923"/>
                    </a:cubicBezTo>
                    <a:cubicBezTo>
                      <a:pt x="186714" y="295104"/>
                      <a:pt x="186048" y="293323"/>
                      <a:pt x="185266" y="291589"/>
                    </a:cubicBezTo>
                    <a:lnTo>
                      <a:pt x="272134" y="266539"/>
                    </a:lnTo>
                    <a:cubicBezTo>
                      <a:pt x="283698" y="263424"/>
                      <a:pt x="291061" y="252080"/>
                      <a:pt x="289184" y="240250"/>
                    </a:cubicBezTo>
                    <a:cubicBezTo>
                      <a:pt x="286803" y="227848"/>
                      <a:pt x="274821" y="219723"/>
                      <a:pt x="262429" y="222105"/>
                    </a:cubicBezTo>
                    <a:cubicBezTo>
                      <a:pt x="261819" y="222228"/>
                      <a:pt x="261209" y="222371"/>
                      <a:pt x="260609" y="222533"/>
                    </a:cubicBezTo>
                    <a:lnTo>
                      <a:pt x="253275" y="218056"/>
                    </a:lnTo>
                    <a:cubicBezTo>
                      <a:pt x="237454" y="208589"/>
                      <a:pt x="225815" y="193472"/>
                      <a:pt x="220699" y="175765"/>
                    </a:cubicBezTo>
                    <a:lnTo>
                      <a:pt x="204126" y="118615"/>
                    </a:lnTo>
                    <a:cubicBezTo>
                      <a:pt x="190048" y="69962"/>
                      <a:pt x="142242" y="39139"/>
                      <a:pt x="92112" y="46416"/>
                    </a:cubicBezTo>
                    <a:cubicBezTo>
                      <a:pt x="102570" y="35386"/>
                      <a:pt x="102104" y="17955"/>
                      <a:pt x="91074" y="7497"/>
                    </a:cubicBezTo>
                    <a:cubicBezTo>
                      <a:pt x="80034" y="-2962"/>
                      <a:pt x="62613" y="-2495"/>
                      <a:pt x="52155" y="8545"/>
                    </a:cubicBezTo>
                    <a:cubicBezTo>
                      <a:pt x="41696" y="19574"/>
                      <a:pt x="42163" y="36996"/>
                      <a:pt x="53193" y="47454"/>
                    </a:cubicBezTo>
                    <a:cubicBezTo>
                      <a:pt x="56584" y="50664"/>
                      <a:pt x="60737" y="52960"/>
                      <a:pt x="65251" y="54131"/>
                    </a:cubicBezTo>
                    <a:cubicBezTo>
                      <a:pt x="18960" y="74734"/>
                      <a:pt x="-5034" y="126331"/>
                      <a:pt x="9054" y="175003"/>
                    </a:cubicBezTo>
                    <a:lnTo>
                      <a:pt x="25723" y="232915"/>
                    </a:lnTo>
                    <a:cubicBezTo>
                      <a:pt x="31657" y="253337"/>
                      <a:pt x="28352" y="275340"/>
                      <a:pt x="16674" y="293113"/>
                    </a:cubicBezTo>
                    <a:lnTo>
                      <a:pt x="16674" y="293113"/>
                    </a:lnTo>
                    <a:cubicBezTo>
                      <a:pt x="4596" y="296400"/>
                      <a:pt x="-2538" y="308849"/>
                      <a:pt x="739" y="320936"/>
                    </a:cubicBezTo>
                    <a:cubicBezTo>
                      <a:pt x="958" y="321736"/>
                      <a:pt x="1224" y="322527"/>
                      <a:pt x="1529" y="323308"/>
                    </a:cubicBezTo>
                    <a:close/>
                    <a:moveTo>
                      <a:pt x="87254" y="23080"/>
                    </a:moveTo>
                    <a:cubicBezTo>
                      <a:pt x="89702" y="31624"/>
                      <a:pt x="84749" y="40539"/>
                      <a:pt x="76205" y="42987"/>
                    </a:cubicBezTo>
                    <a:cubicBezTo>
                      <a:pt x="67652" y="45425"/>
                      <a:pt x="58746" y="40482"/>
                      <a:pt x="56298" y="31928"/>
                    </a:cubicBezTo>
                    <a:cubicBezTo>
                      <a:pt x="53860" y="23385"/>
                      <a:pt x="58803" y="14479"/>
                      <a:pt x="67347" y="12031"/>
                    </a:cubicBezTo>
                    <a:cubicBezTo>
                      <a:pt x="75891" y="9583"/>
                      <a:pt x="84806" y="14526"/>
                      <a:pt x="87254" y="23080"/>
                    </a:cubicBezTo>
                    <a:cubicBezTo>
                      <a:pt x="87254" y="23080"/>
                      <a:pt x="87254" y="23080"/>
                      <a:pt x="87254" y="23080"/>
                    </a:cubicBezTo>
                    <a:close/>
                  </a:path>
                </a:pathLst>
              </a:custGeom>
              <a:solidFill>
                <a:srgbClr val="AD5941"/>
              </a:solidFill>
              <a:ln w="9525" cap="flat">
                <a:solidFill>
                  <a:srgbClr val="263238"/>
                </a:solid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841E8DC4-C45A-BF11-2F0C-5E2135196E9A}"/>
                  </a:ext>
                </a:extLst>
              </p:cNvPr>
              <p:cNvSpPr/>
              <p:nvPr/>
            </p:nvSpPr>
            <p:spPr>
              <a:xfrm>
                <a:off x="15190088" y="533258"/>
                <a:ext cx="38385" cy="11144"/>
              </a:xfrm>
              <a:custGeom>
                <a:avLst/>
                <a:gdLst>
                  <a:gd name="connsiteX0" fmla="*/ 38386 w 38385"/>
                  <a:gd name="connsiteY0" fmla="*/ 0 h 11144"/>
                  <a:gd name="connsiteX1" fmla="*/ 0 w 38385"/>
                  <a:gd name="connsiteY1" fmla="*/ 11144 h 11144"/>
                </a:gdLst>
                <a:ahLst/>
                <a:cxnLst>
                  <a:cxn ang="0">
                    <a:pos x="connsiteX0" y="connsiteY0"/>
                  </a:cxn>
                  <a:cxn ang="0">
                    <a:pos x="connsiteX1" y="connsiteY1"/>
                  </a:cxn>
                </a:cxnLst>
                <a:rect l="l" t="t" r="r" b="b"/>
                <a:pathLst>
                  <a:path w="38385" h="11144">
                    <a:moveTo>
                      <a:pt x="38386" y="0"/>
                    </a:moveTo>
                    <a:lnTo>
                      <a:pt x="0" y="11144"/>
                    </a:lnTo>
                  </a:path>
                </a:pathLst>
              </a:custGeom>
              <a:ln w="9525" cap="rnd">
                <a:solidFill>
                  <a:srgbClr val="263238"/>
                </a:solidFill>
                <a:prstDash val="solid"/>
                <a:round/>
              </a:ln>
            </p:spPr>
            <p:txBody>
              <a:bodyPr rtlCol="0" anchor="ctr"/>
              <a:lstStyle/>
              <a:p>
                <a:endParaRPr lang="en-US"/>
              </a:p>
            </p:txBody>
          </p:sp>
          <p:sp>
            <p:nvSpPr>
              <p:cNvPr id="2200" name="Freeform: Shape 2199">
                <a:extLst>
                  <a:ext uri="{FF2B5EF4-FFF2-40B4-BE49-F238E27FC236}">
                    <a16:creationId xmlns:a16="http://schemas.microsoft.com/office/drawing/2014/main" id="{EC344868-7857-DA47-5784-91985D6A9D04}"/>
                  </a:ext>
                </a:extLst>
              </p:cNvPr>
              <p:cNvSpPr/>
              <p:nvPr/>
            </p:nvSpPr>
            <p:spPr>
              <a:xfrm>
                <a:off x="15109411" y="471917"/>
                <a:ext cx="175736" cy="50768"/>
              </a:xfrm>
              <a:custGeom>
                <a:avLst/>
                <a:gdLst>
                  <a:gd name="connsiteX0" fmla="*/ 175736 w 175736"/>
                  <a:gd name="connsiteY0" fmla="*/ 0 h 50768"/>
                  <a:gd name="connsiteX1" fmla="*/ 0 w 175736"/>
                  <a:gd name="connsiteY1" fmla="*/ 50768 h 50768"/>
                </a:gdLst>
                <a:ahLst/>
                <a:cxnLst>
                  <a:cxn ang="0">
                    <a:pos x="connsiteX0" y="connsiteY0"/>
                  </a:cxn>
                  <a:cxn ang="0">
                    <a:pos x="connsiteX1" y="connsiteY1"/>
                  </a:cxn>
                </a:cxnLst>
                <a:rect l="l" t="t" r="r" b="b"/>
                <a:pathLst>
                  <a:path w="175736" h="50768">
                    <a:moveTo>
                      <a:pt x="175736" y="0"/>
                    </a:moveTo>
                    <a:lnTo>
                      <a:pt x="0" y="50768"/>
                    </a:lnTo>
                  </a:path>
                </a:pathLst>
              </a:custGeom>
              <a:ln w="9525" cap="rnd">
                <a:solidFill>
                  <a:srgbClr val="263238"/>
                </a:solidFill>
                <a:prstDash val="solid"/>
                <a:round/>
              </a:ln>
            </p:spPr>
            <p:txBody>
              <a:bodyPr rtlCol="0" anchor="ctr"/>
              <a:lstStyle/>
              <a:p>
                <a:endParaRPr lang="en-US"/>
              </a:p>
            </p:txBody>
          </p:sp>
          <p:sp>
            <p:nvSpPr>
              <p:cNvPr id="2201" name="Freeform: Shape 2200">
                <a:extLst>
                  <a:ext uri="{FF2B5EF4-FFF2-40B4-BE49-F238E27FC236}">
                    <a16:creationId xmlns:a16="http://schemas.microsoft.com/office/drawing/2014/main" id="{C8D2CA65-3C05-0B1A-F95D-115E36A8681A}"/>
                  </a:ext>
                </a:extLst>
              </p:cNvPr>
              <p:cNvSpPr/>
              <p:nvPr/>
            </p:nvSpPr>
            <p:spPr>
              <a:xfrm>
                <a:off x="15012112" y="669703"/>
                <a:ext cx="516786" cy="252986"/>
              </a:xfrm>
              <a:custGeom>
                <a:avLst/>
                <a:gdLst>
                  <a:gd name="connsiteX0" fmla="*/ 456715 w 516786"/>
                  <a:gd name="connsiteY0" fmla="*/ 157255 h 252986"/>
                  <a:gd name="connsiteX1" fmla="*/ 100194 w 516786"/>
                  <a:gd name="connsiteY1" fmla="*/ 250315 h 252986"/>
                  <a:gd name="connsiteX2" fmla="*/ 2563 w 516786"/>
                  <a:gd name="connsiteY2" fmla="*/ 193165 h 252986"/>
                  <a:gd name="connsiteX3" fmla="*/ 2563 w 516786"/>
                  <a:gd name="connsiteY3" fmla="*/ 193165 h 252986"/>
                  <a:gd name="connsiteX4" fmla="*/ 59713 w 516786"/>
                  <a:gd name="connsiteY4" fmla="*/ 95533 h 252986"/>
                  <a:gd name="connsiteX5" fmla="*/ 416520 w 516786"/>
                  <a:gd name="connsiteY5" fmla="*/ 2569 h 252986"/>
                  <a:gd name="connsiteX6" fmla="*/ 514151 w 516786"/>
                  <a:gd name="connsiteY6" fmla="*/ 59719 h 252986"/>
                  <a:gd name="connsiteX7" fmla="*/ 514151 w 516786"/>
                  <a:gd name="connsiteY7" fmla="*/ 59719 h 252986"/>
                  <a:gd name="connsiteX8" fmla="*/ 456772 w 516786"/>
                  <a:gd name="connsiteY8" fmla="*/ 157246 h 252986"/>
                  <a:gd name="connsiteX9" fmla="*/ 456715 w 516786"/>
                  <a:gd name="connsiteY9" fmla="*/ 157255 h 25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786" h="252986">
                    <a:moveTo>
                      <a:pt x="456715" y="157255"/>
                    </a:moveTo>
                    <a:lnTo>
                      <a:pt x="100194" y="250315"/>
                    </a:lnTo>
                    <a:cubicBezTo>
                      <a:pt x="57456" y="261487"/>
                      <a:pt x="13746" y="235903"/>
                      <a:pt x="2563" y="193165"/>
                    </a:cubicBezTo>
                    <a:lnTo>
                      <a:pt x="2563" y="193165"/>
                    </a:lnTo>
                    <a:cubicBezTo>
                      <a:pt x="-8610" y="150426"/>
                      <a:pt x="16974" y="106716"/>
                      <a:pt x="59713" y="95533"/>
                    </a:cubicBezTo>
                    <a:lnTo>
                      <a:pt x="416520" y="2569"/>
                    </a:lnTo>
                    <a:cubicBezTo>
                      <a:pt x="459258" y="-8603"/>
                      <a:pt x="502969" y="16981"/>
                      <a:pt x="514151" y="59719"/>
                    </a:cubicBezTo>
                    <a:lnTo>
                      <a:pt x="514151" y="59719"/>
                    </a:lnTo>
                    <a:cubicBezTo>
                      <a:pt x="525238" y="102496"/>
                      <a:pt x="499549" y="146159"/>
                      <a:pt x="456772" y="157246"/>
                    </a:cubicBezTo>
                    <a:cubicBezTo>
                      <a:pt x="456753" y="157246"/>
                      <a:pt x="456734" y="157255"/>
                      <a:pt x="456715" y="157255"/>
                    </a:cubicBezTo>
                    <a:close/>
                  </a:path>
                </a:pathLst>
              </a:custGeom>
              <a:solidFill>
                <a:srgbClr val="263238"/>
              </a:solid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9BD04EC7-C2E3-F9C7-DBCA-3A82E629699C}"/>
                  </a:ext>
                </a:extLst>
              </p:cNvPr>
              <p:cNvSpPr/>
              <p:nvPr/>
            </p:nvSpPr>
            <p:spPr>
              <a:xfrm>
                <a:off x="14533280" y="1279161"/>
                <a:ext cx="68543" cy="557498"/>
              </a:xfrm>
              <a:custGeom>
                <a:avLst/>
                <a:gdLst>
                  <a:gd name="connsiteX0" fmla="*/ 68486 w 68543"/>
                  <a:gd name="connsiteY0" fmla="*/ 557447 h 557498"/>
                  <a:gd name="connsiteX1" fmla="*/ 15432 w 68543"/>
                  <a:gd name="connsiteY1" fmla="*/ -51 h 557498"/>
                </a:gdLst>
                <a:ahLst/>
                <a:cxnLst>
                  <a:cxn ang="0">
                    <a:pos x="connsiteX0" y="connsiteY0"/>
                  </a:cxn>
                  <a:cxn ang="0">
                    <a:pos x="connsiteX1" y="connsiteY1"/>
                  </a:cxn>
                </a:cxnLst>
                <a:rect l="l" t="t" r="r" b="b"/>
                <a:pathLst>
                  <a:path w="68543" h="557498">
                    <a:moveTo>
                      <a:pt x="68486" y="557447"/>
                    </a:moveTo>
                    <a:cubicBezTo>
                      <a:pt x="1497" y="379644"/>
                      <a:pt x="-16820" y="187191"/>
                      <a:pt x="15432" y="-51"/>
                    </a:cubicBezTo>
                  </a:path>
                </a:pathLst>
              </a:custGeom>
              <a:noFill/>
              <a:ln w="9525" cap="rnd">
                <a:solidFill>
                  <a:srgbClr val="263238"/>
                </a:solidFill>
                <a:prstDash val="solid"/>
                <a:round/>
              </a:ln>
            </p:spPr>
            <p:txBody>
              <a:bodyPr rtlCol="0" anchor="ctr"/>
              <a:lstStyle/>
              <a:p>
                <a:endParaRPr lang="en-US"/>
              </a:p>
            </p:txBody>
          </p:sp>
          <p:sp>
            <p:nvSpPr>
              <p:cNvPr id="2203" name="Freeform: Shape 2202">
                <a:extLst>
                  <a:ext uri="{FF2B5EF4-FFF2-40B4-BE49-F238E27FC236}">
                    <a16:creationId xmlns:a16="http://schemas.microsoft.com/office/drawing/2014/main" id="{FE95B4C4-170D-3D40-C353-57A41C139D39}"/>
                  </a:ext>
                </a:extLst>
              </p:cNvPr>
              <p:cNvSpPr/>
              <p:nvPr/>
            </p:nvSpPr>
            <p:spPr>
              <a:xfrm>
                <a:off x="14093927" y="2109169"/>
                <a:ext cx="243767" cy="142011"/>
              </a:xfrm>
              <a:custGeom>
                <a:avLst/>
                <a:gdLst>
                  <a:gd name="connsiteX0" fmla="*/ 243711 w 243767"/>
                  <a:gd name="connsiteY0" fmla="*/ -51 h 142011"/>
                  <a:gd name="connsiteX1" fmla="*/ 2633 w 243767"/>
                  <a:gd name="connsiteY1" fmla="*/ 117202 h 142011"/>
                  <a:gd name="connsiteX2" fmla="*/ 100836 w 243767"/>
                  <a:gd name="connsiteY2" fmla="*/ 125203 h 142011"/>
                </a:gdLst>
                <a:ahLst/>
                <a:cxnLst>
                  <a:cxn ang="0">
                    <a:pos x="connsiteX0" y="connsiteY0"/>
                  </a:cxn>
                  <a:cxn ang="0">
                    <a:pos x="connsiteX1" y="connsiteY1"/>
                  </a:cxn>
                  <a:cxn ang="0">
                    <a:pos x="connsiteX2" y="connsiteY2"/>
                  </a:cxn>
                </a:cxnLst>
                <a:rect l="l" t="t" r="r" b="b"/>
                <a:pathLst>
                  <a:path w="243767" h="142011">
                    <a:moveTo>
                      <a:pt x="243711" y="-51"/>
                    </a:moveTo>
                    <a:cubicBezTo>
                      <a:pt x="243711" y="-51"/>
                      <a:pt x="24636" y="66624"/>
                      <a:pt x="2633" y="117202"/>
                    </a:cubicBezTo>
                    <a:cubicBezTo>
                      <a:pt x="-19370" y="167780"/>
                      <a:pt x="100836" y="125203"/>
                      <a:pt x="100836" y="125203"/>
                    </a:cubicBezTo>
                  </a:path>
                </a:pathLst>
              </a:custGeom>
              <a:noFill/>
              <a:ln w="9525" cap="rnd">
                <a:solidFill>
                  <a:srgbClr val="263238"/>
                </a:solidFill>
                <a:prstDash val="solid"/>
                <a:round/>
              </a:ln>
            </p:spPr>
            <p:txBody>
              <a:bodyPr rtlCol="0" anchor="ctr"/>
              <a:lstStyle/>
              <a:p>
                <a:endParaRPr lang="en-US"/>
              </a:p>
            </p:txBody>
          </p:sp>
          <p:sp>
            <p:nvSpPr>
              <p:cNvPr id="2204" name="Freeform: Shape 2203">
                <a:extLst>
                  <a:ext uri="{FF2B5EF4-FFF2-40B4-BE49-F238E27FC236}">
                    <a16:creationId xmlns:a16="http://schemas.microsoft.com/office/drawing/2014/main" id="{89A8D366-A08C-1B34-1ECD-914B615DAC38}"/>
                  </a:ext>
                </a:extLst>
              </p:cNvPr>
              <p:cNvSpPr/>
              <p:nvPr/>
            </p:nvSpPr>
            <p:spPr>
              <a:xfrm>
                <a:off x="14135861" y="1076088"/>
                <a:ext cx="336422" cy="252983"/>
              </a:xfrm>
              <a:custGeom>
                <a:avLst/>
                <a:gdLst>
                  <a:gd name="connsiteX0" fmla="*/ 336365 w 336422"/>
                  <a:gd name="connsiteY0" fmla="*/ -51 h 252983"/>
                  <a:gd name="connsiteX1" fmla="*/ -57 w 336422"/>
                  <a:gd name="connsiteY1" fmla="*/ 252933 h 252983"/>
                </a:gdLst>
                <a:ahLst/>
                <a:cxnLst>
                  <a:cxn ang="0">
                    <a:pos x="connsiteX0" y="connsiteY0"/>
                  </a:cxn>
                  <a:cxn ang="0">
                    <a:pos x="connsiteX1" y="connsiteY1"/>
                  </a:cxn>
                </a:cxnLst>
                <a:rect l="l" t="t" r="r" b="b"/>
                <a:pathLst>
                  <a:path w="336422" h="252983">
                    <a:moveTo>
                      <a:pt x="336365" y="-51"/>
                    </a:moveTo>
                    <a:cubicBezTo>
                      <a:pt x="336365" y="-51"/>
                      <a:pt x="134817" y="199974"/>
                      <a:pt x="-57" y="252933"/>
                    </a:cubicBezTo>
                  </a:path>
                </a:pathLst>
              </a:custGeom>
              <a:noFill/>
              <a:ln w="9525" cap="rnd">
                <a:solidFill>
                  <a:srgbClr val="263238"/>
                </a:solidFill>
                <a:prstDash val="solid"/>
                <a:round/>
              </a:ln>
            </p:spPr>
            <p:txBody>
              <a:bodyPr rtlCol="0" anchor="ctr"/>
              <a:lstStyle/>
              <a:p>
                <a:endParaRPr lang="en-US"/>
              </a:p>
            </p:txBody>
          </p:sp>
          <p:sp>
            <p:nvSpPr>
              <p:cNvPr id="2205" name="Freeform: Shape 2204">
                <a:extLst>
                  <a:ext uri="{FF2B5EF4-FFF2-40B4-BE49-F238E27FC236}">
                    <a16:creationId xmlns:a16="http://schemas.microsoft.com/office/drawing/2014/main" id="{FC13B1C9-35B5-6785-1D12-3C917B4ECCA2}"/>
                  </a:ext>
                </a:extLst>
              </p:cNvPr>
              <p:cNvSpPr/>
              <p:nvPr/>
            </p:nvSpPr>
            <p:spPr>
              <a:xfrm>
                <a:off x="13807364" y="1022367"/>
                <a:ext cx="104849" cy="320611"/>
              </a:xfrm>
              <a:custGeom>
                <a:avLst/>
                <a:gdLst>
                  <a:gd name="connsiteX0" fmla="*/ 4398 w 104849"/>
                  <a:gd name="connsiteY0" fmla="*/ -51 h 320611"/>
                  <a:gd name="connsiteX1" fmla="*/ 104792 w 104849"/>
                  <a:gd name="connsiteY1" fmla="*/ 320560 h 320611"/>
                </a:gdLst>
                <a:ahLst/>
                <a:cxnLst>
                  <a:cxn ang="0">
                    <a:pos x="connsiteX0" y="connsiteY0"/>
                  </a:cxn>
                  <a:cxn ang="0">
                    <a:pos x="connsiteX1" y="connsiteY1"/>
                  </a:cxn>
                </a:cxnLst>
                <a:rect l="l" t="t" r="r" b="b"/>
                <a:pathLst>
                  <a:path w="104849" h="320611">
                    <a:moveTo>
                      <a:pt x="4398" y="-51"/>
                    </a:moveTo>
                    <a:cubicBezTo>
                      <a:pt x="4398" y="-51"/>
                      <a:pt x="-32273" y="269697"/>
                      <a:pt x="104792" y="320560"/>
                    </a:cubicBezTo>
                  </a:path>
                </a:pathLst>
              </a:custGeom>
              <a:noFill/>
              <a:ln w="9525" cap="rnd">
                <a:solidFill>
                  <a:srgbClr val="263238"/>
                </a:solidFill>
                <a:prstDash val="solid"/>
                <a:round/>
              </a:ln>
            </p:spPr>
            <p:txBody>
              <a:bodyPr rtlCol="0" anchor="ctr"/>
              <a:lstStyle/>
              <a:p>
                <a:endParaRPr lang="en-US"/>
              </a:p>
            </p:txBody>
          </p:sp>
          <p:sp>
            <p:nvSpPr>
              <p:cNvPr id="2206" name="Freeform: Shape 2205">
                <a:extLst>
                  <a:ext uri="{FF2B5EF4-FFF2-40B4-BE49-F238E27FC236}">
                    <a16:creationId xmlns:a16="http://schemas.microsoft.com/office/drawing/2014/main" id="{DF43A525-E83F-5535-489A-DACDE86DF39B}"/>
                  </a:ext>
                </a:extLst>
              </p:cNvPr>
              <p:cNvSpPr/>
              <p:nvPr/>
            </p:nvSpPr>
            <p:spPr>
              <a:xfrm>
                <a:off x="13423866" y="1104091"/>
                <a:ext cx="69152" cy="462915"/>
              </a:xfrm>
              <a:custGeom>
                <a:avLst/>
                <a:gdLst>
                  <a:gd name="connsiteX0" fmla="*/ -56 w 69152"/>
                  <a:gd name="connsiteY0" fmla="*/ 462864 h 462915"/>
                  <a:gd name="connsiteX1" fmla="*/ 69095 w 69152"/>
                  <a:gd name="connsiteY1" fmla="*/ -51 h 462915"/>
                </a:gdLst>
                <a:ahLst/>
                <a:cxnLst>
                  <a:cxn ang="0">
                    <a:pos x="connsiteX0" y="connsiteY0"/>
                  </a:cxn>
                  <a:cxn ang="0">
                    <a:pos x="connsiteX1" y="connsiteY1"/>
                  </a:cxn>
                </a:cxnLst>
                <a:rect l="l" t="t" r="r" b="b"/>
                <a:pathLst>
                  <a:path w="69152" h="462915">
                    <a:moveTo>
                      <a:pt x="-56" y="462864"/>
                    </a:moveTo>
                    <a:cubicBezTo>
                      <a:pt x="-56" y="462864"/>
                      <a:pt x="-1199" y="109201"/>
                      <a:pt x="69095" y="-51"/>
                    </a:cubicBezTo>
                  </a:path>
                </a:pathLst>
              </a:custGeom>
              <a:noFill/>
              <a:ln w="9525" cap="rnd">
                <a:solidFill>
                  <a:srgbClr val="263238"/>
                </a:solidFill>
                <a:prstDash val="solid"/>
                <a:round/>
              </a:ln>
            </p:spPr>
            <p:txBody>
              <a:bodyPr rtlCol="0" anchor="ctr"/>
              <a:lstStyle/>
              <a:p>
                <a:endParaRPr lang="en-US"/>
              </a:p>
            </p:txBody>
          </p:sp>
          <p:sp>
            <p:nvSpPr>
              <p:cNvPr id="2207" name="Freeform: Shape 2206">
                <a:extLst>
                  <a:ext uri="{FF2B5EF4-FFF2-40B4-BE49-F238E27FC236}">
                    <a16:creationId xmlns:a16="http://schemas.microsoft.com/office/drawing/2014/main" id="{433C087A-246F-4EC8-A74F-E48128DAE830}"/>
                  </a:ext>
                </a:extLst>
              </p:cNvPr>
              <p:cNvSpPr/>
              <p:nvPr/>
            </p:nvSpPr>
            <p:spPr>
              <a:xfrm>
                <a:off x="13393490" y="1206771"/>
                <a:ext cx="28948" cy="291179"/>
              </a:xfrm>
              <a:custGeom>
                <a:avLst/>
                <a:gdLst>
                  <a:gd name="connsiteX0" fmla="*/ 4316 w 28948"/>
                  <a:gd name="connsiteY0" fmla="*/ -51 h 291179"/>
                  <a:gd name="connsiteX1" fmla="*/ 28891 w 28948"/>
                  <a:gd name="connsiteY1" fmla="*/ 291128 h 291179"/>
                </a:gdLst>
                <a:ahLst/>
                <a:cxnLst>
                  <a:cxn ang="0">
                    <a:pos x="connsiteX0" y="connsiteY0"/>
                  </a:cxn>
                  <a:cxn ang="0">
                    <a:pos x="connsiteX1" y="connsiteY1"/>
                  </a:cxn>
                </a:cxnLst>
                <a:rect l="l" t="t" r="r" b="b"/>
                <a:pathLst>
                  <a:path w="28948" h="291179">
                    <a:moveTo>
                      <a:pt x="4316" y="-51"/>
                    </a:moveTo>
                    <a:cubicBezTo>
                      <a:pt x="4316" y="-51"/>
                      <a:pt x="-15400" y="219500"/>
                      <a:pt x="28891" y="291128"/>
                    </a:cubicBezTo>
                  </a:path>
                </a:pathLst>
              </a:custGeom>
              <a:noFill/>
              <a:ln w="9525" cap="rnd">
                <a:solidFill>
                  <a:srgbClr val="263238"/>
                </a:solidFill>
                <a:prstDash val="solid"/>
                <a:round/>
              </a:ln>
            </p:spPr>
            <p:txBody>
              <a:bodyPr rtlCol="0" anchor="ctr"/>
              <a:lstStyle/>
              <a:p>
                <a:endParaRPr lang="en-US"/>
              </a:p>
            </p:txBody>
          </p:sp>
          <p:sp>
            <p:nvSpPr>
              <p:cNvPr id="2208" name="Freeform: Shape 2207">
                <a:extLst>
                  <a:ext uri="{FF2B5EF4-FFF2-40B4-BE49-F238E27FC236}">
                    <a16:creationId xmlns:a16="http://schemas.microsoft.com/office/drawing/2014/main" id="{A66A646E-03C8-5710-C045-DA0B067FEBFF}"/>
                  </a:ext>
                </a:extLst>
              </p:cNvPr>
              <p:cNvSpPr/>
              <p:nvPr/>
            </p:nvSpPr>
            <p:spPr>
              <a:xfrm>
                <a:off x="13063077" y="1598960"/>
                <a:ext cx="190292" cy="64000"/>
              </a:xfrm>
              <a:custGeom>
                <a:avLst/>
                <a:gdLst>
                  <a:gd name="connsiteX0" fmla="*/ 190235 w 190292"/>
                  <a:gd name="connsiteY0" fmla="*/ 20097 h 64000"/>
                  <a:gd name="connsiteX1" fmla="*/ 5164 w 190292"/>
                  <a:gd name="connsiteY1" fmla="*/ 32765 h 64000"/>
                  <a:gd name="connsiteX2" fmla="*/ 96604 w 190292"/>
                  <a:gd name="connsiteY2" fmla="*/ 40194 h 64000"/>
                </a:gdLst>
                <a:ahLst/>
                <a:cxnLst>
                  <a:cxn ang="0">
                    <a:pos x="connsiteX0" y="connsiteY0"/>
                  </a:cxn>
                  <a:cxn ang="0">
                    <a:pos x="connsiteX1" y="connsiteY1"/>
                  </a:cxn>
                  <a:cxn ang="0">
                    <a:pos x="connsiteX2" y="connsiteY2"/>
                  </a:cxn>
                </a:cxnLst>
                <a:rect l="l" t="t" r="r" b="b"/>
                <a:pathLst>
                  <a:path w="190292" h="64000">
                    <a:moveTo>
                      <a:pt x="190235" y="20097"/>
                    </a:moveTo>
                    <a:cubicBezTo>
                      <a:pt x="190235" y="20097"/>
                      <a:pt x="36882" y="-32767"/>
                      <a:pt x="5164" y="32765"/>
                    </a:cubicBezTo>
                    <a:cubicBezTo>
                      <a:pt x="-26554" y="98297"/>
                      <a:pt x="96604" y="40194"/>
                      <a:pt x="96604" y="40194"/>
                    </a:cubicBezTo>
                  </a:path>
                </a:pathLst>
              </a:custGeom>
              <a:noFill/>
              <a:ln w="9525" cap="rnd">
                <a:solidFill>
                  <a:srgbClr val="263238"/>
                </a:solidFill>
                <a:prstDash val="solid"/>
                <a:round/>
              </a:ln>
            </p:spPr>
            <p:txBody>
              <a:bodyPr rtlCol="0" anchor="ctr"/>
              <a:lstStyle/>
              <a:p>
                <a:endParaRPr lang="en-US"/>
              </a:p>
            </p:txBody>
          </p:sp>
          <p:sp>
            <p:nvSpPr>
              <p:cNvPr id="2209" name="Freeform: Shape 2208">
                <a:extLst>
                  <a:ext uri="{FF2B5EF4-FFF2-40B4-BE49-F238E27FC236}">
                    <a16:creationId xmlns:a16="http://schemas.microsoft.com/office/drawing/2014/main" id="{750F7903-251F-A46E-2DAD-DAC29363084E}"/>
                  </a:ext>
                </a:extLst>
              </p:cNvPr>
              <p:cNvSpPr/>
              <p:nvPr/>
            </p:nvSpPr>
            <p:spPr>
              <a:xfrm>
                <a:off x="13187266" y="1848375"/>
                <a:ext cx="158305" cy="133350"/>
              </a:xfrm>
              <a:custGeom>
                <a:avLst/>
                <a:gdLst>
                  <a:gd name="connsiteX0" fmla="*/ 158248 w 158305"/>
                  <a:gd name="connsiteY0" fmla="*/ -51 h 133350"/>
                  <a:gd name="connsiteX1" fmla="*/ -57 w 158305"/>
                  <a:gd name="connsiteY1" fmla="*/ 133299 h 133350"/>
                </a:gdLst>
                <a:ahLst/>
                <a:cxnLst>
                  <a:cxn ang="0">
                    <a:pos x="connsiteX0" y="connsiteY0"/>
                  </a:cxn>
                  <a:cxn ang="0">
                    <a:pos x="connsiteX1" y="connsiteY1"/>
                  </a:cxn>
                </a:cxnLst>
                <a:rect l="l" t="t" r="r" b="b"/>
                <a:pathLst>
                  <a:path w="158305" h="133350">
                    <a:moveTo>
                      <a:pt x="158248" y="-51"/>
                    </a:moveTo>
                    <a:cubicBezTo>
                      <a:pt x="158248" y="-51"/>
                      <a:pt x="7658" y="84721"/>
                      <a:pt x="-57" y="133299"/>
                    </a:cubicBezTo>
                  </a:path>
                </a:pathLst>
              </a:custGeom>
              <a:noFill/>
              <a:ln w="9525" cap="rnd">
                <a:solidFill>
                  <a:srgbClr val="263238"/>
                </a:solidFill>
                <a:prstDash val="solid"/>
                <a:round/>
              </a:ln>
            </p:spPr>
            <p:txBody>
              <a:bodyPr rtlCol="0" anchor="ctr"/>
              <a:lstStyle/>
              <a:p>
                <a:endParaRPr lang="en-US"/>
              </a:p>
            </p:txBody>
          </p:sp>
          <p:sp>
            <p:nvSpPr>
              <p:cNvPr id="2210" name="Freeform: Shape 2209">
                <a:extLst>
                  <a:ext uri="{FF2B5EF4-FFF2-40B4-BE49-F238E27FC236}">
                    <a16:creationId xmlns:a16="http://schemas.microsoft.com/office/drawing/2014/main" id="{48B4A719-9A0A-0181-1341-63E3D2F755AF}"/>
                  </a:ext>
                </a:extLst>
              </p:cNvPr>
              <p:cNvSpPr/>
              <p:nvPr/>
            </p:nvSpPr>
            <p:spPr>
              <a:xfrm>
                <a:off x="13591412" y="1613774"/>
                <a:ext cx="447675" cy="398074"/>
              </a:xfrm>
              <a:custGeom>
                <a:avLst/>
                <a:gdLst>
                  <a:gd name="connsiteX0" fmla="*/ -57 w 447675"/>
                  <a:gd name="connsiteY0" fmla="*/ -51 h 398074"/>
                  <a:gd name="connsiteX1" fmla="*/ 447618 w 447675"/>
                  <a:gd name="connsiteY1" fmla="*/ 395427 h 398074"/>
                </a:gdLst>
                <a:ahLst/>
                <a:cxnLst>
                  <a:cxn ang="0">
                    <a:pos x="connsiteX0" y="connsiteY0"/>
                  </a:cxn>
                  <a:cxn ang="0">
                    <a:pos x="connsiteX1" y="connsiteY1"/>
                  </a:cxn>
                </a:cxnLst>
                <a:rect l="l" t="t" r="r" b="b"/>
                <a:pathLst>
                  <a:path w="447675" h="398074">
                    <a:moveTo>
                      <a:pt x="-57" y="-51"/>
                    </a:moveTo>
                    <a:cubicBezTo>
                      <a:pt x="-57" y="-51"/>
                      <a:pt x="288074" y="435432"/>
                      <a:pt x="447618" y="395427"/>
                    </a:cubicBezTo>
                  </a:path>
                </a:pathLst>
              </a:custGeom>
              <a:noFill/>
              <a:ln w="9525" cap="rnd">
                <a:solidFill>
                  <a:srgbClr val="263238"/>
                </a:solidFill>
                <a:prstDash val="solid"/>
                <a:round/>
              </a:ln>
            </p:spPr>
            <p:txBody>
              <a:bodyPr rtlCol="0" anchor="ctr"/>
              <a:lstStyle/>
              <a:p>
                <a:endParaRPr lang="en-US"/>
              </a:p>
            </p:txBody>
          </p:sp>
          <p:sp>
            <p:nvSpPr>
              <p:cNvPr id="2211" name="Freeform: Shape 2210">
                <a:extLst>
                  <a:ext uri="{FF2B5EF4-FFF2-40B4-BE49-F238E27FC236}">
                    <a16:creationId xmlns:a16="http://schemas.microsoft.com/office/drawing/2014/main" id="{629FDA34-4CC8-E80E-4CE9-15937A37ACAF}"/>
                  </a:ext>
                </a:extLst>
              </p:cNvPr>
              <p:cNvSpPr/>
              <p:nvPr/>
            </p:nvSpPr>
            <p:spPr>
              <a:xfrm>
                <a:off x="13529594" y="2224612"/>
                <a:ext cx="258794" cy="152394"/>
              </a:xfrm>
              <a:custGeom>
                <a:avLst/>
                <a:gdLst>
                  <a:gd name="connsiteX0" fmla="*/ 258737 w 258794"/>
                  <a:gd name="connsiteY0" fmla="*/ -51 h 152394"/>
                  <a:gd name="connsiteX1" fmla="*/ -57 w 258794"/>
                  <a:gd name="connsiteY1" fmla="*/ 151492 h 152394"/>
                </a:gdLst>
                <a:ahLst/>
                <a:cxnLst>
                  <a:cxn ang="0">
                    <a:pos x="connsiteX0" y="connsiteY0"/>
                  </a:cxn>
                  <a:cxn ang="0">
                    <a:pos x="connsiteX1" y="connsiteY1"/>
                  </a:cxn>
                </a:cxnLst>
                <a:rect l="l" t="t" r="r" b="b"/>
                <a:pathLst>
                  <a:path w="258794" h="152394">
                    <a:moveTo>
                      <a:pt x="258737" y="-51"/>
                    </a:moveTo>
                    <a:cubicBezTo>
                      <a:pt x="258737" y="-51"/>
                      <a:pt x="32804" y="165589"/>
                      <a:pt x="-57" y="151492"/>
                    </a:cubicBezTo>
                  </a:path>
                </a:pathLst>
              </a:custGeom>
              <a:noFill/>
              <a:ln w="9525" cap="rnd">
                <a:solidFill>
                  <a:srgbClr val="263238"/>
                </a:solidFill>
                <a:prstDash val="solid"/>
                <a:round/>
              </a:ln>
            </p:spPr>
            <p:txBody>
              <a:bodyPr rtlCol="0" anchor="ctr"/>
              <a:lstStyle/>
              <a:p>
                <a:endParaRPr lang="en-US"/>
              </a:p>
            </p:txBody>
          </p:sp>
          <p:sp>
            <p:nvSpPr>
              <p:cNvPr id="2212" name="Freeform: Shape 2211">
                <a:extLst>
                  <a:ext uri="{FF2B5EF4-FFF2-40B4-BE49-F238E27FC236}">
                    <a16:creationId xmlns:a16="http://schemas.microsoft.com/office/drawing/2014/main" id="{1D56A282-BF31-6619-1DFC-819EBB072B17}"/>
                  </a:ext>
                </a:extLst>
              </p:cNvPr>
              <p:cNvSpPr/>
              <p:nvPr/>
            </p:nvSpPr>
            <p:spPr>
              <a:xfrm>
                <a:off x="15370872" y="1494521"/>
                <a:ext cx="28575" cy="23336"/>
              </a:xfrm>
              <a:custGeom>
                <a:avLst/>
                <a:gdLst>
                  <a:gd name="connsiteX0" fmla="*/ -57 w 28575"/>
                  <a:gd name="connsiteY0" fmla="*/ 23285 h 23336"/>
                  <a:gd name="connsiteX1" fmla="*/ 28518 w 28575"/>
                  <a:gd name="connsiteY1" fmla="*/ -51 h 23336"/>
                  <a:gd name="connsiteX2" fmla="*/ -57 w 28575"/>
                  <a:gd name="connsiteY2" fmla="*/ 23285 h 23336"/>
                </a:gdLst>
                <a:ahLst/>
                <a:cxnLst>
                  <a:cxn ang="0">
                    <a:pos x="connsiteX0" y="connsiteY0"/>
                  </a:cxn>
                  <a:cxn ang="0">
                    <a:pos x="connsiteX1" y="connsiteY1"/>
                  </a:cxn>
                  <a:cxn ang="0">
                    <a:pos x="connsiteX2" y="connsiteY2"/>
                  </a:cxn>
                </a:cxnLst>
                <a:rect l="l" t="t" r="r" b="b"/>
                <a:pathLst>
                  <a:path w="28575" h="23336">
                    <a:moveTo>
                      <a:pt x="-57" y="23285"/>
                    </a:moveTo>
                    <a:cubicBezTo>
                      <a:pt x="15182" y="10808"/>
                      <a:pt x="25184" y="2521"/>
                      <a:pt x="28518" y="-51"/>
                    </a:cubicBezTo>
                    <a:cubicBezTo>
                      <a:pt x="25088" y="2902"/>
                      <a:pt x="15182" y="11474"/>
                      <a:pt x="-57" y="23285"/>
                    </a:cubicBezTo>
                    <a:close/>
                  </a:path>
                </a:pathLst>
              </a:custGeom>
              <a:solidFill>
                <a:srgbClr val="000000">
                  <a:alpha val="20000"/>
                </a:srgbClr>
              </a:solidFill>
              <a:ln w="9525" cap="flat">
                <a:noFill/>
                <a:prstDash val="solid"/>
                <a:miter/>
              </a:ln>
            </p:spPr>
            <p:txBody>
              <a:bodyPr rtlCol="0" anchor="ctr"/>
              <a:lstStyle/>
              <a:p>
                <a:endParaRPr lang="en-US"/>
              </a:p>
            </p:txBody>
          </p:sp>
        </p:grpSp>
      </p:grpSp>
      <p:grpSp>
        <p:nvGrpSpPr>
          <p:cNvPr id="2269" name="Group 2268">
            <a:extLst>
              <a:ext uri="{FF2B5EF4-FFF2-40B4-BE49-F238E27FC236}">
                <a16:creationId xmlns:a16="http://schemas.microsoft.com/office/drawing/2014/main" id="{CE5CBA67-A290-40F8-CEF5-DDE4826E916B}"/>
              </a:ext>
            </a:extLst>
          </p:cNvPr>
          <p:cNvGrpSpPr/>
          <p:nvPr/>
        </p:nvGrpSpPr>
        <p:grpSpPr>
          <a:xfrm>
            <a:off x="10414500" y="2658240"/>
            <a:ext cx="1444621" cy="1492351"/>
            <a:chOff x="-3287786" y="533635"/>
            <a:chExt cx="3324814" cy="3434666"/>
          </a:xfrm>
        </p:grpSpPr>
        <p:sp>
          <p:nvSpPr>
            <p:cNvPr id="2270" name="Freeform: Shape 2269">
              <a:extLst>
                <a:ext uri="{FF2B5EF4-FFF2-40B4-BE49-F238E27FC236}">
                  <a16:creationId xmlns:a16="http://schemas.microsoft.com/office/drawing/2014/main" id="{960BEF68-D555-CAC9-A7BE-05933C08A6D4}"/>
                </a:ext>
              </a:extLst>
            </p:cNvPr>
            <p:cNvSpPr/>
            <p:nvPr/>
          </p:nvSpPr>
          <p:spPr>
            <a:xfrm>
              <a:off x="-3287786" y="533635"/>
              <a:ext cx="3105005" cy="3180001"/>
            </a:xfrm>
            <a:custGeom>
              <a:avLst/>
              <a:gdLst>
                <a:gd name="connsiteX0" fmla="*/ 1236709 w 3105005"/>
                <a:gd name="connsiteY0" fmla="*/ 33489 h 3180001"/>
                <a:gd name="connsiteX1" fmla="*/ 1939280 w 3105005"/>
                <a:gd name="connsiteY1" fmla="*/ 33489 h 3180001"/>
                <a:gd name="connsiteX2" fmla="*/ 2676889 w 3105005"/>
                <a:gd name="connsiteY2" fmla="*/ 432213 h 3180001"/>
                <a:gd name="connsiteX3" fmla="*/ 2529414 w 3105005"/>
                <a:gd name="connsiteY3" fmla="*/ 1134863 h 3180001"/>
                <a:gd name="connsiteX4" fmla="*/ 3103565 w 3105005"/>
                <a:gd name="connsiteY4" fmla="*/ 2079078 h 3180001"/>
                <a:gd name="connsiteX5" fmla="*/ 1330563 w 3105005"/>
                <a:gd name="connsiteY5" fmla="*/ 3179744 h 3180001"/>
                <a:gd name="connsiteX6" fmla="*/ 122658 w 3105005"/>
                <a:gd name="connsiteY6" fmla="*/ 1783735 h 3180001"/>
                <a:gd name="connsiteX7" fmla="*/ 506186 w 3105005"/>
                <a:gd name="connsiteY7" fmla="*/ 957941 h 3180001"/>
                <a:gd name="connsiteX8" fmla="*/ 1236709 w 3105005"/>
                <a:gd name="connsiteY8" fmla="*/ 33489 h 318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005" h="3180001">
                  <a:moveTo>
                    <a:pt x="1236709" y="33489"/>
                  </a:moveTo>
                  <a:cubicBezTo>
                    <a:pt x="1236709" y="33489"/>
                    <a:pt x="1604568" y="-41075"/>
                    <a:pt x="1939280" y="33489"/>
                  </a:cubicBezTo>
                  <a:cubicBezTo>
                    <a:pt x="2143996" y="79078"/>
                    <a:pt x="2575082" y="187184"/>
                    <a:pt x="2676889" y="432213"/>
                  </a:cubicBezTo>
                  <a:cubicBezTo>
                    <a:pt x="2778696" y="677243"/>
                    <a:pt x="2288715" y="886290"/>
                    <a:pt x="2529414" y="1134863"/>
                  </a:cubicBezTo>
                  <a:cubicBezTo>
                    <a:pt x="2633268" y="1242024"/>
                    <a:pt x="3131595" y="1383515"/>
                    <a:pt x="3103565" y="2079078"/>
                  </a:cubicBezTo>
                  <a:cubicBezTo>
                    <a:pt x="3075534" y="2774642"/>
                    <a:pt x="2345406" y="3198641"/>
                    <a:pt x="1330563" y="3179744"/>
                  </a:cubicBezTo>
                  <a:cubicBezTo>
                    <a:pt x="315721" y="3160847"/>
                    <a:pt x="-269768" y="2238127"/>
                    <a:pt x="122658" y="1783735"/>
                  </a:cubicBezTo>
                  <a:cubicBezTo>
                    <a:pt x="515083" y="1329344"/>
                    <a:pt x="684053" y="1328005"/>
                    <a:pt x="506186" y="957941"/>
                  </a:cubicBezTo>
                  <a:cubicBezTo>
                    <a:pt x="328319" y="587877"/>
                    <a:pt x="575238" y="139390"/>
                    <a:pt x="1236709" y="33489"/>
                  </a:cubicBezTo>
                  <a:close/>
                </a:path>
              </a:pathLst>
            </a:custGeom>
            <a:solidFill>
              <a:srgbClr val="F0F0F0"/>
            </a:solidFill>
            <a:ln w="7867" cap="flat">
              <a:noFill/>
              <a:prstDash val="solid"/>
              <a:miter/>
            </a:ln>
          </p:spPr>
          <p:txBody>
            <a:bodyPr rtlCol="0" anchor="ctr"/>
            <a:lstStyle/>
            <a:p>
              <a:endParaRPr lang="en-US"/>
            </a:p>
          </p:txBody>
        </p:sp>
        <p:sp>
          <p:nvSpPr>
            <p:cNvPr id="2271" name="Freeform: Shape 2270">
              <a:extLst>
                <a:ext uri="{FF2B5EF4-FFF2-40B4-BE49-F238E27FC236}">
                  <a16:creationId xmlns:a16="http://schemas.microsoft.com/office/drawing/2014/main" id="{FCC06C52-D7AF-1229-446A-E72F85A9D2F1}"/>
                </a:ext>
              </a:extLst>
            </p:cNvPr>
            <p:cNvSpPr/>
            <p:nvPr/>
          </p:nvSpPr>
          <p:spPr>
            <a:xfrm>
              <a:off x="-3287786" y="533635"/>
              <a:ext cx="3105005" cy="3180001"/>
            </a:xfrm>
            <a:custGeom>
              <a:avLst/>
              <a:gdLst>
                <a:gd name="connsiteX0" fmla="*/ 1236709 w 3105005"/>
                <a:gd name="connsiteY0" fmla="*/ 33489 h 3180001"/>
                <a:gd name="connsiteX1" fmla="*/ 1939280 w 3105005"/>
                <a:gd name="connsiteY1" fmla="*/ 33489 h 3180001"/>
                <a:gd name="connsiteX2" fmla="*/ 2676889 w 3105005"/>
                <a:gd name="connsiteY2" fmla="*/ 432213 h 3180001"/>
                <a:gd name="connsiteX3" fmla="*/ 2529414 w 3105005"/>
                <a:gd name="connsiteY3" fmla="*/ 1134863 h 3180001"/>
                <a:gd name="connsiteX4" fmla="*/ 3103565 w 3105005"/>
                <a:gd name="connsiteY4" fmla="*/ 2079078 h 3180001"/>
                <a:gd name="connsiteX5" fmla="*/ 1330563 w 3105005"/>
                <a:gd name="connsiteY5" fmla="*/ 3179744 h 3180001"/>
                <a:gd name="connsiteX6" fmla="*/ 122658 w 3105005"/>
                <a:gd name="connsiteY6" fmla="*/ 1783735 h 3180001"/>
                <a:gd name="connsiteX7" fmla="*/ 506186 w 3105005"/>
                <a:gd name="connsiteY7" fmla="*/ 957941 h 3180001"/>
                <a:gd name="connsiteX8" fmla="*/ 1236709 w 3105005"/>
                <a:gd name="connsiteY8" fmla="*/ 33489 h 318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005" h="3180001">
                  <a:moveTo>
                    <a:pt x="1236709" y="33489"/>
                  </a:moveTo>
                  <a:cubicBezTo>
                    <a:pt x="1236709" y="33489"/>
                    <a:pt x="1604568" y="-41075"/>
                    <a:pt x="1939280" y="33489"/>
                  </a:cubicBezTo>
                  <a:cubicBezTo>
                    <a:pt x="2143996" y="79078"/>
                    <a:pt x="2575082" y="187184"/>
                    <a:pt x="2676889" y="432213"/>
                  </a:cubicBezTo>
                  <a:cubicBezTo>
                    <a:pt x="2778696" y="677243"/>
                    <a:pt x="2288715" y="886290"/>
                    <a:pt x="2529414" y="1134863"/>
                  </a:cubicBezTo>
                  <a:cubicBezTo>
                    <a:pt x="2633268" y="1242024"/>
                    <a:pt x="3131595" y="1383515"/>
                    <a:pt x="3103565" y="2079078"/>
                  </a:cubicBezTo>
                  <a:cubicBezTo>
                    <a:pt x="3075534" y="2774642"/>
                    <a:pt x="2345406" y="3198641"/>
                    <a:pt x="1330563" y="3179744"/>
                  </a:cubicBezTo>
                  <a:cubicBezTo>
                    <a:pt x="315721" y="3160847"/>
                    <a:pt x="-269768" y="2238127"/>
                    <a:pt x="122658" y="1783735"/>
                  </a:cubicBezTo>
                  <a:cubicBezTo>
                    <a:pt x="515083" y="1329344"/>
                    <a:pt x="684053" y="1328005"/>
                    <a:pt x="506186" y="957941"/>
                  </a:cubicBezTo>
                  <a:cubicBezTo>
                    <a:pt x="328319" y="587877"/>
                    <a:pt x="575238" y="139390"/>
                    <a:pt x="1236709" y="33489"/>
                  </a:cubicBezTo>
                  <a:close/>
                </a:path>
              </a:pathLst>
            </a:custGeom>
            <a:solidFill>
              <a:srgbClr val="F0F0F0">
                <a:alpha val="70000"/>
              </a:srgbClr>
            </a:solidFill>
            <a:ln w="7867" cap="flat">
              <a:noFill/>
              <a:prstDash val="solid"/>
              <a:miter/>
            </a:ln>
          </p:spPr>
          <p:txBody>
            <a:bodyPr rtlCol="0" anchor="ctr"/>
            <a:lstStyle/>
            <a:p>
              <a:endParaRPr lang="en-US"/>
            </a:p>
          </p:txBody>
        </p:sp>
        <p:sp>
          <p:nvSpPr>
            <p:cNvPr id="2272" name="Freeform: Shape 2271">
              <a:extLst>
                <a:ext uri="{FF2B5EF4-FFF2-40B4-BE49-F238E27FC236}">
                  <a16:creationId xmlns:a16="http://schemas.microsoft.com/office/drawing/2014/main" id="{68C5E0B7-0272-6C2B-E064-6AEDC5D3083E}"/>
                </a:ext>
              </a:extLst>
            </p:cNvPr>
            <p:cNvSpPr/>
            <p:nvPr/>
          </p:nvSpPr>
          <p:spPr>
            <a:xfrm>
              <a:off x="-3093805" y="1663504"/>
              <a:ext cx="409826" cy="350143"/>
            </a:xfrm>
            <a:custGeom>
              <a:avLst/>
              <a:gdLst>
                <a:gd name="connsiteX0" fmla="*/ 341325 w 409826"/>
                <a:gd name="connsiteY0" fmla="*/ 37479 h 350143"/>
                <a:gd name="connsiteX1" fmla="*/ 409826 w 409826"/>
                <a:gd name="connsiteY1" fmla="*/ 237786 h 350143"/>
                <a:gd name="connsiteX2" fmla="*/ 81335 w 409826"/>
                <a:gd name="connsiteY2" fmla="*/ 350144 h 350143"/>
                <a:gd name="connsiteX3" fmla="*/ 0 w 409826"/>
                <a:gd name="connsiteY3" fmla="*/ 112358 h 350143"/>
                <a:gd name="connsiteX4" fmla="*/ 328570 w 409826"/>
                <a:gd name="connsiteY4" fmla="*/ 0 h 350143"/>
                <a:gd name="connsiteX5" fmla="*/ 341325 w 409826"/>
                <a:gd name="connsiteY5" fmla="*/ 37479 h 35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826" h="350143">
                  <a:moveTo>
                    <a:pt x="341325" y="37479"/>
                  </a:moveTo>
                  <a:lnTo>
                    <a:pt x="409826" y="237786"/>
                  </a:lnTo>
                  <a:lnTo>
                    <a:pt x="81335" y="350144"/>
                  </a:lnTo>
                  <a:lnTo>
                    <a:pt x="0" y="112358"/>
                  </a:lnTo>
                  <a:lnTo>
                    <a:pt x="328570" y="0"/>
                  </a:lnTo>
                  <a:lnTo>
                    <a:pt x="341325" y="37479"/>
                  </a:lnTo>
                  <a:close/>
                </a:path>
              </a:pathLst>
            </a:custGeom>
            <a:noFill/>
            <a:ln w="7867" cap="rnd">
              <a:solidFill>
                <a:srgbClr val="263238"/>
              </a:solidFill>
              <a:prstDash val="solid"/>
              <a:round/>
            </a:ln>
          </p:spPr>
          <p:txBody>
            <a:bodyPr rtlCol="0" anchor="ctr"/>
            <a:lstStyle/>
            <a:p>
              <a:endParaRPr lang="en-US"/>
            </a:p>
          </p:txBody>
        </p:sp>
        <p:sp>
          <p:nvSpPr>
            <p:cNvPr id="2273" name="Freeform: Shape 2272">
              <a:extLst>
                <a:ext uri="{FF2B5EF4-FFF2-40B4-BE49-F238E27FC236}">
                  <a16:creationId xmlns:a16="http://schemas.microsoft.com/office/drawing/2014/main" id="{EA798680-6054-39BB-90B4-578B6C889827}"/>
                </a:ext>
              </a:extLst>
            </p:cNvPr>
            <p:cNvSpPr/>
            <p:nvPr/>
          </p:nvSpPr>
          <p:spPr>
            <a:xfrm>
              <a:off x="-3029319" y="1776176"/>
              <a:ext cx="345340" cy="237470"/>
            </a:xfrm>
            <a:custGeom>
              <a:avLst/>
              <a:gdLst>
                <a:gd name="connsiteX0" fmla="*/ 310933 w 345340"/>
                <a:gd name="connsiteY0" fmla="*/ 24487 h 237470"/>
                <a:gd name="connsiteX1" fmla="*/ 345341 w 345340"/>
                <a:gd name="connsiteY1" fmla="*/ 125113 h 237470"/>
                <a:gd name="connsiteX2" fmla="*/ 16850 w 345340"/>
                <a:gd name="connsiteY2" fmla="*/ 237471 h 237470"/>
                <a:gd name="connsiteX3" fmla="*/ 0 w 345340"/>
                <a:gd name="connsiteY3" fmla="*/ 188182 h 237470"/>
                <a:gd name="connsiteX4" fmla="*/ 66218 w 345340"/>
                <a:gd name="connsiteY4" fmla="*/ 87870 h 237470"/>
                <a:gd name="connsiteX5" fmla="*/ 174009 w 345340"/>
                <a:gd name="connsiteY5" fmla="*/ 129759 h 237470"/>
                <a:gd name="connsiteX6" fmla="*/ 250935 w 345340"/>
                <a:gd name="connsiteY6" fmla="*/ 0 h 237470"/>
                <a:gd name="connsiteX7" fmla="*/ 310933 w 345340"/>
                <a:gd name="connsiteY7" fmla="*/ 24487 h 2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340" h="237470">
                  <a:moveTo>
                    <a:pt x="310933" y="24487"/>
                  </a:moveTo>
                  <a:lnTo>
                    <a:pt x="345341" y="125113"/>
                  </a:lnTo>
                  <a:lnTo>
                    <a:pt x="16850" y="237471"/>
                  </a:lnTo>
                  <a:lnTo>
                    <a:pt x="0" y="188182"/>
                  </a:lnTo>
                  <a:lnTo>
                    <a:pt x="66218" y="87870"/>
                  </a:lnTo>
                  <a:lnTo>
                    <a:pt x="174009" y="129759"/>
                  </a:lnTo>
                  <a:lnTo>
                    <a:pt x="250935" y="0"/>
                  </a:lnTo>
                  <a:lnTo>
                    <a:pt x="310933" y="24487"/>
                  </a:lnTo>
                  <a:close/>
                </a:path>
              </a:pathLst>
            </a:custGeom>
            <a:noFill/>
            <a:ln w="7867" cap="rnd">
              <a:solidFill>
                <a:srgbClr val="263238"/>
              </a:solidFill>
              <a:prstDash val="solid"/>
              <a:round/>
            </a:ln>
          </p:spPr>
          <p:txBody>
            <a:bodyPr rtlCol="0" anchor="ctr"/>
            <a:lstStyle/>
            <a:p>
              <a:endParaRPr lang="en-US"/>
            </a:p>
          </p:txBody>
        </p:sp>
        <p:sp>
          <p:nvSpPr>
            <p:cNvPr id="2274" name="Freeform: Shape 2273">
              <a:extLst>
                <a:ext uri="{FF2B5EF4-FFF2-40B4-BE49-F238E27FC236}">
                  <a16:creationId xmlns:a16="http://schemas.microsoft.com/office/drawing/2014/main" id="{0DFF1A71-2BFB-417B-C00B-F01B7B8C1B9F}"/>
                </a:ext>
              </a:extLst>
            </p:cNvPr>
            <p:cNvSpPr/>
            <p:nvPr/>
          </p:nvSpPr>
          <p:spPr>
            <a:xfrm>
              <a:off x="-2993083" y="1763864"/>
              <a:ext cx="71513" cy="71512"/>
            </a:xfrm>
            <a:custGeom>
              <a:avLst/>
              <a:gdLst>
                <a:gd name="connsiteX0" fmla="*/ 69283 w 71513"/>
                <a:gd name="connsiteY0" fmla="*/ 24550 h 71512"/>
                <a:gd name="connsiteX1" fmla="*/ 47009 w 71513"/>
                <a:gd name="connsiteY1" fmla="*/ 69935 h 71512"/>
                <a:gd name="connsiteX2" fmla="*/ 1624 w 71513"/>
                <a:gd name="connsiteY2" fmla="*/ 47660 h 71512"/>
                <a:gd name="connsiteX3" fmla="*/ 23899 w 71513"/>
                <a:gd name="connsiteY3" fmla="*/ 2276 h 71512"/>
                <a:gd name="connsiteX4" fmla="*/ 23930 w 71513"/>
                <a:gd name="connsiteY4" fmla="*/ 2268 h 71512"/>
                <a:gd name="connsiteX5" fmla="*/ 69283 w 71513"/>
                <a:gd name="connsiteY5" fmla="*/ 24550 h 7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13" h="71512">
                  <a:moveTo>
                    <a:pt x="69283" y="24550"/>
                  </a:moveTo>
                  <a:cubicBezTo>
                    <a:pt x="75661" y="43235"/>
                    <a:pt x="65693" y="63549"/>
                    <a:pt x="47009" y="69935"/>
                  </a:cubicBezTo>
                  <a:cubicBezTo>
                    <a:pt x="28332" y="76312"/>
                    <a:pt x="8010" y="66344"/>
                    <a:pt x="1624" y="47660"/>
                  </a:cubicBezTo>
                  <a:cubicBezTo>
                    <a:pt x="-4753" y="28975"/>
                    <a:pt x="5215" y="8661"/>
                    <a:pt x="23899" y="2276"/>
                  </a:cubicBezTo>
                  <a:cubicBezTo>
                    <a:pt x="23907" y="2276"/>
                    <a:pt x="23923" y="2268"/>
                    <a:pt x="23930" y="2268"/>
                  </a:cubicBezTo>
                  <a:cubicBezTo>
                    <a:pt x="42607" y="-4094"/>
                    <a:pt x="62905" y="5882"/>
                    <a:pt x="69283" y="24550"/>
                  </a:cubicBezTo>
                  <a:close/>
                </a:path>
              </a:pathLst>
            </a:custGeom>
            <a:noFill/>
            <a:ln w="7867" cap="rnd">
              <a:solidFill>
                <a:srgbClr val="263238"/>
              </a:solidFill>
              <a:prstDash val="solid"/>
              <a:round/>
            </a:ln>
          </p:spPr>
          <p:txBody>
            <a:bodyPr rtlCol="0" anchor="ctr"/>
            <a:lstStyle/>
            <a:p>
              <a:endParaRPr lang="en-US"/>
            </a:p>
          </p:txBody>
        </p:sp>
        <p:sp>
          <p:nvSpPr>
            <p:cNvPr id="2275" name="Freeform: Shape 2274">
              <a:extLst>
                <a:ext uri="{FF2B5EF4-FFF2-40B4-BE49-F238E27FC236}">
                  <a16:creationId xmlns:a16="http://schemas.microsoft.com/office/drawing/2014/main" id="{A80276F4-84F3-9B13-CC6C-F61BC58B27B4}"/>
                </a:ext>
              </a:extLst>
            </p:cNvPr>
            <p:cNvSpPr/>
            <p:nvPr/>
          </p:nvSpPr>
          <p:spPr>
            <a:xfrm>
              <a:off x="-1179313" y="3232182"/>
              <a:ext cx="392898" cy="319672"/>
            </a:xfrm>
            <a:custGeom>
              <a:avLst/>
              <a:gdLst>
                <a:gd name="connsiteX0" fmla="*/ 384395 w 392898"/>
                <a:gd name="connsiteY0" fmla="*/ 112909 h 319672"/>
                <a:gd name="connsiteX1" fmla="*/ 339121 w 392898"/>
                <a:gd name="connsiteY1" fmla="*/ 319673 h 319672"/>
                <a:gd name="connsiteX2" fmla="*/ 0 w 392898"/>
                <a:gd name="connsiteY2" fmla="*/ 245424 h 319672"/>
                <a:gd name="connsiteX3" fmla="*/ 53699 w 392898"/>
                <a:gd name="connsiteY3" fmla="*/ 0 h 319672"/>
                <a:gd name="connsiteX4" fmla="*/ 392898 w 392898"/>
                <a:gd name="connsiteY4" fmla="*/ 74249 h 319672"/>
                <a:gd name="connsiteX5" fmla="*/ 384395 w 392898"/>
                <a:gd name="connsiteY5" fmla="*/ 112909 h 319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98" h="319672">
                  <a:moveTo>
                    <a:pt x="384395" y="112909"/>
                  </a:moveTo>
                  <a:lnTo>
                    <a:pt x="339121" y="319673"/>
                  </a:lnTo>
                  <a:lnTo>
                    <a:pt x="0" y="245424"/>
                  </a:lnTo>
                  <a:lnTo>
                    <a:pt x="53699" y="0"/>
                  </a:lnTo>
                  <a:lnTo>
                    <a:pt x="392898" y="74249"/>
                  </a:lnTo>
                  <a:lnTo>
                    <a:pt x="384395" y="112909"/>
                  </a:lnTo>
                  <a:close/>
                </a:path>
              </a:pathLst>
            </a:custGeom>
            <a:noFill/>
            <a:ln w="7867" cap="rnd">
              <a:solidFill>
                <a:srgbClr val="263238"/>
              </a:solidFill>
              <a:prstDash val="solid"/>
              <a:round/>
            </a:ln>
          </p:spPr>
          <p:txBody>
            <a:bodyPr rtlCol="0" anchor="ctr"/>
            <a:lstStyle/>
            <a:p>
              <a:endParaRPr lang="en-US"/>
            </a:p>
          </p:txBody>
        </p:sp>
        <p:sp>
          <p:nvSpPr>
            <p:cNvPr id="2276" name="Freeform: Shape 2275">
              <a:extLst>
                <a:ext uri="{FF2B5EF4-FFF2-40B4-BE49-F238E27FC236}">
                  <a16:creationId xmlns:a16="http://schemas.microsoft.com/office/drawing/2014/main" id="{3684E40F-0F26-E997-6F9B-3899A911EFF4}"/>
                </a:ext>
              </a:extLst>
            </p:cNvPr>
            <p:cNvSpPr/>
            <p:nvPr/>
          </p:nvSpPr>
          <p:spPr>
            <a:xfrm>
              <a:off x="-1112150" y="3424616"/>
              <a:ext cx="233061" cy="51021"/>
            </a:xfrm>
            <a:custGeom>
              <a:avLst/>
              <a:gdLst>
                <a:gd name="connsiteX0" fmla="*/ 0 w 233061"/>
                <a:gd name="connsiteY0" fmla="*/ 0 h 51021"/>
                <a:gd name="connsiteX1" fmla="*/ 233062 w 233061"/>
                <a:gd name="connsiteY1" fmla="*/ 51022 h 51021"/>
              </a:gdLst>
              <a:ahLst/>
              <a:cxnLst>
                <a:cxn ang="0">
                  <a:pos x="connsiteX0" y="connsiteY0"/>
                </a:cxn>
                <a:cxn ang="0">
                  <a:pos x="connsiteX1" y="connsiteY1"/>
                </a:cxn>
              </a:cxnLst>
              <a:rect l="l" t="t" r="r" b="b"/>
              <a:pathLst>
                <a:path w="233061" h="51021">
                  <a:moveTo>
                    <a:pt x="0" y="0"/>
                  </a:moveTo>
                  <a:lnTo>
                    <a:pt x="233062" y="51022"/>
                  </a:lnTo>
                </a:path>
              </a:pathLst>
            </a:custGeom>
            <a:ln w="7867" cap="rnd">
              <a:solidFill>
                <a:srgbClr val="263238"/>
              </a:solidFill>
              <a:prstDash val="solid"/>
              <a:round/>
            </a:ln>
          </p:spPr>
          <p:txBody>
            <a:bodyPr rtlCol="0" anchor="ctr"/>
            <a:lstStyle/>
            <a:p>
              <a:endParaRPr lang="en-US"/>
            </a:p>
          </p:txBody>
        </p:sp>
        <p:sp>
          <p:nvSpPr>
            <p:cNvPr id="2277" name="Freeform: Shape 2276">
              <a:extLst>
                <a:ext uri="{FF2B5EF4-FFF2-40B4-BE49-F238E27FC236}">
                  <a16:creationId xmlns:a16="http://schemas.microsoft.com/office/drawing/2014/main" id="{569047C6-2946-0330-EE14-333E1A191FA7}"/>
                </a:ext>
              </a:extLst>
            </p:cNvPr>
            <p:cNvSpPr/>
            <p:nvPr/>
          </p:nvSpPr>
          <p:spPr>
            <a:xfrm>
              <a:off x="-1094881" y="3315959"/>
              <a:ext cx="243823" cy="138885"/>
            </a:xfrm>
            <a:custGeom>
              <a:avLst/>
              <a:gdLst>
                <a:gd name="connsiteX0" fmla="*/ 1561 w 243823"/>
                <a:gd name="connsiteY0" fmla="*/ 349 h 138885"/>
                <a:gd name="connsiteX1" fmla="*/ 98880 w 243823"/>
                <a:gd name="connsiteY1" fmla="*/ 135068 h 138885"/>
                <a:gd name="connsiteX2" fmla="*/ 243520 w 243823"/>
                <a:gd name="connsiteY2" fmla="*/ 53339 h 138885"/>
              </a:gdLst>
              <a:ahLst/>
              <a:cxnLst>
                <a:cxn ang="0">
                  <a:pos x="connsiteX0" y="connsiteY0"/>
                </a:cxn>
                <a:cxn ang="0">
                  <a:pos x="connsiteX1" y="connsiteY1"/>
                </a:cxn>
                <a:cxn ang="0">
                  <a:pos x="connsiteX2" y="connsiteY2"/>
                </a:cxn>
              </a:cxnLst>
              <a:rect l="l" t="t" r="r" b="b"/>
              <a:pathLst>
                <a:path w="243823" h="138885">
                  <a:moveTo>
                    <a:pt x="1561" y="349"/>
                  </a:moveTo>
                  <a:cubicBezTo>
                    <a:pt x="1561" y="349"/>
                    <a:pt x="-22060" y="108613"/>
                    <a:pt x="98880" y="135068"/>
                  </a:cubicBezTo>
                  <a:cubicBezTo>
                    <a:pt x="219820" y="161524"/>
                    <a:pt x="243520" y="53339"/>
                    <a:pt x="243520" y="53339"/>
                  </a:cubicBezTo>
                </a:path>
              </a:pathLst>
            </a:custGeom>
            <a:noFill/>
            <a:ln w="7867" cap="rnd">
              <a:solidFill>
                <a:srgbClr val="263238"/>
              </a:solidFill>
              <a:prstDash val="solid"/>
              <a:round/>
            </a:ln>
          </p:spPr>
          <p:txBody>
            <a:bodyPr rtlCol="0" anchor="ctr"/>
            <a:lstStyle/>
            <a:p>
              <a:endParaRPr lang="en-US"/>
            </a:p>
          </p:txBody>
        </p:sp>
        <p:sp>
          <p:nvSpPr>
            <p:cNvPr id="2278" name="Freeform: Shape 2277">
              <a:extLst>
                <a:ext uri="{FF2B5EF4-FFF2-40B4-BE49-F238E27FC236}">
                  <a16:creationId xmlns:a16="http://schemas.microsoft.com/office/drawing/2014/main" id="{D7D4C959-068C-8DC9-6FCD-0A4C09E0EA3D}"/>
                </a:ext>
              </a:extLst>
            </p:cNvPr>
            <p:cNvSpPr/>
            <p:nvPr/>
          </p:nvSpPr>
          <p:spPr>
            <a:xfrm>
              <a:off x="-1103538" y="3305477"/>
              <a:ext cx="20857" cy="20820"/>
            </a:xfrm>
            <a:custGeom>
              <a:avLst/>
              <a:gdLst>
                <a:gd name="connsiteX0" fmla="*/ 20297 w 20857"/>
                <a:gd name="connsiteY0" fmla="*/ 13036 h 20820"/>
                <a:gd name="connsiteX1" fmla="*/ 7888 w 20857"/>
                <a:gd name="connsiteY1" fmla="*/ 20917 h 20820"/>
                <a:gd name="connsiteX2" fmla="*/ 7856 w 20857"/>
                <a:gd name="connsiteY2" fmla="*/ 20909 h 20820"/>
                <a:gd name="connsiteX3" fmla="*/ -57 w 20857"/>
                <a:gd name="connsiteY3" fmla="*/ 8508 h 20820"/>
                <a:gd name="connsiteX4" fmla="*/ 12344 w 20857"/>
                <a:gd name="connsiteY4" fmla="*/ 595 h 20820"/>
                <a:gd name="connsiteX5" fmla="*/ 20320 w 20857"/>
                <a:gd name="connsiteY5" fmla="*/ 12941 h 20820"/>
                <a:gd name="connsiteX6" fmla="*/ 20297 w 20857"/>
                <a:gd name="connsiteY6" fmla="*/ 13036 h 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7" h="20820">
                  <a:moveTo>
                    <a:pt x="20297" y="13036"/>
                  </a:moveTo>
                  <a:cubicBezTo>
                    <a:pt x="19045" y="18642"/>
                    <a:pt x="13494" y="22169"/>
                    <a:pt x="7888" y="20917"/>
                  </a:cubicBezTo>
                  <a:cubicBezTo>
                    <a:pt x="7880" y="20917"/>
                    <a:pt x="7864" y="20909"/>
                    <a:pt x="7856" y="20909"/>
                  </a:cubicBezTo>
                  <a:cubicBezTo>
                    <a:pt x="2250" y="19673"/>
                    <a:pt x="-1293" y="14114"/>
                    <a:pt x="-57" y="8508"/>
                  </a:cubicBezTo>
                  <a:cubicBezTo>
                    <a:pt x="1180" y="2902"/>
                    <a:pt x="6738" y="-641"/>
                    <a:pt x="12344" y="595"/>
                  </a:cubicBezTo>
                  <a:cubicBezTo>
                    <a:pt x="17958" y="1800"/>
                    <a:pt x="21525" y="7335"/>
                    <a:pt x="20320" y="12941"/>
                  </a:cubicBezTo>
                  <a:cubicBezTo>
                    <a:pt x="20313" y="12973"/>
                    <a:pt x="20304" y="13004"/>
                    <a:pt x="20297" y="13036"/>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279" name="Freeform: Shape 2278">
              <a:extLst>
                <a:ext uri="{FF2B5EF4-FFF2-40B4-BE49-F238E27FC236}">
                  <a16:creationId xmlns:a16="http://schemas.microsoft.com/office/drawing/2014/main" id="{440A80E7-CE0C-E841-DF51-426909710FD4}"/>
                </a:ext>
              </a:extLst>
            </p:cNvPr>
            <p:cNvSpPr/>
            <p:nvPr/>
          </p:nvSpPr>
          <p:spPr>
            <a:xfrm>
              <a:off x="-861371" y="3358536"/>
              <a:ext cx="20790" cy="20789"/>
            </a:xfrm>
            <a:custGeom>
              <a:avLst/>
              <a:gdLst>
                <a:gd name="connsiteX0" fmla="*/ 20246 w 20790"/>
                <a:gd name="connsiteY0" fmla="*/ 12967 h 20789"/>
                <a:gd name="connsiteX1" fmla="*/ 7868 w 20790"/>
                <a:gd name="connsiteY1" fmla="*/ 20896 h 20789"/>
                <a:gd name="connsiteX2" fmla="*/ -60 w 20790"/>
                <a:gd name="connsiteY2" fmla="*/ 8526 h 20789"/>
                <a:gd name="connsiteX3" fmla="*/ 12317 w 20790"/>
                <a:gd name="connsiteY3" fmla="*/ 589 h 20789"/>
                <a:gd name="connsiteX4" fmla="*/ 12372 w 20790"/>
                <a:gd name="connsiteY4" fmla="*/ 605 h 20789"/>
                <a:gd name="connsiteX5" fmla="*/ 20246 w 20790"/>
                <a:gd name="connsiteY5" fmla="*/ 12967 h 2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0" h="20789">
                  <a:moveTo>
                    <a:pt x="20246" y="12967"/>
                  </a:moveTo>
                  <a:cubicBezTo>
                    <a:pt x="19018" y="18573"/>
                    <a:pt x="13482" y="22124"/>
                    <a:pt x="7868" y="20896"/>
                  </a:cubicBezTo>
                  <a:cubicBezTo>
                    <a:pt x="2263" y="19675"/>
                    <a:pt x="-1288" y="14132"/>
                    <a:pt x="-60" y="8526"/>
                  </a:cubicBezTo>
                  <a:cubicBezTo>
                    <a:pt x="1168" y="2920"/>
                    <a:pt x="6704" y="-631"/>
                    <a:pt x="12317" y="589"/>
                  </a:cubicBezTo>
                  <a:cubicBezTo>
                    <a:pt x="12333" y="597"/>
                    <a:pt x="12349" y="597"/>
                    <a:pt x="12372" y="605"/>
                  </a:cubicBezTo>
                  <a:cubicBezTo>
                    <a:pt x="17947" y="1857"/>
                    <a:pt x="21467" y="7384"/>
                    <a:pt x="20246" y="12967"/>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280" name="Freeform: Shape 2279">
              <a:extLst>
                <a:ext uri="{FF2B5EF4-FFF2-40B4-BE49-F238E27FC236}">
                  <a16:creationId xmlns:a16="http://schemas.microsoft.com/office/drawing/2014/main" id="{AE061422-1757-2AC4-3470-D1CBFFFA9BA4}"/>
                </a:ext>
              </a:extLst>
            </p:cNvPr>
            <p:cNvSpPr/>
            <p:nvPr/>
          </p:nvSpPr>
          <p:spPr>
            <a:xfrm rot="741000">
              <a:off x="-1125630" y="3414707"/>
              <a:ext cx="18345" cy="18345"/>
            </a:xfrm>
            <a:custGeom>
              <a:avLst/>
              <a:gdLst>
                <a:gd name="connsiteX0" fmla="*/ -303 w 18345"/>
                <a:gd name="connsiteY0" fmla="*/ 349 h 18345"/>
                <a:gd name="connsiteX1" fmla="*/ 18043 w 18345"/>
                <a:gd name="connsiteY1" fmla="*/ 349 h 18345"/>
                <a:gd name="connsiteX2" fmla="*/ 18043 w 18345"/>
                <a:gd name="connsiteY2" fmla="*/ 18695 h 18345"/>
                <a:gd name="connsiteX3" fmla="*/ -303 w 18345"/>
                <a:gd name="connsiteY3" fmla="*/ 18695 h 18345"/>
              </a:gdLst>
              <a:ahLst/>
              <a:cxnLst>
                <a:cxn ang="0">
                  <a:pos x="connsiteX0" y="connsiteY0"/>
                </a:cxn>
                <a:cxn ang="0">
                  <a:pos x="connsiteX1" y="connsiteY1"/>
                </a:cxn>
                <a:cxn ang="0">
                  <a:pos x="connsiteX2" y="connsiteY2"/>
                </a:cxn>
                <a:cxn ang="0">
                  <a:pos x="connsiteX3" y="connsiteY3"/>
                </a:cxn>
              </a:cxnLst>
              <a:rect l="l" t="t" r="r" b="b"/>
              <a:pathLst>
                <a:path w="18345" h="18345">
                  <a:moveTo>
                    <a:pt x="-303" y="349"/>
                  </a:moveTo>
                  <a:lnTo>
                    <a:pt x="18043" y="349"/>
                  </a:lnTo>
                  <a:lnTo>
                    <a:pt x="18043" y="18695"/>
                  </a:lnTo>
                  <a:lnTo>
                    <a:pt x="-303" y="18695"/>
                  </a:lnTo>
                  <a:close/>
                </a:path>
              </a:pathLst>
            </a:custGeom>
            <a:solidFill>
              <a:srgbClr val="FFFFFF"/>
            </a:solidFill>
            <a:ln w="7867" cap="rnd">
              <a:solidFill>
                <a:srgbClr val="263238"/>
              </a:solidFill>
              <a:prstDash val="solid"/>
              <a:round/>
            </a:ln>
          </p:spPr>
          <p:txBody>
            <a:bodyPr rtlCol="0" anchor="ctr"/>
            <a:lstStyle/>
            <a:p>
              <a:endParaRPr lang="en-US"/>
            </a:p>
          </p:txBody>
        </p:sp>
        <p:sp>
          <p:nvSpPr>
            <p:cNvPr id="2281" name="Freeform: Shape 2280">
              <a:extLst>
                <a:ext uri="{FF2B5EF4-FFF2-40B4-BE49-F238E27FC236}">
                  <a16:creationId xmlns:a16="http://schemas.microsoft.com/office/drawing/2014/main" id="{B207E604-A6F8-2F71-A6F0-C840EAF87B12}"/>
                </a:ext>
              </a:extLst>
            </p:cNvPr>
            <p:cNvSpPr/>
            <p:nvPr/>
          </p:nvSpPr>
          <p:spPr>
            <a:xfrm rot="741000">
              <a:off x="-1004739" y="3441298"/>
              <a:ext cx="18345" cy="18345"/>
            </a:xfrm>
            <a:custGeom>
              <a:avLst/>
              <a:gdLst>
                <a:gd name="connsiteX0" fmla="*/ -303 w 18345"/>
                <a:gd name="connsiteY0" fmla="*/ 349 h 18345"/>
                <a:gd name="connsiteX1" fmla="*/ 18043 w 18345"/>
                <a:gd name="connsiteY1" fmla="*/ 349 h 18345"/>
                <a:gd name="connsiteX2" fmla="*/ 18043 w 18345"/>
                <a:gd name="connsiteY2" fmla="*/ 18695 h 18345"/>
                <a:gd name="connsiteX3" fmla="*/ -303 w 18345"/>
                <a:gd name="connsiteY3" fmla="*/ 18695 h 18345"/>
              </a:gdLst>
              <a:ahLst/>
              <a:cxnLst>
                <a:cxn ang="0">
                  <a:pos x="connsiteX0" y="connsiteY0"/>
                </a:cxn>
                <a:cxn ang="0">
                  <a:pos x="connsiteX1" y="connsiteY1"/>
                </a:cxn>
                <a:cxn ang="0">
                  <a:pos x="connsiteX2" y="connsiteY2"/>
                </a:cxn>
                <a:cxn ang="0">
                  <a:pos x="connsiteX3" y="connsiteY3"/>
                </a:cxn>
              </a:cxnLst>
              <a:rect l="l" t="t" r="r" b="b"/>
              <a:pathLst>
                <a:path w="18345" h="18345">
                  <a:moveTo>
                    <a:pt x="-303" y="349"/>
                  </a:moveTo>
                  <a:lnTo>
                    <a:pt x="18043" y="349"/>
                  </a:lnTo>
                  <a:lnTo>
                    <a:pt x="18043" y="18695"/>
                  </a:lnTo>
                  <a:lnTo>
                    <a:pt x="-303" y="18695"/>
                  </a:lnTo>
                  <a:close/>
                </a:path>
              </a:pathLst>
            </a:custGeom>
            <a:solidFill>
              <a:srgbClr val="FFFFFF"/>
            </a:solidFill>
            <a:ln w="7867" cap="rnd">
              <a:solidFill>
                <a:srgbClr val="263238"/>
              </a:solidFill>
              <a:prstDash val="solid"/>
              <a:round/>
            </a:ln>
          </p:spPr>
          <p:txBody>
            <a:bodyPr rtlCol="0" anchor="ctr"/>
            <a:lstStyle/>
            <a:p>
              <a:endParaRPr lang="en-US"/>
            </a:p>
          </p:txBody>
        </p:sp>
        <p:sp>
          <p:nvSpPr>
            <p:cNvPr id="2282" name="Freeform: Shape 2281">
              <a:extLst>
                <a:ext uri="{FF2B5EF4-FFF2-40B4-BE49-F238E27FC236}">
                  <a16:creationId xmlns:a16="http://schemas.microsoft.com/office/drawing/2014/main" id="{8BF93529-A5A4-4184-C09D-3EEA82E8B8A0}"/>
                </a:ext>
              </a:extLst>
            </p:cNvPr>
            <p:cNvSpPr/>
            <p:nvPr/>
          </p:nvSpPr>
          <p:spPr>
            <a:xfrm rot="741000">
              <a:off x="-883675" y="3467672"/>
              <a:ext cx="18345" cy="18345"/>
            </a:xfrm>
            <a:custGeom>
              <a:avLst/>
              <a:gdLst>
                <a:gd name="connsiteX0" fmla="*/ -303 w 18345"/>
                <a:gd name="connsiteY0" fmla="*/ 349 h 18345"/>
                <a:gd name="connsiteX1" fmla="*/ 18043 w 18345"/>
                <a:gd name="connsiteY1" fmla="*/ 349 h 18345"/>
                <a:gd name="connsiteX2" fmla="*/ 18043 w 18345"/>
                <a:gd name="connsiteY2" fmla="*/ 18695 h 18345"/>
                <a:gd name="connsiteX3" fmla="*/ -303 w 18345"/>
                <a:gd name="connsiteY3" fmla="*/ 18695 h 18345"/>
              </a:gdLst>
              <a:ahLst/>
              <a:cxnLst>
                <a:cxn ang="0">
                  <a:pos x="connsiteX0" y="connsiteY0"/>
                </a:cxn>
                <a:cxn ang="0">
                  <a:pos x="connsiteX1" y="connsiteY1"/>
                </a:cxn>
                <a:cxn ang="0">
                  <a:pos x="connsiteX2" y="connsiteY2"/>
                </a:cxn>
                <a:cxn ang="0">
                  <a:pos x="connsiteX3" y="connsiteY3"/>
                </a:cxn>
              </a:cxnLst>
              <a:rect l="l" t="t" r="r" b="b"/>
              <a:pathLst>
                <a:path w="18345" h="18345">
                  <a:moveTo>
                    <a:pt x="-303" y="349"/>
                  </a:moveTo>
                  <a:lnTo>
                    <a:pt x="18043" y="349"/>
                  </a:lnTo>
                  <a:lnTo>
                    <a:pt x="18043" y="18695"/>
                  </a:lnTo>
                  <a:lnTo>
                    <a:pt x="-303" y="18695"/>
                  </a:lnTo>
                  <a:close/>
                </a:path>
              </a:pathLst>
            </a:custGeom>
            <a:solidFill>
              <a:srgbClr val="FFFFFF"/>
            </a:solidFill>
            <a:ln w="7867" cap="rnd">
              <a:solidFill>
                <a:srgbClr val="263238"/>
              </a:solidFill>
              <a:prstDash val="solid"/>
              <a:round/>
            </a:ln>
          </p:spPr>
          <p:txBody>
            <a:bodyPr rtlCol="0" anchor="ctr"/>
            <a:lstStyle/>
            <a:p>
              <a:endParaRPr lang="en-US"/>
            </a:p>
          </p:txBody>
        </p:sp>
        <p:sp>
          <p:nvSpPr>
            <p:cNvPr id="2283" name="Freeform: Shape 2282">
              <a:extLst>
                <a:ext uri="{FF2B5EF4-FFF2-40B4-BE49-F238E27FC236}">
                  <a16:creationId xmlns:a16="http://schemas.microsoft.com/office/drawing/2014/main" id="{ABCA19C4-B746-43A9-35ED-8D59D25158D3}"/>
                </a:ext>
              </a:extLst>
            </p:cNvPr>
            <p:cNvSpPr/>
            <p:nvPr/>
          </p:nvSpPr>
          <p:spPr>
            <a:xfrm>
              <a:off x="-2767440" y="918572"/>
              <a:ext cx="419196" cy="370300"/>
            </a:xfrm>
            <a:custGeom>
              <a:avLst/>
              <a:gdLst>
                <a:gd name="connsiteX0" fmla="*/ 403213 w 419196"/>
                <a:gd name="connsiteY0" fmla="*/ 176686 h 370300"/>
                <a:gd name="connsiteX1" fmla="*/ 317468 w 419196"/>
                <a:gd name="connsiteY1" fmla="*/ 370300 h 370300"/>
                <a:gd name="connsiteX2" fmla="*/ 0 w 419196"/>
                <a:gd name="connsiteY2" fmla="*/ 229755 h 370300"/>
                <a:gd name="connsiteX3" fmla="*/ 101728 w 419196"/>
                <a:gd name="connsiteY3" fmla="*/ 0 h 370300"/>
                <a:gd name="connsiteX4" fmla="*/ 419196 w 419196"/>
                <a:gd name="connsiteY4" fmla="*/ 140546 h 370300"/>
                <a:gd name="connsiteX5" fmla="*/ 403213 w 419196"/>
                <a:gd name="connsiteY5" fmla="*/ 176686 h 3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96" h="370300">
                  <a:moveTo>
                    <a:pt x="403213" y="176686"/>
                  </a:moveTo>
                  <a:lnTo>
                    <a:pt x="317468" y="370300"/>
                  </a:lnTo>
                  <a:lnTo>
                    <a:pt x="0" y="229755"/>
                  </a:lnTo>
                  <a:lnTo>
                    <a:pt x="101728" y="0"/>
                  </a:lnTo>
                  <a:lnTo>
                    <a:pt x="419196" y="140546"/>
                  </a:lnTo>
                  <a:lnTo>
                    <a:pt x="403213" y="176686"/>
                  </a:lnTo>
                  <a:close/>
                </a:path>
              </a:pathLst>
            </a:custGeom>
            <a:noFill/>
            <a:ln w="7867" cap="rnd">
              <a:solidFill>
                <a:srgbClr val="263238"/>
              </a:solidFill>
              <a:prstDash val="solid"/>
              <a:round/>
            </a:ln>
          </p:spPr>
          <p:txBody>
            <a:bodyPr rtlCol="0" anchor="ctr"/>
            <a:lstStyle/>
            <a:p>
              <a:endParaRPr lang="en-US"/>
            </a:p>
          </p:txBody>
        </p:sp>
        <p:sp>
          <p:nvSpPr>
            <p:cNvPr id="2284" name="Freeform: Shape 2283">
              <a:extLst>
                <a:ext uri="{FF2B5EF4-FFF2-40B4-BE49-F238E27FC236}">
                  <a16:creationId xmlns:a16="http://schemas.microsoft.com/office/drawing/2014/main" id="{09AC784D-7F57-1BA7-410C-B7A9AE0C8424}"/>
                </a:ext>
              </a:extLst>
            </p:cNvPr>
            <p:cNvSpPr/>
            <p:nvPr/>
          </p:nvSpPr>
          <p:spPr>
            <a:xfrm>
              <a:off x="-2608384" y="1128216"/>
              <a:ext cx="79067" cy="60107"/>
            </a:xfrm>
            <a:custGeom>
              <a:avLst/>
              <a:gdLst>
                <a:gd name="connsiteX0" fmla="*/ 77168 w 79067"/>
                <a:gd name="connsiteY0" fmla="*/ 47309 h 60107"/>
                <a:gd name="connsiteX1" fmla="*/ 28194 w 79067"/>
                <a:gd name="connsiteY1" fmla="*/ 55183 h 60107"/>
                <a:gd name="connsiteX2" fmla="*/ 1266 w 79067"/>
                <a:gd name="connsiteY2" fmla="*/ 13531 h 60107"/>
                <a:gd name="connsiteX3" fmla="*/ 50240 w 79067"/>
                <a:gd name="connsiteY3" fmla="*/ 5657 h 60107"/>
                <a:gd name="connsiteX4" fmla="*/ 77168 w 79067"/>
                <a:gd name="connsiteY4" fmla="*/ 47309 h 6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7" h="60107">
                  <a:moveTo>
                    <a:pt x="77168" y="47309"/>
                  </a:moveTo>
                  <a:cubicBezTo>
                    <a:pt x="71105" y="61009"/>
                    <a:pt x="49137" y="64631"/>
                    <a:pt x="28194" y="55183"/>
                  </a:cubicBezTo>
                  <a:cubicBezTo>
                    <a:pt x="7249" y="45734"/>
                    <a:pt x="-4797" y="27231"/>
                    <a:pt x="1266" y="13531"/>
                  </a:cubicBezTo>
                  <a:cubicBezTo>
                    <a:pt x="7328" y="-169"/>
                    <a:pt x="29296" y="-3870"/>
                    <a:pt x="50240" y="5657"/>
                  </a:cubicBezTo>
                  <a:cubicBezTo>
                    <a:pt x="71184" y="15184"/>
                    <a:pt x="83310" y="33530"/>
                    <a:pt x="77168" y="47309"/>
                  </a:cubicBezTo>
                  <a:close/>
                </a:path>
              </a:pathLst>
            </a:custGeom>
            <a:solidFill>
              <a:srgbClr val="263238"/>
            </a:solidFill>
            <a:ln w="7867" cap="flat">
              <a:noFill/>
              <a:prstDash val="solid"/>
              <a:miter/>
            </a:ln>
          </p:spPr>
          <p:txBody>
            <a:bodyPr rtlCol="0" anchor="ctr"/>
            <a:lstStyle/>
            <a:p>
              <a:endParaRPr lang="en-US"/>
            </a:p>
          </p:txBody>
        </p:sp>
        <p:sp>
          <p:nvSpPr>
            <p:cNvPr id="2285" name="Freeform: Shape 2284">
              <a:extLst>
                <a:ext uri="{FF2B5EF4-FFF2-40B4-BE49-F238E27FC236}">
                  <a16:creationId xmlns:a16="http://schemas.microsoft.com/office/drawing/2014/main" id="{5C9249C2-189A-17C7-6310-5F2CAF535286}"/>
                </a:ext>
              </a:extLst>
            </p:cNvPr>
            <p:cNvSpPr/>
            <p:nvPr/>
          </p:nvSpPr>
          <p:spPr>
            <a:xfrm>
              <a:off x="-2606816" y="1023922"/>
              <a:ext cx="91964" cy="120861"/>
            </a:xfrm>
            <a:custGeom>
              <a:avLst/>
              <a:gdLst>
                <a:gd name="connsiteX0" fmla="*/ 91662 w 91964"/>
                <a:gd name="connsiteY0" fmla="*/ 349 h 120861"/>
                <a:gd name="connsiteX1" fmla="*/ 6941 w 91964"/>
                <a:gd name="connsiteY1" fmla="*/ 121211 h 120861"/>
                <a:gd name="connsiteX2" fmla="*/ -303 w 91964"/>
                <a:gd name="connsiteY2" fmla="*/ 117982 h 120861"/>
                <a:gd name="connsiteX3" fmla="*/ 61663 w 91964"/>
                <a:gd name="connsiteY3" fmla="*/ 29639 h 120861"/>
                <a:gd name="connsiteX4" fmla="*/ 77410 w 91964"/>
                <a:gd name="connsiteY4" fmla="*/ 6648 h 120861"/>
                <a:gd name="connsiteX5" fmla="*/ 91347 w 91964"/>
                <a:gd name="connsiteY5" fmla="*/ 349 h 12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64" h="120861">
                  <a:moveTo>
                    <a:pt x="91662" y="349"/>
                  </a:moveTo>
                  <a:lnTo>
                    <a:pt x="6941" y="121211"/>
                  </a:lnTo>
                  <a:lnTo>
                    <a:pt x="-303" y="117982"/>
                  </a:lnTo>
                  <a:lnTo>
                    <a:pt x="61663" y="29639"/>
                  </a:lnTo>
                  <a:lnTo>
                    <a:pt x="77410" y="6648"/>
                  </a:lnTo>
                  <a:cubicBezTo>
                    <a:pt x="82355" y="5278"/>
                    <a:pt x="87056" y="3152"/>
                    <a:pt x="91347" y="349"/>
                  </a:cubicBezTo>
                  <a:close/>
                </a:path>
              </a:pathLst>
            </a:custGeom>
            <a:solidFill>
              <a:srgbClr val="263238"/>
            </a:solidFill>
            <a:ln w="7867" cap="flat">
              <a:noFill/>
              <a:prstDash val="solid"/>
              <a:miter/>
            </a:ln>
          </p:spPr>
          <p:txBody>
            <a:bodyPr rtlCol="0" anchor="ctr"/>
            <a:lstStyle/>
            <a:p>
              <a:endParaRPr lang="en-US"/>
            </a:p>
          </p:txBody>
        </p:sp>
        <p:sp>
          <p:nvSpPr>
            <p:cNvPr id="2286" name="Freeform: Shape 2285">
              <a:extLst>
                <a:ext uri="{FF2B5EF4-FFF2-40B4-BE49-F238E27FC236}">
                  <a16:creationId xmlns:a16="http://schemas.microsoft.com/office/drawing/2014/main" id="{F06541CC-E324-0555-07D2-F63B11824433}"/>
                </a:ext>
              </a:extLst>
            </p:cNvPr>
            <p:cNvSpPr/>
            <p:nvPr/>
          </p:nvSpPr>
          <p:spPr>
            <a:xfrm>
              <a:off x="-2607052" y="1023922"/>
              <a:ext cx="92201" cy="29459"/>
            </a:xfrm>
            <a:custGeom>
              <a:avLst/>
              <a:gdLst>
                <a:gd name="connsiteX0" fmla="*/ 91898 w 92201"/>
                <a:gd name="connsiteY0" fmla="*/ 349 h 29459"/>
                <a:gd name="connsiteX1" fmla="*/ 71269 w 92201"/>
                <a:gd name="connsiteY1" fmla="*/ 29561 h 29459"/>
                <a:gd name="connsiteX2" fmla="*/ 61900 w 92201"/>
                <a:gd name="connsiteY2" fmla="*/ 29561 h 29459"/>
                <a:gd name="connsiteX3" fmla="*/ 35365 w 92201"/>
                <a:gd name="connsiteY3" fmla="*/ 21687 h 29459"/>
                <a:gd name="connsiteX4" fmla="*/ -303 w 92201"/>
                <a:gd name="connsiteY4" fmla="*/ 24206 h 29459"/>
                <a:gd name="connsiteX5" fmla="*/ 48278 w 92201"/>
                <a:gd name="connsiteY5" fmla="*/ 6727 h 29459"/>
                <a:gd name="connsiteX6" fmla="*/ 77962 w 92201"/>
                <a:gd name="connsiteY6" fmla="*/ 6727 h 29459"/>
                <a:gd name="connsiteX7" fmla="*/ 91898 w 92201"/>
                <a:gd name="connsiteY7" fmla="*/ 349 h 2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01" h="29459">
                  <a:moveTo>
                    <a:pt x="91898" y="349"/>
                  </a:moveTo>
                  <a:lnTo>
                    <a:pt x="71269" y="29561"/>
                  </a:lnTo>
                  <a:cubicBezTo>
                    <a:pt x="68151" y="29891"/>
                    <a:pt x="65017" y="29891"/>
                    <a:pt x="61900" y="29561"/>
                  </a:cubicBezTo>
                  <a:cubicBezTo>
                    <a:pt x="52600" y="28828"/>
                    <a:pt x="43561" y="26143"/>
                    <a:pt x="35365" y="21687"/>
                  </a:cubicBezTo>
                  <a:cubicBezTo>
                    <a:pt x="23979" y="15608"/>
                    <a:pt x="10114" y="16593"/>
                    <a:pt x="-303" y="24206"/>
                  </a:cubicBezTo>
                  <a:cubicBezTo>
                    <a:pt x="721" y="22868"/>
                    <a:pt x="20720" y="-2013"/>
                    <a:pt x="48278" y="6727"/>
                  </a:cubicBezTo>
                  <a:cubicBezTo>
                    <a:pt x="57947" y="9703"/>
                    <a:pt x="68293" y="9703"/>
                    <a:pt x="77962" y="6727"/>
                  </a:cubicBezTo>
                  <a:cubicBezTo>
                    <a:pt x="82906" y="5333"/>
                    <a:pt x="87607" y="3184"/>
                    <a:pt x="91898" y="349"/>
                  </a:cubicBezTo>
                  <a:close/>
                </a:path>
              </a:pathLst>
            </a:custGeom>
            <a:solidFill>
              <a:srgbClr val="263238"/>
            </a:solidFill>
            <a:ln w="7867" cap="flat">
              <a:noFill/>
              <a:prstDash val="solid"/>
              <a:miter/>
            </a:ln>
          </p:spPr>
          <p:txBody>
            <a:bodyPr rtlCol="0" anchor="ctr"/>
            <a:lstStyle/>
            <a:p>
              <a:endParaRPr lang="en-US"/>
            </a:p>
          </p:txBody>
        </p:sp>
        <p:sp>
          <p:nvSpPr>
            <p:cNvPr id="2287" name="Freeform: Shape 2286">
              <a:extLst>
                <a:ext uri="{FF2B5EF4-FFF2-40B4-BE49-F238E27FC236}">
                  <a16:creationId xmlns:a16="http://schemas.microsoft.com/office/drawing/2014/main" id="{AA42F573-0BF4-485E-FD8A-1D5F2AE4FB53}"/>
                </a:ext>
              </a:extLst>
            </p:cNvPr>
            <p:cNvSpPr/>
            <p:nvPr/>
          </p:nvSpPr>
          <p:spPr>
            <a:xfrm>
              <a:off x="-647207" y="2506620"/>
              <a:ext cx="413054" cy="356600"/>
            </a:xfrm>
            <a:custGeom>
              <a:avLst/>
              <a:gdLst>
                <a:gd name="connsiteX0" fmla="*/ 399276 w 413054"/>
                <a:gd name="connsiteY0" fmla="*/ 158183 h 356600"/>
                <a:gd name="connsiteX1" fmla="*/ 325342 w 413054"/>
                <a:gd name="connsiteY1" fmla="*/ 356600 h 356600"/>
                <a:gd name="connsiteX2" fmla="*/ 0 w 413054"/>
                <a:gd name="connsiteY2" fmla="*/ 235424 h 356600"/>
                <a:gd name="connsiteX3" fmla="*/ 87634 w 413054"/>
                <a:gd name="connsiteY3" fmla="*/ 0 h 356600"/>
                <a:gd name="connsiteX4" fmla="*/ 413055 w 413054"/>
                <a:gd name="connsiteY4" fmla="*/ 121176 h 356600"/>
                <a:gd name="connsiteX5" fmla="*/ 399276 w 413054"/>
                <a:gd name="connsiteY5" fmla="*/ 158183 h 35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54" h="356600">
                  <a:moveTo>
                    <a:pt x="399276" y="158183"/>
                  </a:moveTo>
                  <a:lnTo>
                    <a:pt x="325342" y="356600"/>
                  </a:lnTo>
                  <a:lnTo>
                    <a:pt x="0" y="235424"/>
                  </a:lnTo>
                  <a:lnTo>
                    <a:pt x="87634" y="0"/>
                  </a:lnTo>
                  <a:lnTo>
                    <a:pt x="413055" y="121176"/>
                  </a:lnTo>
                  <a:lnTo>
                    <a:pt x="399276" y="158183"/>
                  </a:lnTo>
                  <a:close/>
                </a:path>
              </a:pathLst>
            </a:custGeom>
            <a:noFill/>
            <a:ln w="7867" cap="rnd">
              <a:solidFill>
                <a:srgbClr val="263238"/>
              </a:solidFill>
              <a:prstDash val="solid"/>
              <a:round/>
            </a:ln>
          </p:spPr>
          <p:txBody>
            <a:bodyPr rtlCol="0" anchor="ctr"/>
            <a:lstStyle/>
            <a:p>
              <a:endParaRPr lang="en-US"/>
            </a:p>
          </p:txBody>
        </p:sp>
        <p:sp>
          <p:nvSpPr>
            <p:cNvPr id="2288" name="Freeform: Shape 2287">
              <a:extLst>
                <a:ext uri="{FF2B5EF4-FFF2-40B4-BE49-F238E27FC236}">
                  <a16:creationId xmlns:a16="http://schemas.microsoft.com/office/drawing/2014/main" id="{967CC3D9-DA57-962C-55FE-97D46D27E3A3}"/>
                </a:ext>
              </a:extLst>
            </p:cNvPr>
            <p:cNvSpPr/>
            <p:nvPr/>
          </p:nvSpPr>
          <p:spPr>
            <a:xfrm>
              <a:off x="-548471" y="2621262"/>
              <a:ext cx="81571" cy="118892"/>
            </a:xfrm>
            <a:custGeom>
              <a:avLst/>
              <a:gdLst>
                <a:gd name="connsiteX0" fmla="*/ 81572 w 81571"/>
                <a:gd name="connsiteY0" fmla="*/ 0 h 118892"/>
                <a:gd name="connsiteX1" fmla="*/ 0 w 81571"/>
                <a:gd name="connsiteY1" fmla="*/ 37321 h 118892"/>
                <a:gd name="connsiteX2" fmla="*/ 37322 w 81571"/>
                <a:gd name="connsiteY2" fmla="*/ 118893 h 118892"/>
              </a:gdLst>
              <a:ahLst/>
              <a:cxnLst>
                <a:cxn ang="0">
                  <a:pos x="connsiteX0" y="connsiteY0"/>
                </a:cxn>
                <a:cxn ang="0">
                  <a:pos x="connsiteX1" y="connsiteY1"/>
                </a:cxn>
                <a:cxn ang="0">
                  <a:pos x="connsiteX2" y="connsiteY2"/>
                </a:cxn>
              </a:cxnLst>
              <a:rect l="l" t="t" r="r" b="b"/>
              <a:pathLst>
                <a:path w="81571" h="118892">
                  <a:moveTo>
                    <a:pt x="81572" y="0"/>
                  </a:moveTo>
                  <a:lnTo>
                    <a:pt x="0" y="37321"/>
                  </a:lnTo>
                  <a:lnTo>
                    <a:pt x="37322" y="118893"/>
                  </a:lnTo>
                </a:path>
              </a:pathLst>
            </a:custGeom>
            <a:noFill/>
            <a:ln w="7867" cap="rnd">
              <a:solidFill>
                <a:srgbClr val="263238"/>
              </a:solidFill>
              <a:prstDash val="solid"/>
              <a:round/>
            </a:ln>
          </p:spPr>
          <p:txBody>
            <a:bodyPr rtlCol="0" anchor="ctr"/>
            <a:lstStyle/>
            <a:p>
              <a:endParaRPr lang="en-US"/>
            </a:p>
          </p:txBody>
        </p:sp>
        <p:sp>
          <p:nvSpPr>
            <p:cNvPr id="2289" name="Freeform: Shape 2288">
              <a:extLst>
                <a:ext uri="{FF2B5EF4-FFF2-40B4-BE49-F238E27FC236}">
                  <a16:creationId xmlns:a16="http://schemas.microsoft.com/office/drawing/2014/main" id="{EEA18AD2-9DC0-A89B-680B-967A2C5DC669}"/>
                </a:ext>
              </a:extLst>
            </p:cNvPr>
            <p:cNvSpPr/>
            <p:nvPr/>
          </p:nvSpPr>
          <p:spPr>
            <a:xfrm>
              <a:off x="-423515" y="2653859"/>
              <a:ext cx="81571" cy="118971"/>
            </a:xfrm>
            <a:custGeom>
              <a:avLst/>
              <a:gdLst>
                <a:gd name="connsiteX0" fmla="*/ 0 w 81571"/>
                <a:gd name="connsiteY0" fmla="*/ 118972 h 118971"/>
                <a:gd name="connsiteX1" fmla="*/ 81572 w 81571"/>
                <a:gd name="connsiteY1" fmla="*/ 81650 h 118971"/>
                <a:gd name="connsiteX2" fmla="*/ 44329 w 81571"/>
                <a:gd name="connsiteY2" fmla="*/ 0 h 118971"/>
              </a:gdLst>
              <a:ahLst/>
              <a:cxnLst>
                <a:cxn ang="0">
                  <a:pos x="connsiteX0" y="connsiteY0"/>
                </a:cxn>
                <a:cxn ang="0">
                  <a:pos x="connsiteX1" y="connsiteY1"/>
                </a:cxn>
                <a:cxn ang="0">
                  <a:pos x="connsiteX2" y="connsiteY2"/>
                </a:cxn>
              </a:cxnLst>
              <a:rect l="l" t="t" r="r" b="b"/>
              <a:pathLst>
                <a:path w="81571" h="118971">
                  <a:moveTo>
                    <a:pt x="0" y="118972"/>
                  </a:moveTo>
                  <a:lnTo>
                    <a:pt x="81572" y="81650"/>
                  </a:lnTo>
                  <a:lnTo>
                    <a:pt x="44329" y="0"/>
                  </a:lnTo>
                </a:path>
              </a:pathLst>
            </a:custGeom>
            <a:noFill/>
            <a:ln w="7867" cap="rnd">
              <a:solidFill>
                <a:srgbClr val="263238"/>
              </a:solidFill>
              <a:prstDash val="solid"/>
              <a:round/>
            </a:ln>
          </p:spPr>
          <p:txBody>
            <a:bodyPr rtlCol="0" anchor="ctr"/>
            <a:lstStyle/>
            <a:p>
              <a:endParaRPr lang="en-US"/>
            </a:p>
          </p:txBody>
        </p:sp>
        <p:sp>
          <p:nvSpPr>
            <p:cNvPr id="2290" name="Freeform: Shape 2289">
              <a:extLst>
                <a:ext uri="{FF2B5EF4-FFF2-40B4-BE49-F238E27FC236}">
                  <a16:creationId xmlns:a16="http://schemas.microsoft.com/office/drawing/2014/main" id="{CA3C5230-52DC-9540-0A96-F237C5C55172}"/>
                </a:ext>
              </a:extLst>
            </p:cNvPr>
            <p:cNvSpPr/>
            <p:nvPr/>
          </p:nvSpPr>
          <p:spPr>
            <a:xfrm>
              <a:off x="-481623" y="2642757"/>
              <a:ext cx="72831" cy="108578"/>
            </a:xfrm>
            <a:custGeom>
              <a:avLst/>
              <a:gdLst>
                <a:gd name="connsiteX0" fmla="*/ 72832 w 72831"/>
                <a:gd name="connsiteY0" fmla="*/ 0 h 108578"/>
                <a:gd name="connsiteX1" fmla="*/ 0 w 72831"/>
                <a:gd name="connsiteY1" fmla="*/ 108578 h 108578"/>
              </a:gdLst>
              <a:ahLst/>
              <a:cxnLst>
                <a:cxn ang="0">
                  <a:pos x="connsiteX0" y="connsiteY0"/>
                </a:cxn>
                <a:cxn ang="0">
                  <a:pos x="connsiteX1" y="connsiteY1"/>
                </a:cxn>
              </a:cxnLst>
              <a:rect l="l" t="t" r="r" b="b"/>
              <a:pathLst>
                <a:path w="72831" h="108578">
                  <a:moveTo>
                    <a:pt x="72832" y="0"/>
                  </a:moveTo>
                  <a:lnTo>
                    <a:pt x="0" y="108578"/>
                  </a:lnTo>
                </a:path>
              </a:pathLst>
            </a:custGeom>
            <a:ln w="7867" cap="rnd">
              <a:solidFill>
                <a:srgbClr val="263238"/>
              </a:solidFill>
              <a:prstDash val="solid"/>
              <a:round/>
            </a:ln>
          </p:spPr>
          <p:txBody>
            <a:bodyPr rtlCol="0" anchor="ctr"/>
            <a:lstStyle/>
            <a:p>
              <a:endParaRPr lang="en-US"/>
            </a:p>
          </p:txBody>
        </p:sp>
        <p:sp>
          <p:nvSpPr>
            <p:cNvPr id="2291" name="Freeform: Shape 2290">
              <a:extLst>
                <a:ext uri="{FF2B5EF4-FFF2-40B4-BE49-F238E27FC236}">
                  <a16:creationId xmlns:a16="http://schemas.microsoft.com/office/drawing/2014/main" id="{E8B64A44-5143-6D9D-0BB8-D773EB84790E}"/>
                </a:ext>
              </a:extLst>
            </p:cNvPr>
            <p:cNvSpPr/>
            <p:nvPr/>
          </p:nvSpPr>
          <p:spPr>
            <a:xfrm>
              <a:off x="-971289" y="665275"/>
              <a:ext cx="412267" cy="354946"/>
            </a:xfrm>
            <a:custGeom>
              <a:avLst/>
              <a:gdLst>
                <a:gd name="connsiteX0" fmla="*/ 398724 w 412267"/>
                <a:gd name="connsiteY0" fmla="*/ 156057 h 354946"/>
                <a:gd name="connsiteX1" fmla="*/ 326208 w 412267"/>
                <a:gd name="connsiteY1" fmla="*/ 354947 h 354946"/>
                <a:gd name="connsiteX2" fmla="*/ 0 w 412267"/>
                <a:gd name="connsiteY2" fmla="*/ 235975 h 354946"/>
                <a:gd name="connsiteX3" fmla="*/ 86060 w 412267"/>
                <a:gd name="connsiteY3" fmla="*/ 0 h 354946"/>
                <a:gd name="connsiteX4" fmla="*/ 412267 w 412267"/>
                <a:gd name="connsiteY4" fmla="*/ 118893 h 354946"/>
                <a:gd name="connsiteX5" fmla="*/ 398724 w 412267"/>
                <a:gd name="connsiteY5" fmla="*/ 156057 h 35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267" h="354946">
                  <a:moveTo>
                    <a:pt x="398724" y="156057"/>
                  </a:moveTo>
                  <a:lnTo>
                    <a:pt x="326208" y="354947"/>
                  </a:lnTo>
                  <a:lnTo>
                    <a:pt x="0" y="235975"/>
                  </a:lnTo>
                  <a:lnTo>
                    <a:pt x="86060" y="0"/>
                  </a:lnTo>
                  <a:lnTo>
                    <a:pt x="412267" y="118893"/>
                  </a:lnTo>
                  <a:lnTo>
                    <a:pt x="398724" y="156057"/>
                  </a:lnTo>
                  <a:close/>
                </a:path>
              </a:pathLst>
            </a:custGeom>
            <a:noFill/>
            <a:ln w="7867" cap="rnd">
              <a:solidFill>
                <a:srgbClr val="263238"/>
              </a:solidFill>
              <a:prstDash val="solid"/>
              <a:round/>
            </a:ln>
          </p:spPr>
          <p:txBody>
            <a:bodyPr rtlCol="0" anchor="ctr"/>
            <a:lstStyle/>
            <a:p>
              <a:endParaRPr lang="en-US"/>
            </a:p>
          </p:txBody>
        </p:sp>
        <p:sp>
          <p:nvSpPr>
            <p:cNvPr id="2292" name="Freeform: Shape 2291">
              <a:extLst>
                <a:ext uri="{FF2B5EF4-FFF2-40B4-BE49-F238E27FC236}">
                  <a16:creationId xmlns:a16="http://schemas.microsoft.com/office/drawing/2014/main" id="{67BC035D-D35B-8918-00B4-F7BE5A9D1A88}"/>
                </a:ext>
              </a:extLst>
            </p:cNvPr>
            <p:cNvSpPr/>
            <p:nvPr/>
          </p:nvSpPr>
          <p:spPr>
            <a:xfrm>
              <a:off x="-869159" y="769916"/>
              <a:ext cx="160379" cy="150132"/>
            </a:xfrm>
            <a:custGeom>
              <a:avLst/>
              <a:gdLst>
                <a:gd name="connsiteX0" fmla="*/ 65198 w 160379"/>
                <a:gd name="connsiteY0" fmla="*/ 66725 h 150132"/>
                <a:gd name="connsiteX1" fmla="*/ 28349 w 160379"/>
                <a:gd name="connsiteY1" fmla="*/ 49324 h 150132"/>
                <a:gd name="connsiteX2" fmla="*/ 14964 w 160379"/>
                <a:gd name="connsiteY2" fmla="*/ 97432 h 150132"/>
                <a:gd name="connsiteX3" fmla="*/ 98111 w 160379"/>
                <a:gd name="connsiteY3" fmla="*/ 58063 h 150132"/>
                <a:gd name="connsiteX4" fmla="*/ 160077 w 160379"/>
                <a:gd name="connsiteY4" fmla="*/ 349 h 150132"/>
                <a:gd name="connsiteX5" fmla="*/ 82048 w 160379"/>
                <a:gd name="connsiteY5" fmla="*/ 140107 h 150132"/>
                <a:gd name="connsiteX6" fmla="*/ 104961 w 160379"/>
                <a:gd name="connsiteY6" fmla="*/ 143257 h 15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379" h="150132">
                  <a:moveTo>
                    <a:pt x="65198" y="66725"/>
                  </a:moveTo>
                  <a:cubicBezTo>
                    <a:pt x="65198" y="66725"/>
                    <a:pt x="61261" y="44442"/>
                    <a:pt x="28349" y="49324"/>
                  </a:cubicBezTo>
                  <a:cubicBezTo>
                    <a:pt x="-2043" y="53812"/>
                    <a:pt x="-11019" y="88062"/>
                    <a:pt x="14964" y="97432"/>
                  </a:cubicBezTo>
                  <a:cubicBezTo>
                    <a:pt x="45120" y="108376"/>
                    <a:pt x="68741" y="82944"/>
                    <a:pt x="98111" y="58063"/>
                  </a:cubicBezTo>
                  <a:cubicBezTo>
                    <a:pt x="128739" y="31844"/>
                    <a:pt x="156533" y="3656"/>
                    <a:pt x="160077" y="349"/>
                  </a:cubicBezTo>
                  <a:cubicBezTo>
                    <a:pt x="160077" y="349"/>
                    <a:pt x="91024" y="123888"/>
                    <a:pt x="82048" y="140107"/>
                  </a:cubicBezTo>
                  <a:cubicBezTo>
                    <a:pt x="73072" y="156327"/>
                    <a:pt x="100079" y="150422"/>
                    <a:pt x="104961" y="143257"/>
                  </a:cubicBezTo>
                </a:path>
              </a:pathLst>
            </a:custGeom>
            <a:noFill/>
            <a:ln w="7867" cap="rnd">
              <a:solidFill>
                <a:srgbClr val="263238"/>
              </a:solidFill>
              <a:prstDash val="solid"/>
              <a:round/>
            </a:ln>
          </p:spPr>
          <p:txBody>
            <a:bodyPr rtlCol="0" anchor="ctr"/>
            <a:lstStyle/>
            <a:p>
              <a:endParaRPr lang="en-US"/>
            </a:p>
          </p:txBody>
        </p:sp>
        <p:sp>
          <p:nvSpPr>
            <p:cNvPr id="2293" name="Freeform: Shape 2292">
              <a:extLst>
                <a:ext uri="{FF2B5EF4-FFF2-40B4-BE49-F238E27FC236}">
                  <a16:creationId xmlns:a16="http://schemas.microsoft.com/office/drawing/2014/main" id="{58D93DAC-3C34-8257-E67B-E7050119B159}"/>
                </a:ext>
              </a:extLst>
            </p:cNvPr>
            <p:cNvSpPr/>
            <p:nvPr/>
          </p:nvSpPr>
          <p:spPr>
            <a:xfrm>
              <a:off x="-747398" y="866184"/>
              <a:ext cx="65704" cy="55713"/>
            </a:xfrm>
            <a:custGeom>
              <a:avLst/>
              <a:gdLst>
                <a:gd name="connsiteX0" fmla="*/ 60047 w 65704"/>
                <a:gd name="connsiteY0" fmla="*/ 7227 h 55713"/>
                <a:gd name="connsiteX1" fmla="*/ 4931 w 65704"/>
                <a:gd name="connsiteY1" fmla="*/ 16518 h 55713"/>
                <a:gd name="connsiteX2" fmla="*/ 8632 w 65704"/>
                <a:gd name="connsiteY2" fmla="*/ 43368 h 55713"/>
                <a:gd name="connsiteX3" fmla="*/ 65401 w 65704"/>
                <a:gd name="connsiteY3" fmla="*/ 9274 h 55713"/>
                <a:gd name="connsiteX4" fmla="*/ 41071 w 65704"/>
                <a:gd name="connsiteY4" fmla="*/ 55178 h 55713"/>
                <a:gd name="connsiteX5" fmla="*/ 58315 w 65704"/>
                <a:gd name="connsiteY5" fmla="*/ 51320 h 5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04" h="55713">
                  <a:moveTo>
                    <a:pt x="60047" y="7227"/>
                  </a:moveTo>
                  <a:cubicBezTo>
                    <a:pt x="42119" y="-4772"/>
                    <a:pt x="17938" y="-694"/>
                    <a:pt x="4931" y="16518"/>
                  </a:cubicBezTo>
                  <a:cubicBezTo>
                    <a:pt x="-4675" y="28093"/>
                    <a:pt x="364" y="40139"/>
                    <a:pt x="8632" y="43368"/>
                  </a:cubicBezTo>
                  <a:cubicBezTo>
                    <a:pt x="29891" y="51241"/>
                    <a:pt x="43040" y="41714"/>
                    <a:pt x="65401" y="9274"/>
                  </a:cubicBezTo>
                  <a:cubicBezTo>
                    <a:pt x="65401" y="9274"/>
                    <a:pt x="34458" y="52737"/>
                    <a:pt x="41071" y="55178"/>
                  </a:cubicBezTo>
                  <a:cubicBezTo>
                    <a:pt x="47087" y="57194"/>
                    <a:pt x="53733" y="55706"/>
                    <a:pt x="58315" y="51320"/>
                  </a:cubicBezTo>
                </a:path>
              </a:pathLst>
            </a:custGeom>
            <a:noFill/>
            <a:ln w="7867" cap="rnd">
              <a:solidFill>
                <a:srgbClr val="263238"/>
              </a:solidFill>
              <a:prstDash val="solid"/>
              <a:round/>
            </a:ln>
          </p:spPr>
          <p:txBody>
            <a:bodyPr rtlCol="0" anchor="ctr"/>
            <a:lstStyle/>
            <a:p>
              <a:endParaRPr lang="en-US"/>
            </a:p>
          </p:txBody>
        </p:sp>
        <p:sp>
          <p:nvSpPr>
            <p:cNvPr id="2294" name="Freeform: Shape 2293">
              <a:extLst>
                <a:ext uri="{FF2B5EF4-FFF2-40B4-BE49-F238E27FC236}">
                  <a16:creationId xmlns:a16="http://schemas.microsoft.com/office/drawing/2014/main" id="{39371ACB-3274-8299-BC30-1ED23C9497E5}"/>
                </a:ext>
              </a:extLst>
            </p:cNvPr>
            <p:cNvSpPr/>
            <p:nvPr/>
          </p:nvSpPr>
          <p:spPr>
            <a:xfrm>
              <a:off x="-780116" y="839048"/>
              <a:ext cx="54643" cy="19920"/>
            </a:xfrm>
            <a:custGeom>
              <a:avLst/>
              <a:gdLst>
                <a:gd name="connsiteX0" fmla="*/ 0 w 54643"/>
                <a:gd name="connsiteY0" fmla="*/ 0 h 19920"/>
                <a:gd name="connsiteX1" fmla="*/ 54643 w 54643"/>
                <a:gd name="connsiteY1" fmla="*/ 19921 h 19920"/>
              </a:gdLst>
              <a:ahLst/>
              <a:cxnLst>
                <a:cxn ang="0">
                  <a:pos x="connsiteX0" y="connsiteY0"/>
                </a:cxn>
                <a:cxn ang="0">
                  <a:pos x="connsiteX1" y="connsiteY1"/>
                </a:cxn>
              </a:cxnLst>
              <a:rect l="l" t="t" r="r" b="b"/>
              <a:pathLst>
                <a:path w="54643" h="19920">
                  <a:moveTo>
                    <a:pt x="0" y="0"/>
                  </a:moveTo>
                  <a:lnTo>
                    <a:pt x="54643" y="19921"/>
                  </a:lnTo>
                </a:path>
              </a:pathLst>
            </a:custGeom>
            <a:ln w="7867" cap="rnd">
              <a:solidFill>
                <a:srgbClr val="263238"/>
              </a:solidFill>
              <a:prstDash val="solid"/>
              <a:round/>
            </a:ln>
          </p:spPr>
          <p:txBody>
            <a:bodyPr rtlCol="0" anchor="ctr"/>
            <a:lstStyle/>
            <a:p>
              <a:endParaRPr lang="en-US"/>
            </a:p>
          </p:txBody>
        </p:sp>
        <p:sp>
          <p:nvSpPr>
            <p:cNvPr id="2295" name="Freeform: Shape 2294">
              <a:extLst>
                <a:ext uri="{FF2B5EF4-FFF2-40B4-BE49-F238E27FC236}">
                  <a16:creationId xmlns:a16="http://schemas.microsoft.com/office/drawing/2014/main" id="{3A0C3F71-67AA-A9E0-9F66-41F4FD6AD033}"/>
                </a:ext>
              </a:extLst>
            </p:cNvPr>
            <p:cNvSpPr/>
            <p:nvPr/>
          </p:nvSpPr>
          <p:spPr>
            <a:xfrm>
              <a:off x="-3064829" y="2834403"/>
              <a:ext cx="386677" cy="285815"/>
            </a:xfrm>
            <a:custGeom>
              <a:avLst/>
              <a:gdLst>
                <a:gd name="connsiteX0" fmla="*/ 339199 w 386677"/>
                <a:gd name="connsiteY0" fmla="*/ 285816 h 285815"/>
                <a:gd name="connsiteX1" fmla="*/ 0 w 386677"/>
                <a:gd name="connsiteY1" fmla="*/ 211645 h 285815"/>
                <a:gd name="connsiteX2" fmla="*/ 46297 w 386677"/>
                <a:gd name="connsiteY2" fmla="*/ 0 h 285815"/>
                <a:gd name="connsiteX3" fmla="*/ 386678 w 386677"/>
                <a:gd name="connsiteY3" fmla="*/ 74406 h 285815"/>
                <a:gd name="connsiteX4" fmla="*/ 339199 w 386677"/>
                <a:gd name="connsiteY4" fmla="*/ 285816 h 28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77" h="285815">
                  <a:moveTo>
                    <a:pt x="339199" y="285816"/>
                  </a:moveTo>
                  <a:lnTo>
                    <a:pt x="0" y="211645"/>
                  </a:lnTo>
                  <a:lnTo>
                    <a:pt x="46297" y="0"/>
                  </a:lnTo>
                  <a:lnTo>
                    <a:pt x="386678" y="74406"/>
                  </a:lnTo>
                  <a:lnTo>
                    <a:pt x="339199" y="285816"/>
                  </a:lnTo>
                  <a:close/>
                </a:path>
              </a:pathLst>
            </a:custGeom>
            <a:noFill/>
            <a:ln w="7867" cap="rnd">
              <a:solidFill>
                <a:srgbClr val="263238"/>
              </a:solidFill>
              <a:prstDash val="solid"/>
              <a:round/>
            </a:ln>
          </p:spPr>
          <p:txBody>
            <a:bodyPr rtlCol="0" anchor="ctr"/>
            <a:lstStyle/>
            <a:p>
              <a:endParaRPr lang="en-US"/>
            </a:p>
          </p:txBody>
        </p:sp>
        <p:sp>
          <p:nvSpPr>
            <p:cNvPr id="2296" name="Freeform: Shape 2295">
              <a:extLst>
                <a:ext uri="{FF2B5EF4-FFF2-40B4-BE49-F238E27FC236}">
                  <a16:creationId xmlns:a16="http://schemas.microsoft.com/office/drawing/2014/main" id="{2FC18917-8FF3-8DC7-39F5-1A61127C9872}"/>
                </a:ext>
              </a:extLst>
            </p:cNvPr>
            <p:cNvSpPr/>
            <p:nvPr/>
          </p:nvSpPr>
          <p:spPr>
            <a:xfrm>
              <a:off x="-2941606" y="2887393"/>
              <a:ext cx="198259" cy="43305"/>
            </a:xfrm>
            <a:custGeom>
              <a:avLst/>
              <a:gdLst>
                <a:gd name="connsiteX0" fmla="*/ 0 w 198259"/>
                <a:gd name="connsiteY0" fmla="*/ 0 h 43305"/>
                <a:gd name="connsiteX1" fmla="*/ 198260 w 198259"/>
                <a:gd name="connsiteY1" fmla="*/ 43305 h 43305"/>
              </a:gdLst>
              <a:ahLst/>
              <a:cxnLst>
                <a:cxn ang="0">
                  <a:pos x="connsiteX0" y="connsiteY0"/>
                </a:cxn>
                <a:cxn ang="0">
                  <a:pos x="connsiteX1" y="connsiteY1"/>
                </a:cxn>
              </a:cxnLst>
              <a:rect l="l" t="t" r="r" b="b"/>
              <a:pathLst>
                <a:path w="198259" h="43305">
                  <a:moveTo>
                    <a:pt x="0" y="0"/>
                  </a:moveTo>
                  <a:lnTo>
                    <a:pt x="198260" y="43305"/>
                  </a:lnTo>
                </a:path>
              </a:pathLst>
            </a:custGeom>
            <a:ln w="7867" cap="rnd">
              <a:solidFill>
                <a:srgbClr val="263238"/>
              </a:solidFill>
              <a:prstDash val="solid"/>
              <a:round/>
            </a:ln>
          </p:spPr>
          <p:txBody>
            <a:bodyPr rtlCol="0" anchor="ctr"/>
            <a:lstStyle/>
            <a:p>
              <a:endParaRPr lang="en-US"/>
            </a:p>
          </p:txBody>
        </p:sp>
        <p:sp>
          <p:nvSpPr>
            <p:cNvPr id="2297" name="Freeform: Shape 2296">
              <a:extLst>
                <a:ext uri="{FF2B5EF4-FFF2-40B4-BE49-F238E27FC236}">
                  <a16:creationId xmlns:a16="http://schemas.microsoft.com/office/drawing/2014/main" id="{1303813F-6DF0-6A07-EAB0-2CFCC4AB6AEB}"/>
                </a:ext>
              </a:extLst>
            </p:cNvPr>
            <p:cNvSpPr/>
            <p:nvPr/>
          </p:nvSpPr>
          <p:spPr>
            <a:xfrm>
              <a:off x="-2973652" y="2900306"/>
              <a:ext cx="226132" cy="49446"/>
            </a:xfrm>
            <a:custGeom>
              <a:avLst/>
              <a:gdLst>
                <a:gd name="connsiteX0" fmla="*/ 0 w 226132"/>
                <a:gd name="connsiteY0" fmla="*/ 0 h 49446"/>
                <a:gd name="connsiteX1" fmla="*/ 226133 w 226132"/>
                <a:gd name="connsiteY1" fmla="*/ 49447 h 49446"/>
              </a:gdLst>
              <a:ahLst/>
              <a:cxnLst>
                <a:cxn ang="0">
                  <a:pos x="connsiteX0" y="connsiteY0"/>
                </a:cxn>
                <a:cxn ang="0">
                  <a:pos x="connsiteX1" y="connsiteY1"/>
                </a:cxn>
              </a:cxnLst>
              <a:rect l="l" t="t" r="r" b="b"/>
              <a:pathLst>
                <a:path w="226132" h="49446">
                  <a:moveTo>
                    <a:pt x="0" y="0"/>
                  </a:moveTo>
                  <a:lnTo>
                    <a:pt x="226133" y="49447"/>
                  </a:lnTo>
                </a:path>
              </a:pathLst>
            </a:custGeom>
            <a:ln w="7867" cap="rnd">
              <a:solidFill>
                <a:srgbClr val="263238"/>
              </a:solidFill>
              <a:prstDash val="solid"/>
              <a:round/>
            </a:ln>
          </p:spPr>
          <p:txBody>
            <a:bodyPr rtlCol="0" anchor="ctr"/>
            <a:lstStyle/>
            <a:p>
              <a:endParaRPr lang="en-US"/>
            </a:p>
          </p:txBody>
        </p:sp>
        <p:sp>
          <p:nvSpPr>
            <p:cNvPr id="2298" name="Freeform: Shape 2297">
              <a:extLst>
                <a:ext uri="{FF2B5EF4-FFF2-40B4-BE49-F238E27FC236}">
                  <a16:creationId xmlns:a16="http://schemas.microsoft.com/office/drawing/2014/main" id="{109C2F7C-ADCD-FBA4-0CDB-6655067A0A35}"/>
                </a:ext>
              </a:extLst>
            </p:cNvPr>
            <p:cNvSpPr/>
            <p:nvPr/>
          </p:nvSpPr>
          <p:spPr>
            <a:xfrm>
              <a:off x="-2977825" y="2919281"/>
              <a:ext cx="226132" cy="49446"/>
            </a:xfrm>
            <a:custGeom>
              <a:avLst/>
              <a:gdLst>
                <a:gd name="connsiteX0" fmla="*/ 0 w 226132"/>
                <a:gd name="connsiteY0" fmla="*/ 0 h 49446"/>
                <a:gd name="connsiteX1" fmla="*/ 226133 w 226132"/>
                <a:gd name="connsiteY1" fmla="*/ 49447 h 49446"/>
              </a:gdLst>
              <a:ahLst/>
              <a:cxnLst>
                <a:cxn ang="0">
                  <a:pos x="connsiteX0" y="connsiteY0"/>
                </a:cxn>
                <a:cxn ang="0">
                  <a:pos x="connsiteX1" y="connsiteY1"/>
                </a:cxn>
              </a:cxnLst>
              <a:rect l="l" t="t" r="r" b="b"/>
              <a:pathLst>
                <a:path w="226132" h="49446">
                  <a:moveTo>
                    <a:pt x="0" y="0"/>
                  </a:moveTo>
                  <a:lnTo>
                    <a:pt x="226133" y="49447"/>
                  </a:lnTo>
                </a:path>
              </a:pathLst>
            </a:custGeom>
            <a:ln w="7867" cap="rnd">
              <a:solidFill>
                <a:srgbClr val="263238"/>
              </a:solidFill>
              <a:prstDash val="solid"/>
              <a:round/>
            </a:ln>
          </p:spPr>
          <p:txBody>
            <a:bodyPr rtlCol="0" anchor="ctr"/>
            <a:lstStyle/>
            <a:p>
              <a:endParaRPr lang="en-US"/>
            </a:p>
          </p:txBody>
        </p:sp>
        <p:sp>
          <p:nvSpPr>
            <p:cNvPr id="2299" name="Freeform: Shape 2298">
              <a:extLst>
                <a:ext uri="{FF2B5EF4-FFF2-40B4-BE49-F238E27FC236}">
                  <a16:creationId xmlns:a16="http://schemas.microsoft.com/office/drawing/2014/main" id="{3F4FFDE0-30AB-B2A8-A70C-24DB6937C950}"/>
                </a:ext>
              </a:extLst>
            </p:cNvPr>
            <p:cNvSpPr/>
            <p:nvPr/>
          </p:nvSpPr>
          <p:spPr>
            <a:xfrm>
              <a:off x="-2981998" y="2938336"/>
              <a:ext cx="226132" cy="49446"/>
            </a:xfrm>
            <a:custGeom>
              <a:avLst/>
              <a:gdLst>
                <a:gd name="connsiteX0" fmla="*/ 0 w 226132"/>
                <a:gd name="connsiteY0" fmla="*/ 0 h 49446"/>
                <a:gd name="connsiteX1" fmla="*/ 226133 w 226132"/>
                <a:gd name="connsiteY1" fmla="*/ 49447 h 49446"/>
              </a:gdLst>
              <a:ahLst/>
              <a:cxnLst>
                <a:cxn ang="0">
                  <a:pos x="connsiteX0" y="connsiteY0"/>
                </a:cxn>
                <a:cxn ang="0">
                  <a:pos x="connsiteX1" y="connsiteY1"/>
                </a:cxn>
              </a:cxnLst>
              <a:rect l="l" t="t" r="r" b="b"/>
              <a:pathLst>
                <a:path w="226132" h="49446">
                  <a:moveTo>
                    <a:pt x="0" y="0"/>
                  </a:moveTo>
                  <a:lnTo>
                    <a:pt x="226133" y="49447"/>
                  </a:lnTo>
                </a:path>
              </a:pathLst>
            </a:custGeom>
            <a:ln w="7867" cap="rnd">
              <a:solidFill>
                <a:srgbClr val="263238"/>
              </a:solidFill>
              <a:prstDash val="solid"/>
              <a:round/>
            </a:ln>
          </p:spPr>
          <p:txBody>
            <a:bodyPr rtlCol="0" anchor="ctr"/>
            <a:lstStyle/>
            <a:p>
              <a:endParaRPr lang="en-US"/>
            </a:p>
          </p:txBody>
        </p:sp>
        <p:sp>
          <p:nvSpPr>
            <p:cNvPr id="2300" name="Freeform: Shape 2299">
              <a:extLst>
                <a:ext uri="{FF2B5EF4-FFF2-40B4-BE49-F238E27FC236}">
                  <a16:creationId xmlns:a16="http://schemas.microsoft.com/office/drawing/2014/main" id="{D6787122-8A80-CCD0-0326-87381926E438}"/>
                </a:ext>
              </a:extLst>
            </p:cNvPr>
            <p:cNvSpPr/>
            <p:nvPr/>
          </p:nvSpPr>
          <p:spPr>
            <a:xfrm>
              <a:off x="-2986171" y="2957311"/>
              <a:ext cx="226132" cy="49525"/>
            </a:xfrm>
            <a:custGeom>
              <a:avLst/>
              <a:gdLst>
                <a:gd name="connsiteX0" fmla="*/ 0 w 226132"/>
                <a:gd name="connsiteY0" fmla="*/ 0 h 49525"/>
                <a:gd name="connsiteX1" fmla="*/ 226133 w 226132"/>
                <a:gd name="connsiteY1" fmla="*/ 49526 h 49525"/>
              </a:gdLst>
              <a:ahLst/>
              <a:cxnLst>
                <a:cxn ang="0">
                  <a:pos x="connsiteX0" y="connsiteY0"/>
                </a:cxn>
                <a:cxn ang="0">
                  <a:pos x="connsiteX1" y="connsiteY1"/>
                </a:cxn>
              </a:cxnLst>
              <a:rect l="l" t="t" r="r" b="b"/>
              <a:pathLst>
                <a:path w="226132" h="49525">
                  <a:moveTo>
                    <a:pt x="0" y="0"/>
                  </a:moveTo>
                  <a:lnTo>
                    <a:pt x="226133" y="49526"/>
                  </a:lnTo>
                </a:path>
              </a:pathLst>
            </a:custGeom>
            <a:ln w="7867" cap="rnd">
              <a:solidFill>
                <a:srgbClr val="263238"/>
              </a:solidFill>
              <a:prstDash val="solid"/>
              <a:round/>
            </a:ln>
          </p:spPr>
          <p:txBody>
            <a:bodyPr rtlCol="0" anchor="ctr"/>
            <a:lstStyle/>
            <a:p>
              <a:endParaRPr lang="en-US"/>
            </a:p>
          </p:txBody>
        </p:sp>
        <p:sp>
          <p:nvSpPr>
            <p:cNvPr id="2301" name="Freeform: Shape 2300">
              <a:extLst>
                <a:ext uri="{FF2B5EF4-FFF2-40B4-BE49-F238E27FC236}">
                  <a16:creationId xmlns:a16="http://schemas.microsoft.com/office/drawing/2014/main" id="{7A3298EE-1003-B7C4-B002-B77F3DFA08E5}"/>
                </a:ext>
              </a:extLst>
            </p:cNvPr>
            <p:cNvSpPr/>
            <p:nvPr/>
          </p:nvSpPr>
          <p:spPr>
            <a:xfrm>
              <a:off x="-2990266" y="2976366"/>
              <a:ext cx="226054" cy="49446"/>
            </a:xfrm>
            <a:custGeom>
              <a:avLst/>
              <a:gdLst>
                <a:gd name="connsiteX0" fmla="*/ 0 w 226054"/>
                <a:gd name="connsiteY0" fmla="*/ 0 h 49446"/>
                <a:gd name="connsiteX1" fmla="*/ 226054 w 226054"/>
                <a:gd name="connsiteY1" fmla="*/ 49447 h 49446"/>
              </a:gdLst>
              <a:ahLst/>
              <a:cxnLst>
                <a:cxn ang="0">
                  <a:pos x="connsiteX0" y="connsiteY0"/>
                </a:cxn>
                <a:cxn ang="0">
                  <a:pos x="connsiteX1" y="connsiteY1"/>
                </a:cxn>
              </a:cxnLst>
              <a:rect l="l" t="t" r="r" b="b"/>
              <a:pathLst>
                <a:path w="226054" h="49446">
                  <a:moveTo>
                    <a:pt x="0" y="0"/>
                  </a:moveTo>
                  <a:lnTo>
                    <a:pt x="226054" y="49447"/>
                  </a:lnTo>
                </a:path>
              </a:pathLst>
            </a:custGeom>
            <a:ln w="7867" cap="rnd">
              <a:solidFill>
                <a:srgbClr val="263238"/>
              </a:solidFill>
              <a:prstDash val="solid"/>
              <a:round/>
            </a:ln>
          </p:spPr>
          <p:txBody>
            <a:bodyPr rtlCol="0" anchor="ctr"/>
            <a:lstStyle/>
            <a:p>
              <a:endParaRPr lang="en-US"/>
            </a:p>
          </p:txBody>
        </p:sp>
        <p:sp>
          <p:nvSpPr>
            <p:cNvPr id="2302" name="Freeform: Shape 2301">
              <a:extLst>
                <a:ext uri="{FF2B5EF4-FFF2-40B4-BE49-F238E27FC236}">
                  <a16:creationId xmlns:a16="http://schemas.microsoft.com/office/drawing/2014/main" id="{055AA34B-76B1-CD4F-AF4B-E5C8414F181F}"/>
                </a:ext>
              </a:extLst>
            </p:cNvPr>
            <p:cNvSpPr/>
            <p:nvPr/>
          </p:nvSpPr>
          <p:spPr>
            <a:xfrm>
              <a:off x="-2994439" y="2995420"/>
              <a:ext cx="226132" cy="49446"/>
            </a:xfrm>
            <a:custGeom>
              <a:avLst/>
              <a:gdLst>
                <a:gd name="connsiteX0" fmla="*/ 0 w 226132"/>
                <a:gd name="connsiteY0" fmla="*/ 0 h 49446"/>
                <a:gd name="connsiteX1" fmla="*/ 226133 w 226132"/>
                <a:gd name="connsiteY1" fmla="*/ 49447 h 49446"/>
              </a:gdLst>
              <a:ahLst/>
              <a:cxnLst>
                <a:cxn ang="0">
                  <a:pos x="connsiteX0" y="connsiteY0"/>
                </a:cxn>
                <a:cxn ang="0">
                  <a:pos x="connsiteX1" y="connsiteY1"/>
                </a:cxn>
              </a:cxnLst>
              <a:rect l="l" t="t" r="r" b="b"/>
              <a:pathLst>
                <a:path w="226132" h="49446">
                  <a:moveTo>
                    <a:pt x="0" y="0"/>
                  </a:moveTo>
                  <a:lnTo>
                    <a:pt x="226133" y="49447"/>
                  </a:lnTo>
                </a:path>
              </a:pathLst>
            </a:custGeom>
            <a:ln w="7867" cap="rnd">
              <a:solidFill>
                <a:srgbClr val="263238"/>
              </a:solidFill>
              <a:prstDash val="solid"/>
              <a:round/>
            </a:ln>
          </p:spPr>
          <p:txBody>
            <a:bodyPr rtlCol="0" anchor="ctr"/>
            <a:lstStyle/>
            <a:p>
              <a:endParaRPr lang="en-US"/>
            </a:p>
          </p:txBody>
        </p:sp>
        <p:sp>
          <p:nvSpPr>
            <p:cNvPr id="2303" name="Freeform: Shape 2302">
              <a:extLst>
                <a:ext uri="{FF2B5EF4-FFF2-40B4-BE49-F238E27FC236}">
                  <a16:creationId xmlns:a16="http://schemas.microsoft.com/office/drawing/2014/main" id="{CF584675-E3BE-C0C0-2092-1B8FF96394AC}"/>
                </a:ext>
              </a:extLst>
            </p:cNvPr>
            <p:cNvSpPr/>
            <p:nvPr/>
          </p:nvSpPr>
          <p:spPr>
            <a:xfrm>
              <a:off x="-2998612" y="3014396"/>
              <a:ext cx="198259" cy="43384"/>
            </a:xfrm>
            <a:custGeom>
              <a:avLst/>
              <a:gdLst>
                <a:gd name="connsiteX0" fmla="*/ 0 w 198259"/>
                <a:gd name="connsiteY0" fmla="*/ 0 h 43384"/>
                <a:gd name="connsiteX1" fmla="*/ 198260 w 198259"/>
                <a:gd name="connsiteY1" fmla="*/ 43384 h 43384"/>
              </a:gdLst>
              <a:ahLst/>
              <a:cxnLst>
                <a:cxn ang="0">
                  <a:pos x="connsiteX0" y="connsiteY0"/>
                </a:cxn>
                <a:cxn ang="0">
                  <a:pos x="connsiteX1" y="connsiteY1"/>
                </a:cxn>
              </a:cxnLst>
              <a:rect l="l" t="t" r="r" b="b"/>
              <a:pathLst>
                <a:path w="198259" h="43384">
                  <a:moveTo>
                    <a:pt x="0" y="0"/>
                  </a:moveTo>
                  <a:lnTo>
                    <a:pt x="198260" y="43384"/>
                  </a:lnTo>
                </a:path>
              </a:pathLst>
            </a:custGeom>
            <a:ln w="7867" cap="rnd">
              <a:solidFill>
                <a:srgbClr val="263238"/>
              </a:solidFill>
              <a:prstDash val="solid"/>
              <a:round/>
            </a:ln>
          </p:spPr>
          <p:txBody>
            <a:bodyPr rtlCol="0" anchor="ctr"/>
            <a:lstStyle/>
            <a:p>
              <a:endParaRPr lang="en-US"/>
            </a:p>
          </p:txBody>
        </p:sp>
        <p:sp>
          <p:nvSpPr>
            <p:cNvPr id="2304" name="Freeform: Shape 2303">
              <a:extLst>
                <a:ext uri="{FF2B5EF4-FFF2-40B4-BE49-F238E27FC236}">
                  <a16:creationId xmlns:a16="http://schemas.microsoft.com/office/drawing/2014/main" id="{31B49AD0-1D86-72A4-F497-35AAC97A2316}"/>
                </a:ext>
              </a:extLst>
            </p:cNvPr>
            <p:cNvSpPr/>
            <p:nvPr/>
          </p:nvSpPr>
          <p:spPr>
            <a:xfrm>
              <a:off x="-2489734" y="754090"/>
              <a:ext cx="1585607" cy="787607"/>
            </a:xfrm>
            <a:custGeom>
              <a:avLst/>
              <a:gdLst>
                <a:gd name="connsiteX0" fmla="*/ 1427267 w 1585607"/>
                <a:gd name="connsiteY0" fmla="*/ 787607 h 787607"/>
                <a:gd name="connsiteX1" fmla="*/ 158340 w 1585607"/>
                <a:gd name="connsiteY1" fmla="*/ 787607 h 787607"/>
                <a:gd name="connsiteX2" fmla="*/ 0 w 1585607"/>
                <a:gd name="connsiteY2" fmla="*/ 0 h 787607"/>
                <a:gd name="connsiteX3" fmla="*/ 1585608 w 1585607"/>
                <a:gd name="connsiteY3" fmla="*/ 0 h 787607"/>
                <a:gd name="connsiteX4" fmla="*/ 1427267 w 1585607"/>
                <a:gd name="connsiteY4" fmla="*/ 787607 h 78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607" h="787607">
                  <a:moveTo>
                    <a:pt x="1427267" y="787607"/>
                  </a:moveTo>
                  <a:lnTo>
                    <a:pt x="158340" y="787607"/>
                  </a:lnTo>
                  <a:lnTo>
                    <a:pt x="0" y="0"/>
                  </a:lnTo>
                  <a:lnTo>
                    <a:pt x="1585608" y="0"/>
                  </a:lnTo>
                  <a:lnTo>
                    <a:pt x="1427267" y="787607"/>
                  </a:lnTo>
                  <a:close/>
                </a:path>
              </a:pathLst>
            </a:custGeom>
            <a:solidFill>
              <a:srgbClr val="263238"/>
            </a:solidFill>
            <a:ln w="7867" cap="flat">
              <a:noFill/>
              <a:prstDash val="solid"/>
              <a:miter/>
            </a:ln>
          </p:spPr>
          <p:txBody>
            <a:bodyPr rtlCol="0" anchor="ctr"/>
            <a:lstStyle/>
            <a:p>
              <a:endParaRPr lang="en-US"/>
            </a:p>
          </p:txBody>
        </p:sp>
        <p:sp>
          <p:nvSpPr>
            <p:cNvPr id="2305" name="Freeform: Shape 2304">
              <a:extLst>
                <a:ext uri="{FF2B5EF4-FFF2-40B4-BE49-F238E27FC236}">
                  <a16:creationId xmlns:a16="http://schemas.microsoft.com/office/drawing/2014/main" id="{F8CC83E0-52B3-1162-E1C5-C0EEA3F39F4B}"/>
                </a:ext>
              </a:extLst>
            </p:cNvPr>
            <p:cNvSpPr/>
            <p:nvPr/>
          </p:nvSpPr>
          <p:spPr>
            <a:xfrm>
              <a:off x="-2604375" y="779680"/>
              <a:ext cx="1814889" cy="1589150"/>
            </a:xfrm>
            <a:custGeom>
              <a:avLst/>
              <a:gdLst>
                <a:gd name="connsiteX0" fmla="*/ 233692 w 1814889"/>
                <a:gd name="connsiteY0" fmla="*/ 0 h 1589150"/>
                <a:gd name="connsiteX1" fmla="*/ 0 w 1814889"/>
                <a:gd name="connsiteY1" fmla="*/ 1589151 h 1589150"/>
                <a:gd name="connsiteX2" fmla="*/ 1814890 w 1814889"/>
                <a:gd name="connsiteY2" fmla="*/ 1589151 h 1589150"/>
                <a:gd name="connsiteX3" fmla="*/ 1581198 w 1814889"/>
                <a:gd name="connsiteY3" fmla="*/ 0 h 1589150"/>
              </a:gdLst>
              <a:ahLst/>
              <a:cxnLst>
                <a:cxn ang="0">
                  <a:pos x="connsiteX0" y="connsiteY0"/>
                </a:cxn>
                <a:cxn ang="0">
                  <a:pos x="connsiteX1" y="connsiteY1"/>
                </a:cxn>
                <a:cxn ang="0">
                  <a:pos x="connsiteX2" y="connsiteY2"/>
                </a:cxn>
                <a:cxn ang="0">
                  <a:pos x="connsiteX3" y="connsiteY3"/>
                </a:cxn>
              </a:cxnLst>
              <a:rect l="l" t="t" r="r" b="b"/>
              <a:pathLst>
                <a:path w="1814889" h="1589150">
                  <a:moveTo>
                    <a:pt x="233692" y="0"/>
                  </a:moveTo>
                  <a:lnTo>
                    <a:pt x="0" y="1589151"/>
                  </a:lnTo>
                  <a:lnTo>
                    <a:pt x="1814890" y="1589151"/>
                  </a:lnTo>
                  <a:lnTo>
                    <a:pt x="1581198" y="0"/>
                  </a:lnTo>
                </a:path>
              </a:pathLst>
            </a:custGeom>
            <a:solidFill>
              <a:srgbClr val="AD5941"/>
            </a:solidFill>
            <a:ln w="7867" cap="flat">
              <a:noFill/>
              <a:prstDash val="solid"/>
              <a:miter/>
            </a:ln>
          </p:spPr>
          <p:txBody>
            <a:bodyPr rtlCol="0" anchor="ctr"/>
            <a:lstStyle/>
            <a:p>
              <a:endParaRPr lang="en-US"/>
            </a:p>
          </p:txBody>
        </p:sp>
        <p:sp>
          <p:nvSpPr>
            <p:cNvPr id="2306" name="Freeform: Shape 2305">
              <a:extLst>
                <a:ext uri="{FF2B5EF4-FFF2-40B4-BE49-F238E27FC236}">
                  <a16:creationId xmlns:a16="http://schemas.microsoft.com/office/drawing/2014/main" id="{9180FDEA-BBEB-A8BE-224E-D6490F2D6CD7}"/>
                </a:ext>
              </a:extLst>
            </p:cNvPr>
            <p:cNvSpPr/>
            <p:nvPr/>
          </p:nvSpPr>
          <p:spPr>
            <a:xfrm>
              <a:off x="-2604375" y="1704210"/>
              <a:ext cx="1814889" cy="664541"/>
            </a:xfrm>
            <a:custGeom>
              <a:avLst/>
              <a:gdLst>
                <a:gd name="connsiteX0" fmla="*/ 1814890 w 1814889"/>
                <a:gd name="connsiteY0" fmla="*/ 664541 h 664541"/>
                <a:gd name="connsiteX1" fmla="*/ 0 w 1814889"/>
                <a:gd name="connsiteY1" fmla="*/ 664541 h 664541"/>
                <a:gd name="connsiteX2" fmla="*/ 97713 w 1814889"/>
                <a:gd name="connsiteY2" fmla="*/ 0 h 664541"/>
                <a:gd name="connsiteX3" fmla="*/ 1717177 w 1814889"/>
                <a:gd name="connsiteY3" fmla="*/ 0 h 664541"/>
                <a:gd name="connsiteX4" fmla="*/ 1814890 w 1814889"/>
                <a:gd name="connsiteY4" fmla="*/ 664541 h 66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4889" h="664541">
                  <a:moveTo>
                    <a:pt x="1814890" y="664541"/>
                  </a:moveTo>
                  <a:lnTo>
                    <a:pt x="0" y="664541"/>
                  </a:lnTo>
                  <a:lnTo>
                    <a:pt x="97713" y="0"/>
                  </a:lnTo>
                  <a:lnTo>
                    <a:pt x="1717177" y="0"/>
                  </a:lnTo>
                  <a:lnTo>
                    <a:pt x="1814890" y="664541"/>
                  </a:lnTo>
                  <a:close/>
                </a:path>
              </a:pathLst>
            </a:custGeom>
            <a:solidFill>
              <a:srgbClr val="000000">
                <a:alpha val="70000"/>
              </a:srgbClr>
            </a:solidFill>
            <a:ln w="7867" cap="flat">
              <a:noFill/>
              <a:prstDash val="solid"/>
              <a:miter/>
            </a:ln>
          </p:spPr>
          <p:txBody>
            <a:bodyPr rtlCol="0" anchor="ctr"/>
            <a:lstStyle/>
            <a:p>
              <a:endParaRPr lang="en-US"/>
            </a:p>
          </p:txBody>
        </p:sp>
        <p:sp>
          <p:nvSpPr>
            <p:cNvPr id="2307" name="Freeform: Shape 2306">
              <a:extLst>
                <a:ext uri="{FF2B5EF4-FFF2-40B4-BE49-F238E27FC236}">
                  <a16:creationId xmlns:a16="http://schemas.microsoft.com/office/drawing/2014/main" id="{8887522A-FFBB-ADC6-CEDA-32D67C5423AF}"/>
                </a:ext>
              </a:extLst>
            </p:cNvPr>
            <p:cNvSpPr/>
            <p:nvPr/>
          </p:nvSpPr>
          <p:spPr>
            <a:xfrm>
              <a:off x="-2537842" y="779680"/>
              <a:ext cx="1681823" cy="1589150"/>
            </a:xfrm>
            <a:custGeom>
              <a:avLst/>
              <a:gdLst>
                <a:gd name="connsiteX0" fmla="*/ 1465297 w 1681823"/>
                <a:gd name="connsiteY0" fmla="*/ 0 h 1589150"/>
                <a:gd name="connsiteX1" fmla="*/ 216527 w 1681823"/>
                <a:gd name="connsiteY1" fmla="*/ 0 h 1589150"/>
                <a:gd name="connsiteX2" fmla="*/ 0 w 1681823"/>
                <a:gd name="connsiteY2" fmla="*/ 1589151 h 1589150"/>
                <a:gd name="connsiteX3" fmla="*/ 1681824 w 1681823"/>
                <a:gd name="connsiteY3" fmla="*/ 1589151 h 1589150"/>
                <a:gd name="connsiteX4" fmla="*/ 1465297 w 1681823"/>
                <a:gd name="connsiteY4" fmla="*/ 0 h 158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3" h="1589150">
                  <a:moveTo>
                    <a:pt x="1465297" y="0"/>
                  </a:moveTo>
                  <a:lnTo>
                    <a:pt x="216527" y="0"/>
                  </a:lnTo>
                  <a:lnTo>
                    <a:pt x="0" y="1589151"/>
                  </a:lnTo>
                  <a:lnTo>
                    <a:pt x="1681824" y="1589151"/>
                  </a:lnTo>
                  <a:lnTo>
                    <a:pt x="1465297" y="0"/>
                  </a:lnTo>
                  <a:close/>
                </a:path>
              </a:pathLst>
            </a:custGeom>
            <a:solidFill>
              <a:srgbClr val="263238"/>
            </a:solidFill>
            <a:ln w="7867" cap="flat">
              <a:noFill/>
              <a:prstDash val="solid"/>
              <a:miter/>
            </a:ln>
          </p:spPr>
          <p:txBody>
            <a:bodyPr rtlCol="0" anchor="ctr"/>
            <a:lstStyle/>
            <a:p>
              <a:endParaRPr lang="en-US"/>
            </a:p>
          </p:txBody>
        </p:sp>
        <p:sp>
          <p:nvSpPr>
            <p:cNvPr id="2308" name="Freeform: Shape 2307">
              <a:extLst>
                <a:ext uri="{FF2B5EF4-FFF2-40B4-BE49-F238E27FC236}">
                  <a16:creationId xmlns:a16="http://schemas.microsoft.com/office/drawing/2014/main" id="{85947E98-9EA0-1D3E-C53B-A537B2568EDA}"/>
                </a:ext>
              </a:extLst>
            </p:cNvPr>
            <p:cNvSpPr/>
            <p:nvPr/>
          </p:nvSpPr>
          <p:spPr>
            <a:xfrm>
              <a:off x="-2212863" y="867708"/>
              <a:ext cx="1031870" cy="549348"/>
            </a:xfrm>
            <a:custGeom>
              <a:avLst/>
              <a:gdLst>
                <a:gd name="connsiteX0" fmla="*/ 1016634 w 1031870"/>
                <a:gd name="connsiteY0" fmla="*/ 33419 h 549348"/>
                <a:gd name="connsiteX1" fmla="*/ 338786 w 1031870"/>
                <a:gd name="connsiteY1" fmla="*/ 33419 h 549348"/>
                <a:gd name="connsiteX2" fmla="*/ 330912 w 1031870"/>
                <a:gd name="connsiteY2" fmla="*/ 16097 h 549348"/>
                <a:gd name="connsiteX3" fmla="*/ 306582 w 1031870"/>
                <a:gd name="connsiteY3" fmla="*/ 349 h 549348"/>
                <a:gd name="connsiteX4" fmla="*/ 152809 w 1031870"/>
                <a:gd name="connsiteY4" fmla="*/ 349 h 549348"/>
                <a:gd name="connsiteX5" fmla="*/ 137062 w 1031870"/>
                <a:gd name="connsiteY5" fmla="*/ 16097 h 549348"/>
                <a:gd name="connsiteX6" fmla="*/ 137062 w 1031870"/>
                <a:gd name="connsiteY6" fmla="*/ 33812 h 549348"/>
                <a:gd name="connsiteX7" fmla="*/ 14626 w 1031870"/>
                <a:gd name="connsiteY7" fmla="*/ 33812 h 549348"/>
                <a:gd name="connsiteX8" fmla="*/ -303 w 1031870"/>
                <a:gd name="connsiteY8" fmla="*/ 48804 h 549348"/>
                <a:gd name="connsiteX9" fmla="*/ -19 w 1031870"/>
                <a:gd name="connsiteY9" fmla="*/ 51686 h 549348"/>
                <a:gd name="connsiteX10" fmla="*/ 100134 w 1031870"/>
                <a:gd name="connsiteY10" fmla="*/ 549698 h 549348"/>
                <a:gd name="connsiteX11" fmla="*/ 931125 w 1031870"/>
                <a:gd name="connsiteY11" fmla="*/ 549698 h 549348"/>
                <a:gd name="connsiteX12" fmla="*/ 1031279 w 1031870"/>
                <a:gd name="connsiteY12" fmla="*/ 51292 h 549348"/>
                <a:gd name="connsiteX13" fmla="*/ 1019515 w 1031870"/>
                <a:gd name="connsiteY13" fmla="*/ 33702 h 549348"/>
                <a:gd name="connsiteX14" fmla="*/ 1016634 w 1031870"/>
                <a:gd name="connsiteY14" fmla="*/ 33419 h 5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1870" h="549348">
                  <a:moveTo>
                    <a:pt x="1016634" y="33419"/>
                  </a:moveTo>
                  <a:lnTo>
                    <a:pt x="338786" y="33419"/>
                  </a:lnTo>
                  <a:lnTo>
                    <a:pt x="330912" y="16097"/>
                  </a:lnTo>
                  <a:cubicBezTo>
                    <a:pt x="326621" y="6506"/>
                    <a:pt x="317094" y="333"/>
                    <a:pt x="306582" y="349"/>
                  </a:cubicBezTo>
                  <a:lnTo>
                    <a:pt x="152809" y="349"/>
                  </a:lnTo>
                  <a:cubicBezTo>
                    <a:pt x="144109" y="349"/>
                    <a:pt x="137062" y="7396"/>
                    <a:pt x="137062" y="16097"/>
                  </a:cubicBezTo>
                  <a:lnTo>
                    <a:pt x="137062" y="33812"/>
                  </a:lnTo>
                  <a:lnTo>
                    <a:pt x="14626" y="33812"/>
                  </a:lnTo>
                  <a:cubicBezTo>
                    <a:pt x="6366" y="33828"/>
                    <a:pt x="-319" y="40537"/>
                    <a:pt x="-303" y="48804"/>
                  </a:cubicBezTo>
                  <a:cubicBezTo>
                    <a:pt x="-303" y="49773"/>
                    <a:pt x="-209" y="50733"/>
                    <a:pt x="-19" y="51686"/>
                  </a:cubicBezTo>
                  <a:lnTo>
                    <a:pt x="100134" y="549698"/>
                  </a:lnTo>
                  <a:lnTo>
                    <a:pt x="931125" y="549698"/>
                  </a:lnTo>
                  <a:lnTo>
                    <a:pt x="1031279" y="51292"/>
                  </a:lnTo>
                  <a:cubicBezTo>
                    <a:pt x="1032885" y="43190"/>
                    <a:pt x="1027626" y="35316"/>
                    <a:pt x="1019515" y="33702"/>
                  </a:cubicBezTo>
                  <a:cubicBezTo>
                    <a:pt x="1018571" y="33513"/>
                    <a:pt x="1017602" y="33419"/>
                    <a:pt x="1016634" y="33419"/>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09" name="Freeform: Shape 2308">
              <a:extLst>
                <a:ext uri="{FF2B5EF4-FFF2-40B4-BE49-F238E27FC236}">
                  <a16:creationId xmlns:a16="http://schemas.microsoft.com/office/drawing/2014/main" id="{6DAD30AE-4DE8-B297-B433-9DDB450DAAC9}"/>
                </a:ext>
              </a:extLst>
            </p:cNvPr>
            <p:cNvSpPr/>
            <p:nvPr/>
          </p:nvSpPr>
          <p:spPr>
            <a:xfrm>
              <a:off x="-2223576" y="921089"/>
              <a:ext cx="1053526" cy="526596"/>
            </a:xfrm>
            <a:custGeom>
              <a:avLst/>
              <a:gdLst>
                <a:gd name="connsiteX0" fmla="*/ 1052937 w 1053526"/>
                <a:gd name="connsiteY0" fmla="*/ 18225 h 526596"/>
                <a:gd name="connsiteX1" fmla="*/ 1044276 w 1053526"/>
                <a:gd name="connsiteY1" fmla="*/ 60901 h 526596"/>
                <a:gd name="connsiteX2" fmla="*/ 955303 w 1053526"/>
                <a:gd name="connsiteY2" fmla="*/ 503324 h 526596"/>
                <a:gd name="connsiteX3" fmla="*/ 926721 w 1053526"/>
                <a:gd name="connsiteY3" fmla="*/ 526946 h 526596"/>
                <a:gd name="connsiteX4" fmla="*/ 125965 w 1053526"/>
                <a:gd name="connsiteY4" fmla="*/ 526946 h 526596"/>
                <a:gd name="connsiteX5" fmla="*/ 97383 w 1053526"/>
                <a:gd name="connsiteY5" fmla="*/ 503324 h 526596"/>
                <a:gd name="connsiteX6" fmla="*/ 6521 w 1053526"/>
                <a:gd name="connsiteY6" fmla="*/ 50744 h 526596"/>
                <a:gd name="connsiteX7" fmla="*/ -14 w 1053526"/>
                <a:gd name="connsiteY7" fmla="*/ 18225 h 526596"/>
                <a:gd name="connsiteX8" fmla="*/ 11749 w 1053526"/>
                <a:gd name="connsiteY8" fmla="*/ 635 h 526596"/>
                <a:gd name="connsiteX9" fmla="*/ 14631 w 1053526"/>
                <a:gd name="connsiteY9" fmla="*/ 352 h 526596"/>
                <a:gd name="connsiteX10" fmla="*/ 1037977 w 1053526"/>
                <a:gd name="connsiteY10" fmla="*/ 352 h 526596"/>
                <a:gd name="connsiteX11" fmla="*/ 1053220 w 1053526"/>
                <a:gd name="connsiteY11" fmla="*/ 15021 h 526596"/>
                <a:gd name="connsiteX12" fmla="*/ 1052937 w 1053526"/>
                <a:gd name="connsiteY12" fmla="*/ 18225 h 5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526" h="526596">
                  <a:moveTo>
                    <a:pt x="1052937" y="18225"/>
                  </a:moveTo>
                  <a:lnTo>
                    <a:pt x="1044276" y="60901"/>
                  </a:lnTo>
                  <a:lnTo>
                    <a:pt x="955303" y="503324"/>
                  </a:lnTo>
                  <a:cubicBezTo>
                    <a:pt x="952665" y="517025"/>
                    <a:pt x="940674" y="526930"/>
                    <a:pt x="926721" y="526946"/>
                  </a:cubicBezTo>
                  <a:lnTo>
                    <a:pt x="125965" y="526946"/>
                  </a:lnTo>
                  <a:cubicBezTo>
                    <a:pt x="112013" y="526930"/>
                    <a:pt x="100021" y="517025"/>
                    <a:pt x="97383" y="503324"/>
                  </a:cubicBezTo>
                  <a:lnTo>
                    <a:pt x="6521" y="50744"/>
                  </a:lnTo>
                  <a:lnTo>
                    <a:pt x="-14" y="18225"/>
                  </a:lnTo>
                  <a:cubicBezTo>
                    <a:pt x="-1620" y="10123"/>
                    <a:pt x="3639" y="2249"/>
                    <a:pt x="11749" y="635"/>
                  </a:cubicBezTo>
                  <a:cubicBezTo>
                    <a:pt x="12694" y="446"/>
                    <a:pt x="13662" y="352"/>
                    <a:pt x="14631" y="352"/>
                  </a:cubicBezTo>
                  <a:lnTo>
                    <a:pt x="1037977" y="352"/>
                  </a:lnTo>
                  <a:cubicBezTo>
                    <a:pt x="1046236" y="194"/>
                    <a:pt x="1053063" y="6761"/>
                    <a:pt x="1053220" y="15021"/>
                  </a:cubicBezTo>
                  <a:cubicBezTo>
                    <a:pt x="1053244" y="16099"/>
                    <a:pt x="1053149" y="17170"/>
                    <a:pt x="1052937" y="18225"/>
                  </a:cubicBezTo>
                  <a:close/>
                </a:path>
              </a:pathLst>
            </a:custGeom>
            <a:solidFill>
              <a:srgbClr val="FFFFFF"/>
            </a:solidFill>
            <a:ln w="7867" cap="flat">
              <a:noFill/>
              <a:prstDash val="solid"/>
              <a:miter/>
            </a:ln>
          </p:spPr>
          <p:txBody>
            <a:bodyPr rtlCol="0" anchor="ctr"/>
            <a:lstStyle/>
            <a:p>
              <a:endParaRPr lang="en-US"/>
            </a:p>
          </p:txBody>
        </p:sp>
        <p:sp>
          <p:nvSpPr>
            <p:cNvPr id="2310" name="Freeform: Shape 2309">
              <a:extLst>
                <a:ext uri="{FF2B5EF4-FFF2-40B4-BE49-F238E27FC236}">
                  <a16:creationId xmlns:a16="http://schemas.microsoft.com/office/drawing/2014/main" id="{AB1EE9B7-D560-9D87-8B3D-33A514F4417A}"/>
                </a:ext>
              </a:extLst>
            </p:cNvPr>
            <p:cNvSpPr/>
            <p:nvPr/>
          </p:nvSpPr>
          <p:spPr>
            <a:xfrm>
              <a:off x="-2216752" y="971483"/>
              <a:ext cx="1037754" cy="476201"/>
            </a:xfrm>
            <a:custGeom>
              <a:avLst/>
              <a:gdLst>
                <a:gd name="connsiteX0" fmla="*/ 1037452 w 1037754"/>
                <a:gd name="connsiteY0" fmla="*/ 10506 h 476201"/>
                <a:gd name="connsiteX1" fmla="*/ 948479 w 1037754"/>
                <a:gd name="connsiteY1" fmla="*/ 452930 h 476201"/>
                <a:gd name="connsiteX2" fmla="*/ 919897 w 1037754"/>
                <a:gd name="connsiteY2" fmla="*/ 476551 h 476201"/>
                <a:gd name="connsiteX3" fmla="*/ 119141 w 1037754"/>
                <a:gd name="connsiteY3" fmla="*/ 476551 h 476201"/>
                <a:gd name="connsiteX4" fmla="*/ 90559 w 1037754"/>
                <a:gd name="connsiteY4" fmla="*/ 452930 h 476201"/>
                <a:gd name="connsiteX5" fmla="*/ -303 w 1037754"/>
                <a:gd name="connsiteY5" fmla="*/ 349 h 47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754" h="476201">
                  <a:moveTo>
                    <a:pt x="1037452" y="10506"/>
                  </a:moveTo>
                  <a:lnTo>
                    <a:pt x="948479" y="452930"/>
                  </a:lnTo>
                  <a:cubicBezTo>
                    <a:pt x="945841" y="466630"/>
                    <a:pt x="933850" y="476535"/>
                    <a:pt x="919897" y="476551"/>
                  </a:cubicBezTo>
                  <a:lnTo>
                    <a:pt x="119141" y="476551"/>
                  </a:lnTo>
                  <a:cubicBezTo>
                    <a:pt x="105189" y="476535"/>
                    <a:pt x="93197" y="466630"/>
                    <a:pt x="90559" y="452930"/>
                  </a:cubicBezTo>
                  <a:lnTo>
                    <a:pt x="-303" y="349"/>
                  </a:lnTo>
                  <a:close/>
                </a:path>
              </a:pathLst>
            </a:custGeom>
            <a:solidFill>
              <a:srgbClr val="D6CFCE">
                <a:alpha val="40000"/>
              </a:srgbClr>
            </a:solidFill>
            <a:ln w="7867" cap="flat">
              <a:noFill/>
              <a:prstDash val="solid"/>
              <a:miter/>
            </a:ln>
          </p:spPr>
          <p:txBody>
            <a:bodyPr rtlCol="0" anchor="ctr"/>
            <a:lstStyle/>
            <a:p>
              <a:endParaRPr lang="en-US"/>
            </a:p>
          </p:txBody>
        </p:sp>
        <p:sp>
          <p:nvSpPr>
            <p:cNvPr id="2311" name="Freeform: Shape 2310">
              <a:extLst>
                <a:ext uri="{FF2B5EF4-FFF2-40B4-BE49-F238E27FC236}">
                  <a16:creationId xmlns:a16="http://schemas.microsoft.com/office/drawing/2014/main" id="{FCE76D82-DA7F-BFF7-1EE5-56CF009A5487}"/>
                </a:ext>
              </a:extLst>
            </p:cNvPr>
            <p:cNvSpPr/>
            <p:nvPr/>
          </p:nvSpPr>
          <p:spPr>
            <a:xfrm>
              <a:off x="-2223576" y="921089"/>
              <a:ext cx="1053526" cy="526596"/>
            </a:xfrm>
            <a:custGeom>
              <a:avLst/>
              <a:gdLst>
                <a:gd name="connsiteX0" fmla="*/ 1052937 w 1053526"/>
                <a:gd name="connsiteY0" fmla="*/ 18225 h 526596"/>
                <a:gd name="connsiteX1" fmla="*/ 1044276 w 1053526"/>
                <a:gd name="connsiteY1" fmla="*/ 60901 h 526596"/>
                <a:gd name="connsiteX2" fmla="*/ 955303 w 1053526"/>
                <a:gd name="connsiteY2" fmla="*/ 503324 h 526596"/>
                <a:gd name="connsiteX3" fmla="*/ 926721 w 1053526"/>
                <a:gd name="connsiteY3" fmla="*/ 526946 h 526596"/>
                <a:gd name="connsiteX4" fmla="*/ 125965 w 1053526"/>
                <a:gd name="connsiteY4" fmla="*/ 526946 h 526596"/>
                <a:gd name="connsiteX5" fmla="*/ 97383 w 1053526"/>
                <a:gd name="connsiteY5" fmla="*/ 503324 h 526596"/>
                <a:gd name="connsiteX6" fmla="*/ 6521 w 1053526"/>
                <a:gd name="connsiteY6" fmla="*/ 50744 h 526596"/>
                <a:gd name="connsiteX7" fmla="*/ -14 w 1053526"/>
                <a:gd name="connsiteY7" fmla="*/ 18225 h 526596"/>
                <a:gd name="connsiteX8" fmla="*/ 11749 w 1053526"/>
                <a:gd name="connsiteY8" fmla="*/ 635 h 526596"/>
                <a:gd name="connsiteX9" fmla="*/ 14631 w 1053526"/>
                <a:gd name="connsiteY9" fmla="*/ 352 h 526596"/>
                <a:gd name="connsiteX10" fmla="*/ 1037977 w 1053526"/>
                <a:gd name="connsiteY10" fmla="*/ 352 h 526596"/>
                <a:gd name="connsiteX11" fmla="*/ 1053220 w 1053526"/>
                <a:gd name="connsiteY11" fmla="*/ 15021 h 526596"/>
                <a:gd name="connsiteX12" fmla="*/ 1052937 w 1053526"/>
                <a:gd name="connsiteY12" fmla="*/ 18225 h 5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526" h="526596">
                  <a:moveTo>
                    <a:pt x="1052937" y="18225"/>
                  </a:moveTo>
                  <a:lnTo>
                    <a:pt x="1044276" y="60901"/>
                  </a:lnTo>
                  <a:lnTo>
                    <a:pt x="955303" y="503324"/>
                  </a:lnTo>
                  <a:cubicBezTo>
                    <a:pt x="952665" y="517025"/>
                    <a:pt x="940674" y="526930"/>
                    <a:pt x="926721" y="526946"/>
                  </a:cubicBezTo>
                  <a:lnTo>
                    <a:pt x="125965" y="526946"/>
                  </a:lnTo>
                  <a:cubicBezTo>
                    <a:pt x="112013" y="526930"/>
                    <a:pt x="100021" y="517025"/>
                    <a:pt x="97383" y="503324"/>
                  </a:cubicBezTo>
                  <a:lnTo>
                    <a:pt x="6521" y="50744"/>
                  </a:lnTo>
                  <a:lnTo>
                    <a:pt x="-14" y="18225"/>
                  </a:lnTo>
                  <a:cubicBezTo>
                    <a:pt x="-1620" y="10123"/>
                    <a:pt x="3639" y="2249"/>
                    <a:pt x="11749" y="635"/>
                  </a:cubicBezTo>
                  <a:cubicBezTo>
                    <a:pt x="12694" y="446"/>
                    <a:pt x="13662" y="352"/>
                    <a:pt x="14631" y="352"/>
                  </a:cubicBezTo>
                  <a:lnTo>
                    <a:pt x="1037977" y="352"/>
                  </a:lnTo>
                  <a:cubicBezTo>
                    <a:pt x="1046236" y="194"/>
                    <a:pt x="1053063" y="6761"/>
                    <a:pt x="1053220" y="15021"/>
                  </a:cubicBezTo>
                  <a:cubicBezTo>
                    <a:pt x="1053244" y="16099"/>
                    <a:pt x="1053149" y="17170"/>
                    <a:pt x="1052937" y="18225"/>
                  </a:cubicBezTo>
                  <a:close/>
                </a:path>
              </a:pathLst>
            </a:custGeom>
            <a:noFill/>
            <a:ln w="7867" cap="rnd">
              <a:solidFill>
                <a:srgbClr val="263238"/>
              </a:solidFill>
              <a:prstDash val="solid"/>
              <a:round/>
            </a:ln>
          </p:spPr>
          <p:txBody>
            <a:bodyPr rtlCol="0" anchor="ctr"/>
            <a:lstStyle/>
            <a:p>
              <a:endParaRPr lang="en-US"/>
            </a:p>
          </p:txBody>
        </p:sp>
        <p:sp>
          <p:nvSpPr>
            <p:cNvPr id="2312" name="Freeform: Shape 2311">
              <a:extLst>
                <a:ext uri="{FF2B5EF4-FFF2-40B4-BE49-F238E27FC236}">
                  <a16:creationId xmlns:a16="http://schemas.microsoft.com/office/drawing/2014/main" id="{A30458BC-83F4-1E62-0A30-E0AB4ED45A67}"/>
                </a:ext>
              </a:extLst>
            </p:cNvPr>
            <p:cNvSpPr/>
            <p:nvPr/>
          </p:nvSpPr>
          <p:spPr>
            <a:xfrm>
              <a:off x="-2225449" y="982427"/>
              <a:ext cx="1056710" cy="547695"/>
            </a:xfrm>
            <a:custGeom>
              <a:avLst/>
              <a:gdLst>
                <a:gd name="connsiteX0" fmla="*/ 1041266 w 1056710"/>
                <a:gd name="connsiteY0" fmla="*/ 33419 h 547695"/>
                <a:gd name="connsiteX1" fmla="*/ 346963 w 1056710"/>
                <a:gd name="connsiteY1" fmla="*/ 33419 h 547695"/>
                <a:gd name="connsiteX2" fmla="*/ 339089 w 1056710"/>
                <a:gd name="connsiteY2" fmla="*/ 16097 h 547695"/>
                <a:gd name="connsiteX3" fmla="*/ 314129 w 1056710"/>
                <a:gd name="connsiteY3" fmla="*/ 350 h 547695"/>
                <a:gd name="connsiteX4" fmla="*/ 156655 w 1056710"/>
                <a:gd name="connsiteY4" fmla="*/ 350 h 547695"/>
                <a:gd name="connsiteX5" fmla="*/ 140908 w 1056710"/>
                <a:gd name="connsiteY5" fmla="*/ 16097 h 547695"/>
                <a:gd name="connsiteX6" fmla="*/ 140908 w 1056710"/>
                <a:gd name="connsiteY6" fmla="*/ 33734 h 547695"/>
                <a:gd name="connsiteX7" fmla="*/ 14928 w 1056710"/>
                <a:gd name="connsiteY7" fmla="*/ 33734 h 547695"/>
                <a:gd name="connsiteX8" fmla="*/ -299 w 1056710"/>
                <a:gd name="connsiteY8" fmla="*/ 48419 h 547695"/>
                <a:gd name="connsiteX9" fmla="*/ -32 w 1056710"/>
                <a:gd name="connsiteY9" fmla="*/ 51529 h 547695"/>
                <a:gd name="connsiteX10" fmla="*/ 102326 w 1056710"/>
                <a:gd name="connsiteY10" fmla="*/ 548045 h 547695"/>
                <a:gd name="connsiteX11" fmla="*/ 953711 w 1056710"/>
                <a:gd name="connsiteY11" fmla="*/ 548045 h 547695"/>
                <a:gd name="connsiteX12" fmla="*/ 1056069 w 1056710"/>
                <a:gd name="connsiteY12" fmla="*/ 51529 h 547695"/>
                <a:gd name="connsiteX13" fmla="*/ 1044597 w 1056710"/>
                <a:gd name="connsiteY13" fmla="*/ 33750 h 547695"/>
                <a:gd name="connsiteX14" fmla="*/ 1041266 w 1056710"/>
                <a:gd name="connsiteY14" fmla="*/ 33419 h 5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6710" h="547695">
                  <a:moveTo>
                    <a:pt x="1041266" y="33419"/>
                  </a:moveTo>
                  <a:lnTo>
                    <a:pt x="346963" y="33419"/>
                  </a:lnTo>
                  <a:lnTo>
                    <a:pt x="339089" y="16097"/>
                  </a:lnTo>
                  <a:cubicBezTo>
                    <a:pt x="334561" y="6420"/>
                    <a:pt x="324814" y="271"/>
                    <a:pt x="314129" y="350"/>
                  </a:cubicBezTo>
                  <a:lnTo>
                    <a:pt x="156655" y="350"/>
                  </a:lnTo>
                  <a:cubicBezTo>
                    <a:pt x="147954" y="350"/>
                    <a:pt x="140908" y="7397"/>
                    <a:pt x="140908" y="16097"/>
                  </a:cubicBezTo>
                  <a:lnTo>
                    <a:pt x="140908" y="33734"/>
                  </a:lnTo>
                  <a:lnTo>
                    <a:pt x="14928" y="33734"/>
                  </a:lnTo>
                  <a:cubicBezTo>
                    <a:pt x="6669" y="33585"/>
                    <a:pt x="-150" y="40159"/>
                    <a:pt x="-299" y="48419"/>
                  </a:cubicBezTo>
                  <a:cubicBezTo>
                    <a:pt x="-323" y="49466"/>
                    <a:pt x="-228" y="50505"/>
                    <a:pt x="-32" y="51529"/>
                  </a:cubicBezTo>
                  <a:lnTo>
                    <a:pt x="102326" y="548045"/>
                  </a:lnTo>
                  <a:lnTo>
                    <a:pt x="953711" y="548045"/>
                  </a:lnTo>
                  <a:lnTo>
                    <a:pt x="1056069" y="51529"/>
                  </a:lnTo>
                  <a:cubicBezTo>
                    <a:pt x="1057809" y="43451"/>
                    <a:pt x="1052676" y="35490"/>
                    <a:pt x="1044597" y="33750"/>
                  </a:cubicBezTo>
                  <a:cubicBezTo>
                    <a:pt x="1043502" y="33522"/>
                    <a:pt x="1042385" y="33404"/>
                    <a:pt x="1041266" y="33419"/>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13" name="Freeform: Shape 2312">
              <a:extLst>
                <a:ext uri="{FF2B5EF4-FFF2-40B4-BE49-F238E27FC236}">
                  <a16:creationId xmlns:a16="http://schemas.microsoft.com/office/drawing/2014/main" id="{DA99D546-8EFD-CC25-346F-E9B3B4B15FB2}"/>
                </a:ext>
              </a:extLst>
            </p:cNvPr>
            <p:cNvSpPr/>
            <p:nvPr/>
          </p:nvSpPr>
          <p:spPr>
            <a:xfrm>
              <a:off x="-2236394" y="1037148"/>
              <a:ext cx="1078925" cy="525493"/>
            </a:xfrm>
            <a:custGeom>
              <a:avLst/>
              <a:gdLst>
                <a:gd name="connsiteX0" fmla="*/ 1078353 w 1078925"/>
                <a:gd name="connsiteY0" fmla="*/ 18224 h 525493"/>
                <a:gd name="connsiteX1" fmla="*/ 1069692 w 1078925"/>
                <a:gd name="connsiteY1" fmla="*/ 60270 h 525493"/>
                <a:gd name="connsiteX2" fmla="*/ 978436 w 1078925"/>
                <a:gd name="connsiteY2" fmla="*/ 502221 h 525493"/>
                <a:gd name="connsiteX3" fmla="*/ 949146 w 1078925"/>
                <a:gd name="connsiteY3" fmla="*/ 525842 h 525493"/>
                <a:gd name="connsiteX4" fmla="*/ 129571 w 1078925"/>
                <a:gd name="connsiteY4" fmla="*/ 525842 h 525493"/>
                <a:gd name="connsiteX5" fmla="*/ 100281 w 1078925"/>
                <a:gd name="connsiteY5" fmla="*/ 502221 h 525493"/>
                <a:gd name="connsiteX6" fmla="*/ 8316 w 1078925"/>
                <a:gd name="connsiteY6" fmla="*/ 58774 h 525493"/>
                <a:gd name="connsiteX7" fmla="*/ -30 w 1078925"/>
                <a:gd name="connsiteY7" fmla="*/ 18224 h 525493"/>
                <a:gd name="connsiteX8" fmla="*/ 11907 w 1078925"/>
                <a:gd name="connsiteY8" fmla="*/ 619 h 525493"/>
                <a:gd name="connsiteX9" fmla="*/ 14930 w 1078925"/>
                <a:gd name="connsiteY9" fmla="*/ 351 h 525493"/>
                <a:gd name="connsiteX10" fmla="*/ 1063393 w 1078925"/>
                <a:gd name="connsiteY10" fmla="*/ 351 h 525493"/>
                <a:gd name="connsiteX11" fmla="*/ 1078621 w 1078925"/>
                <a:gd name="connsiteY11" fmla="*/ 15201 h 525493"/>
                <a:gd name="connsiteX12" fmla="*/ 1078353 w 1078925"/>
                <a:gd name="connsiteY12" fmla="*/ 18224 h 52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925" h="525493">
                  <a:moveTo>
                    <a:pt x="1078353" y="18224"/>
                  </a:moveTo>
                  <a:lnTo>
                    <a:pt x="1069692" y="60270"/>
                  </a:lnTo>
                  <a:lnTo>
                    <a:pt x="978436" y="502221"/>
                  </a:lnTo>
                  <a:cubicBezTo>
                    <a:pt x="975546" y="516071"/>
                    <a:pt x="963286" y="525952"/>
                    <a:pt x="949146" y="525842"/>
                  </a:cubicBezTo>
                  <a:lnTo>
                    <a:pt x="129571" y="525842"/>
                  </a:lnTo>
                  <a:cubicBezTo>
                    <a:pt x="115430" y="525952"/>
                    <a:pt x="103170" y="516071"/>
                    <a:pt x="100281" y="502221"/>
                  </a:cubicBezTo>
                  <a:lnTo>
                    <a:pt x="8316" y="58774"/>
                  </a:lnTo>
                  <a:lnTo>
                    <a:pt x="-30" y="18224"/>
                  </a:lnTo>
                  <a:cubicBezTo>
                    <a:pt x="-1597" y="10067"/>
                    <a:pt x="3749" y="2185"/>
                    <a:pt x="11907" y="619"/>
                  </a:cubicBezTo>
                  <a:cubicBezTo>
                    <a:pt x="12898" y="430"/>
                    <a:pt x="13914" y="335"/>
                    <a:pt x="14930" y="351"/>
                  </a:cubicBezTo>
                  <a:lnTo>
                    <a:pt x="1063393" y="351"/>
                  </a:lnTo>
                  <a:cubicBezTo>
                    <a:pt x="1071700" y="248"/>
                    <a:pt x="1078518" y="6894"/>
                    <a:pt x="1078621" y="15201"/>
                  </a:cubicBezTo>
                  <a:cubicBezTo>
                    <a:pt x="1078637" y="16216"/>
                    <a:pt x="1078542" y="17224"/>
                    <a:pt x="1078353" y="18224"/>
                  </a:cubicBezTo>
                  <a:close/>
                </a:path>
              </a:pathLst>
            </a:custGeom>
            <a:solidFill>
              <a:srgbClr val="FFFFFF"/>
            </a:solidFill>
            <a:ln w="7867" cap="flat">
              <a:noFill/>
              <a:prstDash val="solid"/>
              <a:miter/>
            </a:ln>
          </p:spPr>
          <p:txBody>
            <a:bodyPr rtlCol="0" anchor="ctr"/>
            <a:lstStyle/>
            <a:p>
              <a:endParaRPr lang="en-US"/>
            </a:p>
          </p:txBody>
        </p:sp>
        <p:sp>
          <p:nvSpPr>
            <p:cNvPr id="2314" name="Freeform: Shape 2313">
              <a:extLst>
                <a:ext uri="{FF2B5EF4-FFF2-40B4-BE49-F238E27FC236}">
                  <a16:creationId xmlns:a16="http://schemas.microsoft.com/office/drawing/2014/main" id="{5010A0F9-222D-F3A2-BB4F-A72E3B83A433}"/>
                </a:ext>
              </a:extLst>
            </p:cNvPr>
            <p:cNvSpPr/>
            <p:nvPr/>
          </p:nvSpPr>
          <p:spPr>
            <a:xfrm>
              <a:off x="-2227776" y="1095573"/>
              <a:ext cx="1061376" cy="467069"/>
            </a:xfrm>
            <a:custGeom>
              <a:avLst/>
              <a:gdLst>
                <a:gd name="connsiteX0" fmla="*/ 1061073 w 1061376"/>
                <a:gd name="connsiteY0" fmla="*/ 1845 h 467069"/>
                <a:gd name="connsiteX1" fmla="*/ 969817 w 1061376"/>
                <a:gd name="connsiteY1" fmla="*/ 443796 h 467069"/>
                <a:gd name="connsiteX2" fmla="*/ 940527 w 1061376"/>
                <a:gd name="connsiteY2" fmla="*/ 467417 h 467069"/>
                <a:gd name="connsiteX3" fmla="*/ 120952 w 1061376"/>
                <a:gd name="connsiteY3" fmla="*/ 467417 h 467069"/>
                <a:gd name="connsiteX4" fmla="*/ 91662 w 1061376"/>
                <a:gd name="connsiteY4" fmla="*/ 443796 h 467069"/>
                <a:gd name="connsiteX5" fmla="*/ -303 w 1061376"/>
                <a:gd name="connsiteY5" fmla="*/ 349 h 46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1376" h="467069">
                  <a:moveTo>
                    <a:pt x="1061073" y="1845"/>
                  </a:moveTo>
                  <a:lnTo>
                    <a:pt x="969817" y="443796"/>
                  </a:lnTo>
                  <a:cubicBezTo>
                    <a:pt x="966927" y="457646"/>
                    <a:pt x="954668" y="467528"/>
                    <a:pt x="940527" y="467417"/>
                  </a:cubicBezTo>
                  <a:lnTo>
                    <a:pt x="120952" y="467417"/>
                  </a:lnTo>
                  <a:cubicBezTo>
                    <a:pt x="106811" y="467528"/>
                    <a:pt x="94552" y="457646"/>
                    <a:pt x="91662" y="443796"/>
                  </a:cubicBezTo>
                  <a:lnTo>
                    <a:pt x="-303" y="349"/>
                  </a:lnTo>
                  <a:close/>
                </a:path>
              </a:pathLst>
            </a:custGeom>
            <a:solidFill>
              <a:srgbClr val="D6CFCE">
                <a:alpha val="40000"/>
              </a:srgbClr>
            </a:solidFill>
            <a:ln w="7867" cap="flat">
              <a:noFill/>
              <a:prstDash val="solid"/>
              <a:miter/>
            </a:ln>
          </p:spPr>
          <p:txBody>
            <a:bodyPr rtlCol="0" anchor="ctr"/>
            <a:lstStyle/>
            <a:p>
              <a:endParaRPr lang="en-US"/>
            </a:p>
          </p:txBody>
        </p:sp>
        <p:sp>
          <p:nvSpPr>
            <p:cNvPr id="2315" name="Freeform: Shape 2314">
              <a:extLst>
                <a:ext uri="{FF2B5EF4-FFF2-40B4-BE49-F238E27FC236}">
                  <a16:creationId xmlns:a16="http://schemas.microsoft.com/office/drawing/2014/main" id="{22FB995C-8A27-2C64-F1B4-2B18ACECE522}"/>
                </a:ext>
              </a:extLst>
            </p:cNvPr>
            <p:cNvSpPr/>
            <p:nvPr/>
          </p:nvSpPr>
          <p:spPr>
            <a:xfrm>
              <a:off x="-2236394" y="1037148"/>
              <a:ext cx="1078925" cy="525493"/>
            </a:xfrm>
            <a:custGeom>
              <a:avLst/>
              <a:gdLst>
                <a:gd name="connsiteX0" fmla="*/ 1078353 w 1078925"/>
                <a:gd name="connsiteY0" fmla="*/ 18224 h 525493"/>
                <a:gd name="connsiteX1" fmla="*/ 1069692 w 1078925"/>
                <a:gd name="connsiteY1" fmla="*/ 60270 h 525493"/>
                <a:gd name="connsiteX2" fmla="*/ 978436 w 1078925"/>
                <a:gd name="connsiteY2" fmla="*/ 502221 h 525493"/>
                <a:gd name="connsiteX3" fmla="*/ 949146 w 1078925"/>
                <a:gd name="connsiteY3" fmla="*/ 525842 h 525493"/>
                <a:gd name="connsiteX4" fmla="*/ 129571 w 1078925"/>
                <a:gd name="connsiteY4" fmla="*/ 525842 h 525493"/>
                <a:gd name="connsiteX5" fmla="*/ 100281 w 1078925"/>
                <a:gd name="connsiteY5" fmla="*/ 502221 h 525493"/>
                <a:gd name="connsiteX6" fmla="*/ 8316 w 1078925"/>
                <a:gd name="connsiteY6" fmla="*/ 58774 h 525493"/>
                <a:gd name="connsiteX7" fmla="*/ -30 w 1078925"/>
                <a:gd name="connsiteY7" fmla="*/ 18224 h 525493"/>
                <a:gd name="connsiteX8" fmla="*/ 11907 w 1078925"/>
                <a:gd name="connsiteY8" fmla="*/ 619 h 525493"/>
                <a:gd name="connsiteX9" fmla="*/ 14930 w 1078925"/>
                <a:gd name="connsiteY9" fmla="*/ 351 h 525493"/>
                <a:gd name="connsiteX10" fmla="*/ 1063393 w 1078925"/>
                <a:gd name="connsiteY10" fmla="*/ 351 h 525493"/>
                <a:gd name="connsiteX11" fmla="*/ 1078621 w 1078925"/>
                <a:gd name="connsiteY11" fmla="*/ 15201 h 525493"/>
                <a:gd name="connsiteX12" fmla="*/ 1078353 w 1078925"/>
                <a:gd name="connsiteY12" fmla="*/ 18224 h 52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925" h="525493">
                  <a:moveTo>
                    <a:pt x="1078353" y="18224"/>
                  </a:moveTo>
                  <a:lnTo>
                    <a:pt x="1069692" y="60270"/>
                  </a:lnTo>
                  <a:lnTo>
                    <a:pt x="978436" y="502221"/>
                  </a:lnTo>
                  <a:cubicBezTo>
                    <a:pt x="975546" y="516071"/>
                    <a:pt x="963286" y="525952"/>
                    <a:pt x="949146" y="525842"/>
                  </a:cubicBezTo>
                  <a:lnTo>
                    <a:pt x="129571" y="525842"/>
                  </a:lnTo>
                  <a:cubicBezTo>
                    <a:pt x="115430" y="525952"/>
                    <a:pt x="103170" y="516071"/>
                    <a:pt x="100281" y="502221"/>
                  </a:cubicBezTo>
                  <a:lnTo>
                    <a:pt x="8316" y="58774"/>
                  </a:lnTo>
                  <a:lnTo>
                    <a:pt x="-30" y="18224"/>
                  </a:lnTo>
                  <a:cubicBezTo>
                    <a:pt x="-1597" y="10067"/>
                    <a:pt x="3749" y="2185"/>
                    <a:pt x="11907" y="619"/>
                  </a:cubicBezTo>
                  <a:cubicBezTo>
                    <a:pt x="12898" y="430"/>
                    <a:pt x="13914" y="335"/>
                    <a:pt x="14930" y="351"/>
                  </a:cubicBezTo>
                  <a:lnTo>
                    <a:pt x="1063393" y="351"/>
                  </a:lnTo>
                  <a:cubicBezTo>
                    <a:pt x="1071700" y="248"/>
                    <a:pt x="1078518" y="6894"/>
                    <a:pt x="1078621" y="15201"/>
                  </a:cubicBezTo>
                  <a:cubicBezTo>
                    <a:pt x="1078637" y="16216"/>
                    <a:pt x="1078542" y="17224"/>
                    <a:pt x="1078353" y="18224"/>
                  </a:cubicBezTo>
                  <a:close/>
                </a:path>
              </a:pathLst>
            </a:custGeom>
            <a:noFill/>
            <a:ln w="7867" cap="rnd">
              <a:solidFill>
                <a:srgbClr val="263238"/>
              </a:solidFill>
              <a:prstDash val="solid"/>
              <a:round/>
            </a:ln>
          </p:spPr>
          <p:txBody>
            <a:bodyPr rtlCol="0" anchor="ctr"/>
            <a:lstStyle/>
            <a:p>
              <a:endParaRPr lang="en-US"/>
            </a:p>
          </p:txBody>
        </p:sp>
        <p:sp>
          <p:nvSpPr>
            <p:cNvPr id="2316" name="Freeform: Shape 2315">
              <a:extLst>
                <a:ext uri="{FF2B5EF4-FFF2-40B4-BE49-F238E27FC236}">
                  <a16:creationId xmlns:a16="http://schemas.microsoft.com/office/drawing/2014/main" id="{6D1DCDE9-7DE3-BF04-1D06-DB0D6E03EA19}"/>
                </a:ext>
              </a:extLst>
            </p:cNvPr>
            <p:cNvSpPr/>
            <p:nvPr/>
          </p:nvSpPr>
          <p:spPr>
            <a:xfrm>
              <a:off x="-2237939" y="1097219"/>
              <a:ext cx="1081623" cy="545812"/>
            </a:xfrm>
            <a:custGeom>
              <a:avLst/>
              <a:gdLst>
                <a:gd name="connsiteX0" fmla="*/ 1065725 w 1081623"/>
                <a:gd name="connsiteY0" fmla="*/ 33347 h 545812"/>
                <a:gd name="connsiteX1" fmla="*/ 355437 w 1081623"/>
                <a:gd name="connsiteY1" fmla="*/ 33347 h 545812"/>
                <a:gd name="connsiteX2" fmla="*/ 347564 w 1081623"/>
                <a:gd name="connsiteY2" fmla="*/ 16104 h 545812"/>
                <a:gd name="connsiteX3" fmla="*/ 322053 w 1081623"/>
                <a:gd name="connsiteY3" fmla="*/ 356 h 545812"/>
                <a:gd name="connsiteX4" fmla="*/ 160484 w 1081623"/>
                <a:gd name="connsiteY4" fmla="*/ 356 h 545812"/>
                <a:gd name="connsiteX5" fmla="*/ 144273 w 1081623"/>
                <a:gd name="connsiteY5" fmla="*/ 15624 h 545812"/>
                <a:gd name="connsiteX6" fmla="*/ 144264 w 1081623"/>
                <a:gd name="connsiteY6" fmla="*/ 16104 h 545812"/>
                <a:gd name="connsiteX7" fmla="*/ 144264 w 1081623"/>
                <a:gd name="connsiteY7" fmla="*/ 33662 h 545812"/>
                <a:gd name="connsiteX8" fmla="*/ 15687 w 1081623"/>
                <a:gd name="connsiteY8" fmla="*/ 33662 h 545812"/>
                <a:gd name="connsiteX9" fmla="*/ -281 w 1081623"/>
                <a:gd name="connsiteY9" fmla="*/ 47882 h 545812"/>
                <a:gd name="connsiteX10" fmla="*/ -60 w 1081623"/>
                <a:gd name="connsiteY10" fmla="*/ 51457 h 545812"/>
                <a:gd name="connsiteX11" fmla="*/ 105290 w 1081623"/>
                <a:gd name="connsiteY11" fmla="*/ 546162 h 545812"/>
                <a:gd name="connsiteX12" fmla="*/ 976122 w 1081623"/>
                <a:gd name="connsiteY12" fmla="*/ 546162 h 545812"/>
                <a:gd name="connsiteX13" fmla="*/ 1081079 w 1081623"/>
                <a:gd name="connsiteY13" fmla="*/ 51142 h 545812"/>
                <a:gd name="connsiteX14" fmla="*/ 1068890 w 1081623"/>
                <a:gd name="connsiteY14" fmla="*/ 33583 h 545812"/>
                <a:gd name="connsiteX15" fmla="*/ 1065725 w 1081623"/>
                <a:gd name="connsiteY15" fmla="*/ 33347 h 54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1623" h="545812">
                  <a:moveTo>
                    <a:pt x="1065725" y="33347"/>
                  </a:moveTo>
                  <a:lnTo>
                    <a:pt x="355437" y="33347"/>
                  </a:lnTo>
                  <a:lnTo>
                    <a:pt x="347564" y="16104"/>
                  </a:lnTo>
                  <a:cubicBezTo>
                    <a:pt x="342863" y="6325"/>
                    <a:pt x="332903" y="175"/>
                    <a:pt x="322053" y="356"/>
                  </a:cubicBezTo>
                  <a:lnTo>
                    <a:pt x="160484" y="356"/>
                  </a:lnTo>
                  <a:cubicBezTo>
                    <a:pt x="151792" y="97"/>
                    <a:pt x="144532" y="6931"/>
                    <a:pt x="144273" y="15624"/>
                  </a:cubicBezTo>
                  <a:cubicBezTo>
                    <a:pt x="144264" y="15781"/>
                    <a:pt x="144264" y="15946"/>
                    <a:pt x="144264" y="16104"/>
                  </a:cubicBezTo>
                  <a:lnTo>
                    <a:pt x="144264" y="33662"/>
                  </a:lnTo>
                  <a:lnTo>
                    <a:pt x="15687" y="33662"/>
                  </a:lnTo>
                  <a:cubicBezTo>
                    <a:pt x="7349" y="33182"/>
                    <a:pt x="207" y="39544"/>
                    <a:pt x="-281" y="47882"/>
                  </a:cubicBezTo>
                  <a:cubicBezTo>
                    <a:pt x="-344" y="49079"/>
                    <a:pt x="-273" y="50276"/>
                    <a:pt x="-60" y="51457"/>
                  </a:cubicBezTo>
                  <a:lnTo>
                    <a:pt x="105290" y="546162"/>
                  </a:lnTo>
                  <a:lnTo>
                    <a:pt x="976122" y="546162"/>
                  </a:lnTo>
                  <a:lnTo>
                    <a:pt x="1081079" y="51142"/>
                  </a:lnTo>
                  <a:cubicBezTo>
                    <a:pt x="1082559" y="42922"/>
                    <a:pt x="1077102" y="35064"/>
                    <a:pt x="1068890" y="33583"/>
                  </a:cubicBezTo>
                  <a:cubicBezTo>
                    <a:pt x="1067843" y="33395"/>
                    <a:pt x="1066788" y="33316"/>
                    <a:pt x="1065725" y="33347"/>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17" name="Freeform: Shape 2316">
              <a:extLst>
                <a:ext uri="{FF2B5EF4-FFF2-40B4-BE49-F238E27FC236}">
                  <a16:creationId xmlns:a16="http://schemas.microsoft.com/office/drawing/2014/main" id="{E599B219-B0B8-508C-77FF-95A450EE0760}"/>
                </a:ext>
              </a:extLst>
            </p:cNvPr>
            <p:cNvSpPr/>
            <p:nvPr/>
          </p:nvSpPr>
          <p:spPr>
            <a:xfrm>
              <a:off x="-2248976" y="1153274"/>
              <a:ext cx="1104175" cy="523542"/>
            </a:xfrm>
            <a:custGeom>
              <a:avLst/>
              <a:gdLst>
                <a:gd name="connsiteX0" fmla="*/ 1088258 w 1104175"/>
                <a:gd name="connsiteY0" fmla="*/ 362 h 523542"/>
                <a:gd name="connsiteX1" fmla="*/ 15229 w 1104175"/>
                <a:gd name="connsiteY1" fmla="*/ 362 h 523542"/>
                <a:gd name="connsiteX2" fmla="*/ -290 w 1104175"/>
                <a:gd name="connsiteY2" fmla="*/ 14740 h 523542"/>
                <a:gd name="connsiteX3" fmla="*/ -46 w 1104175"/>
                <a:gd name="connsiteY3" fmla="*/ 18078 h 523542"/>
                <a:gd name="connsiteX4" fmla="*/ 102312 w 1104175"/>
                <a:gd name="connsiteY4" fmla="*/ 500658 h 523542"/>
                <a:gd name="connsiteX5" fmla="*/ 132232 w 1104175"/>
                <a:gd name="connsiteY5" fmla="*/ 523885 h 523542"/>
                <a:gd name="connsiteX6" fmla="*/ 971333 w 1104175"/>
                <a:gd name="connsiteY6" fmla="*/ 523885 h 523542"/>
                <a:gd name="connsiteX7" fmla="*/ 1001253 w 1104175"/>
                <a:gd name="connsiteY7" fmla="*/ 500658 h 523542"/>
                <a:gd name="connsiteX8" fmla="*/ 1103611 w 1104175"/>
                <a:gd name="connsiteY8" fmla="*/ 18078 h 523542"/>
                <a:gd name="connsiteX9" fmla="*/ 1091683 w 1104175"/>
                <a:gd name="connsiteY9" fmla="*/ 606 h 523542"/>
                <a:gd name="connsiteX10" fmla="*/ 1088258 w 1104175"/>
                <a:gd name="connsiteY10" fmla="*/ 362 h 5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4175" h="523542">
                  <a:moveTo>
                    <a:pt x="1088258" y="362"/>
                  </a:moveTo>
                  <a:lnTo>
                    <a:pt x="15229" y="362"/>
                  </a:lnTo>
                  <a:cubicBezTo>
                    <a:pt x="6969" y="47"/>
                    <a:pt x="24" y="6480"/>
                    <a:pt x="-290" y="14740"/>
                  </a:cubicBezTo>
                  <a:cubicBezTo>
                    <a:pt x="-338" y="15858"/>
                    <a:pt x="-251" y="16976"/>
                    <a:pt x="-46" y="18078"/>
                  </a:cubicBezTo>
                  <a:lnTo>
                    <a:pt x="102312" y="500658"/>
                  </a:lnTo>
                  <a:cubicBezTo>
                    <a:pt x="105548" y="514500"/>
                    <a:pt x="118020" y="524184"/>
                    <a:pt x="132232" y="523885"/>
                  </a:cubicBezTo>
                  <a:lnTo>
                    <a:pt x="971333" y="523885"/>
                  </a:lnTo>
                  <a:cubicBezTo>
                    <a:pt x="985545" y="524184"/>
                    <a:pt x="998017" y="514500"/>
                    <a:pt x="1001253" y="500658"/>
                  </a:cubicBezTo>
                  <a:lnTo>
                    <a:pt x="1103611" y="18078"/>
                  </a:lnTo>
                  <a:cubicBezTo>
                    <a:pt x="1105139" y="9960"/>
                    <a:pt x="1099800" y="2134"/>
                    <a:pt x="1091683" y="606"/>
                  </a:cubicBezTo>
                  <a:cubicBezTo>
                    <a:pt x="1090549" y="394"/>
                    <a:pt x="1089408" y="315"/>
                    <a:pt x="1088258" y="362"/>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318" name="Freeform: Shape 2317">
              <a:extLst>
                <a:ext uri="{FF2B5EF4-FFF2-40B4-BE49-F238E27FC236}">
                  <a16:creationId xmlns:a16="http://schemas.microsoft.com/office/drawing/2014/main" id="{0CD81A98-D5A3-34B5-C733-1332142829AC}"/>
                </a:ext>
              </a:extLst>
            </p:cNvPr>
            <p:cNvSpPr/>
            <p:nvPr/>
          </p:nvSpPr>
          <p:spPr>
            <a:xfrm>
              <a:off x="-2249958" y="1188379"/>
              <a:ext cx="1106051" cy="544570"/>
            </a:xfrm>
            <a:custGeom>
              <a:avLst/>
              <a:gdLst>
                <a:gd name="connsiteX0" fmla="*/ 1089791 w 1106051"/>
                <a:gd name="connsiteY0" fmla="*/ 33286 h 544570"/>
                <a:gd name="connsiteX1" fmla="*/ 363599 w 1106051"/>
                <a:gd name="connsiteY1" fmla="*/ 33286 h 544570"/>
                <a:gd name="connsiteX2" fmla="*/ 355332 w 1106051"/>
                <a:gd name="connsiteY2" fmla="*/ 16121 h 544570"/>
                <a:gd name="connsiteX3" fmla="*/ 329270 w 1106051"/>
                <a:gd name="connsiteY3" fmla="*/ 374 h 544570"/>
                <a:gd name="connsiteX4" fmla="*/ 163922 w 1106051"/>
                <a:gd name="connsiteY4" fmla="*/ 374 h 544570"/>
                <a:gd name="connsiteX5" fmla="*/ 147332 w 1106051"/>
                <a:gd name="connsiteY5" fmla="*/ 15231 h 544570"/>
                <a:gd name="connsiteX6" fmla="*/ 147308 w 1106051"/>
                <a:gd name="connsiteY6" fmla="*/ 16121 h 544570"/>
                <a:gd name="connsiteX7" fmla="*/ 147308 w 1106051"/>
                <a:gd name="connsiteY7" fmla="*/ 33679 h 544570"/>
                <a:gd name="connsiteX8" fmla="*/ 15660 w 1106051"/>
                <a:gd name="connsiteY8" fmla="*/ 33679 h 544570"/>
                <a:gd name="connsiteX9" fmla="*/ -285 w 1106051"/>
                <a:gd name="connsiteY9" fmla="*/ 48088 h 544570"/>
                <a:gd name="connsiteX10" fmla="*/ -88 w 1106051"/>
                <a:gd name="connsiteY10" fmla="*/ 51395 h 544570"/>
                <a:gd name="connsiteX11" fmla="*/ 107231 w 1106051"/>
                <a:gd name="connsiteY11" fmla="*/ 544919 h 544570"/>
                <a:gd name="connsiteX12" fmla="*/ 998141 w 1106051"/>
                <a:gd name="connsiteY12" fmla="*/ 544919 h 544570"/>
                <a:gd name="connsiteX13" fmla="*/ 1105459 w 1106051"/>
                <a:gd name="connsiteY13" fmla="*/ 51395 h 544570"/>
                <a:gd name="connsiteX14" fmla="*/ 1093484 w 1106051"/>
                <a:gd name="connsiteY14" fmla="*/ 33553 h 544570"/>
                <a:gd name="connsiteX15" fmla="*/ 1089791 w 1106051"/>
                <a:gd name="connsiteY15" fmla="*/ 33286 h 54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6051" h="544570">
                  <a:moveTo>
                    <a:pt x="1089791" y="33286"/>
                  </a:moveTo>
                  <a:lnTo>
                    <a:pt x="363599" y="33286"/>
                  </a:lnTo>
                  <a:lnTo>
                    <a:pt x="355332" y="16121"/>
                  </a:lnTo>
                  <a:cubicBezTo>
                    <a:pt x="350379" y="6310"/>
                    <a:pt x="340261" y="193"/>
                    <a:pt x="329270" y="374"/>
                  </a:cubicBezTo>
                  <a:lnTo>
                    <a:pt x="163922" y="374"/>
                  </a:lnTo>
                  <a:cubicBezTo>
                    <a:pt x="155237" y="-107"/>
                    <a:pt x="147812" y="6547"/>
                    <a:pt x="147332" y="15231"/>
                  </a:cubicBezTo>
                  <a:cubicBezTo>
                    <a:pt x="147316" y="15531"/>
                    <a:pt x="147308" y="15822"/>
                    <a:pt x="147308" y="16121"/>
                  </a:cubicBezTo>
                  <a:lnTo>
                    <a:pt x="147308" y="33679"/>
                  </a:lnTo>
                  <a:lnTo>
                    <a:pt x="15660" y="33679"/>
                  </a:lnTo>
                  <a:cubicBezTo>
                    <a:pt x="7274" y="33254"/>
                    <a:pt x="140" y="39711"/>
                    <a:pt x="-285" y="48088"/>
                  </a:cubicBezTo>
                  <a:cubicBezTo>
                    <a:pt x="-340" y="49198"/>
                    <a:pt x="-269" y="50301"/>
                    <a:pt x="-88" y="51395"/>
                  </a:cubicBezTo>
                  <a:lnTo>
                    <a:pt x="107231" y="544919"/>
                  </a:lnTo>
                  <a:lnTo>
                    <a:pt x="998141" y="544919"/>
                  </a:lnTo>
                  <a:lnTo>
                    <a:pt x="1105459" y="51395"/>
                  </a:lnTo>
                  <a:cubicBezTo>
                    <a:pt x="1107082" y="43159"/>
                    <a:pt x="1101720" y="35175"/>
                    <a:pt x="1093484" y="33553"/>
                  </a:cubicBezTo>
                  <a:cubicBezTo>
                    <a:pt x="1092263" y="33317"/>
                    <a:pt x="1091027" y="33223"/>
                    <a:pt x="1089791" y="33286"/>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19" name="Freeform: Shape 2318">
              <a:extLst>
                <a:ext uri="{FF2B5EF4-FFF2-40B4-BE49-F238E27FC236}">
                  <a16:creationId xmlns:a16="http://schemas.microsoft.com/office/drawing/2014/main" id="{A87516B2-8C9C-E71C-A2C4-4F8C5B59F0D2}"/>
                </a:ext>
              </a:extLst>
            </p:cNvPr>
            <p:cNvSpPr/>
            <p:nvPr/>
          </p:nvSpPr>
          <p:spPr>
            <a:xfrm>
              <a:off x="-2261703" y="1245700"/>
              <a:ext cx="1129231" cy="522454"/>
            </a:xfrm>
            <a:custGeom>
              <a:avLst/>
              <a:gdLst>
                <a:gd name="connsiteX0" fmla="*/ 1113267 w 1129231"/>
                <a:gd name="connsiteY0" fmla="*/ 374 h 522454"/>
                <a:gd name="connsiteX1" fmla="*/ 15673 w 1129231"/>
                <a:gd name="connsiteY1" fmla="*/ 374 h 522454"/>
                <a:gd name="connsiteX2" fmla="*/ -280 w 1129231"/>
                <a:gd name="connsiteY2" fmla="*/ 14610 h 522454"/>
                <a:gd name="connsiteX3" fmla="*/ -75 w 1129231"/>
                <a:gd name="connsiteY3" fmla="*/ 18090 h 522454"/>
                <a:gd name="connsiteX4" fmla="*/ 104567 w 1129231"/>
                <a:gd name="connsiteY4" fmla="*/ 499173 h 522454"/>
                <a:gd name="connsiteX5" fmla="*/ 135195 w 1129231"/>
                <a:gd name="connsiteY5" fmla="*/ 522794 h 522454"/>
                <a:gd name="connsiteX6" fmla="*/ 993430 w 1129231"/>
                <a:gd name="connsiteY6" fmla="*/ 522794 h 522454"/>
                <a:gd name="connsiteX7" fmla="*/ 1024058 w 1129231"/>
                <a:gd name="connsiteY7" fmla="*/ 499173 h 522454"/>
                <a:gd name="connsiteX8" fmla="*/ 1128700 w 1129231"/>
                <a:gd name="connsiteY8" fmla="*/ 18090 h 522454"/>
                <a:gd name="connsiteX9" fmla="*/ 1116417 w 1129231"/>
                <a:gd name="connsiteY9" fmla="*/ 594 h 522454"/>
                <a:gd name="connsiteX10" fmla="*/ 1113267 w 1129231"/>
                <a:gd name="connsiteY10" fmla="*/ 374 h 52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231" h="522454">
                  <a:moveTo>
                    <a:pt x="1113267" y="374"/>
                  </a:moveTo>
                  <a:lnTo>
                    <a:pt x="15673" y="374"/>
                  </a:lnTo>
                  <a:cubicBezTo>
                    <a:pt x="7334" y="-99"/>
                    <a:pt x="193" y="6271"/>
                    <a:pt x="-280" y="14610"/>
                  </a:cubicBezTo>
                  <a:cubicBezTo>
                    <a:pt x="-343" y="15775"/>
                    <a:pt x="-280" y="16940"/>
                    <a:pt x="-75" y="18090"/>
                  </a:cubicBezTo>
                  <a:lnTo>
                    <a:pt x="104567" y="499173"/>
                  </a:lnTo>
                  <a:cubicBezTo>
                    <a:pt x="107913" y="513299"/>
                    <a:pt x="120684" y="523149"/>
                    <a:pt x="135195" y="522794"/>
                  </a:cubicBezTo>
                  <a:lnTo>
                    <a:pt x="993430" y="522794"/>
                  </a:lnTo>
                  <a:cubicBezTo>
                    <a:pt x="1007941" y="523149"/>
                    <a:pt x="1020712" y="513299"/>
                    <a:pt x="1024058" y="499173"/>
                  </a:cubicBezTo>
                  <a:lnTo>
                    <a:pt x="1128700" y="18090"/>
                  </a:lnTo>
                  <a:cubicBezTo>
                    <a:pt x="1130141" y="9862"/>
                    <a:pt x="1124637" y="2027"/>
                    <a:pt x="1116417" y="594"/>
                  </a:cubicBezTo>
                  <a:cubicBezTo>
                    <a:pt x="1115377" y="405"/>
                    <a:pt x="1114323" y="335"/>
                    <a:pt x="1113267" y="374"/>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320" name="Freeform: Shape 2319">
              <a:extLst>
                <a:ext uri="{FF2B5EF4-FFF2-40B4-BE49-F238E27FC236}">
                  <a16:creationId xmlns:a16="http://schemas.microsoft.com/office/drawing/2014/main" id="{03B59961-2F61-952B-6928-653226E8B1F1}"/>
                </a:ext>
              </a:extLst>
            </p:cNvPr>
            <p:cNvSpPr/>
            <p:nvPr/>
          </p:nvSpPr>
          <p:spPr>
            <a:xfrm>
              <a:off x="-2261897" y="1279404"/>
              <a:ext cx="1130253" cy="542676"/>
            </a:xfrm>
            <a:custGeom>
              <a:avLst/>
              <a:gdLst>
                <a:gd name="connsiteX0" fmla="*/ 1113697 w 1130253"/>
                <a:gd name="connsiteY0" fmla="*/ 33281 h 542676"/>
                <a:gd name="connsiteX1" fmla="*/ 370891 w 1130253"/>
                <a:gd name="connsiteY1" fmla="*/ 33281 h 542676"/>
                <a:gd name="connsiteX2" fmla="*/ 362467 w 1130253"/>
                <a:gd name="connsiteY2" fmla="*/ 16117 h 542676"/>
                <a:gd name="connsiteX3" fmla="*/ 335775 w 1130253"/>
                <a:gd name="connsiteY3" fmla="*/ 369 h 542676"/>
                <a:gd name="connsiteX4" fmla="*/ 167041 w 1130253"/>
                <a:gd name="connsiteY4" fmla="*/ 369 h 542676"/>
                <a:gd name="connsiteX5" fmla="*/ 150113 w 1130253"/>
                <a:gd name="connsiteY5" fmla="*/ 15684 h 542676"/>
                <a:gd name="connsiteX6" fmla="*/ 150113 w 1130253"/>
                <a:gd name="connsiteY6" fmla="*/ 15723 h 542676"/>
                <a:gd name="connsiteX7" fmla="*/ 150113 w 1130253"/>
                <a:gd name="connsiteY7" fmla="*/ 33281 h 542676"/>
                <a:gd name="connsiteX8" fmla="*/ 15630 w 1130253"/>
                <a:gd name="connsiteY8" fmla="*/ 33281 h 542676"/>
                <a:gd name="connsiteX9" fmla="*/ -291 w 1130253"/>
                <a:gd name="connsiteY9" fmla="*/ 47887 h 542676"/>
                <a:gd name="connsiteX10" fmla="*/ -118 w 1130253"/>
                <a:gd name="connsiteY10" fmla="*/ 50918 h 542676"/>
                <a:gd name="connsiteX11" fmla="*/ 109642 w 1130253"/>
                <a:gd name="connsiteY11" fmla="*/ 543025 h 542676"/>
                <a:gd name="connsiteX12" fmla="*/ 1020000 w 1130253"/>
                <a:gd name="connsiteY12" fmla="*/ 543025 h 542676"/>
                <a:gd name="connsiteX13" fmla="*/ 1129760 w 1130253"/>
                <a:gd name="connsiteY13" fmla="*/ 50918 h 542676"/>
                <a:gd name="connsiteX14" fmla="*/ 1117067 w 1130253"/>
                <a:gd name="connsiteY14" fmla="*/ 33439 h 542676"/>
                <a:gd name="connsiteX15" fmla="*/ 1113697 w 1130253"/>
                <a:gd name="connsiteY15" fmla="*/ 33281 h 54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253" h="542676">
                  <a:moveTo>
                    <a:pt x="1113697" y="33281"/>
                  </a:moveTo>
                  <a:lnTo>
                    <a:pt x="370891" y="33281"/>
                  </a:lnTo>
                  <a:lnTo>
                    <a:pt x="362467" y="16117"/>
                  </a:lnTo>
                  <a:cubicBezTo>
                    <a:pt x="357278" y="6235"/>
                    <a:pt x="346940" y="133"/>
                    <a:pt x="335775" y="369"/>
                  </a:cubicBezTo>
                  <a:lnTo>
                    <a:pt x="167041" y="369"/>
                  </a:lnTo>
                  <a:cubicBezTo>
                    <a:pt x="158136" y="-72"/>
                    <a:pt x="150562" y="6778"/>
                    <a:pt x="150113" y="15684"/>
                  </a:cubicBezTo>
                  <a:cubicBezTo>
                    <a:pt x="150113" y="15699"/>
                    <a:pt x="150113" y="15707"/>
                    <a:pt x="150113" y="15723"/>
                  </a:cubicBezTo>
                  <a:lnTo>
                    <a:pt x="150113" y="33281"/>
                  </a:lnTo>
                  <a:lnTo>
                    <a:pt x="15630" y="33281"/>
                  </a:lnTo>
                  <a:cubicBezTo>
                    <a:pt x="7205" y="32919"/>
                    <a:pt x="72" y="39454"/>
                    <a:pt x="-291" y="47887"/>
                  </a:cubicBezTo>
                  <a:cubicBezTo>
                    <a:pt x="-330" y="48895"/>
                    <a:pt x="-275" y="49919"/>
                    <a:pt x="-118" y="50918"/>
                  </a:cubicBezTo>
                  <a:lnTo>
                    <a:pt x="109642" y="543025"/>
                  </a:lnTo>
                  <a:lnTo>
                    <a:pt x="1020000" y="543025"/>
                  </a:lnTo>
                  <a:lnTo>
                    <a:pt x="1129760" y="50918"/>
                  </a:lnTo>
                  <a:cubicBezTo>
                    <a:pt x="1131083" y="42588"/>
                    <a:pt x="1125398" y="34762"/>
                    <a:pt x="1117067" y="33439"/>
                  </a:cubicBezTo>
                  <a:cubicBezTo>
                    <a:pt x="1115949" y="33266"/>
                    <a:pt x="1114823" y="33210"/>
                    <a:pt x="1113697" y="33281"/>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21" name="Freeform: Shape 2320">
              <a:extLst>
                <a:ext uri="{FF2B5EF4-FFF2-40B4-BE49-F238E27FC236}">
                  <a16:creationId xmlns:a16="http://schemas.microsoft.com/office/drawing/2014/main" id="{E3C41600-65DD-50E9-BE38-36D201C4A7AE}"/>
                </a:ext>
              </a:extLst>
            </p:cNvPr>
            <p:cNvSpPr/>
            <p:nvPr/>
          </p:nvSpPr>
          <p:spPr>
            <a:xfrm>
              <a:off x="-2273865" y="1338207"/>
              <a:ext cx="1154201" cy="520584"/>
            </a:xfrm>
            <a:custGeom>
              <a:avLst/>
              <a:gdLst>
                <a:gd name="connsiteX0" fmla="*/ 1137634 w 1154201"/>
                <a:gd name="connsiteY0" fmla="*/ 382 h 520584"/>
                <a:gd name="connsiteX1" fmla="*/ 15630 w 1154201"/>
                <a:gd name="connsiteY1" fmla="*/ 382 h 520584"/>
                <a:gd name="connsiteX2" fmla="*/ -291 w 1154201"/>
                <a:gd name="connsiteY2" fmla="*/ 14988 h 520584"/>
                <a:gd name="connsiteX3" fmla="*/ -117 w 1154201"/>
                <a:gd name="connsiteY3" fmla="*/ 18019 h 520584"/>
                <a:gd name="connsiteX4" fmla="*/ 26181 w 1154201"/>
                <a:gd name="connsiteY4" fmla="*/ 136125 h 520584"/>
                <a:gd name="connsiteX5" fmla="*/ 106807 w 1154201"/>
                <a:gd name="connsiteY5" fmla="*/ 497765 h 520584"/>
                <a:gd name="connsiteX6" fmla="*/ 138302 w 1154201"/>
                <a:gd name="connsiteY6" fmla="*/ 520913 h 520584"/>
                <a:gd name="connsiteX7" fmla="*/ 1015434 w 1154201"/>
                <a:gd name="connsiteY7" fmla="*/ 520913 h 520584"/>
                <a:gd name="connsiteX8" fmla="*/ 1046928 w 1154201"/>
                <a:gd name="connsiteY8" fmla="*/ 497765 h 520584"/>
                <a:gd name="connsiteX9" fmla="*/ 1086297 w 1154201"/>
                <a:gd name="connsiteY9" fmla="*/ 320370 h 520584"/>
                <a:gd name="connsiteX10" fmla="*/ 1153696 w 1154201"/>
                <a:gd name="connsiteY10" fmla="*/ 18098 h 520584"/>
                <a:gd name="connsiteX11" fmla="*/ 1141098 w 1154201"/>
                <a:gd name="connsiteY11" fmla="*/ 556 h 520584"/>
                <a:gd name="connsiteX12" fmla="*/ 1137634 w 1154201"/>
                <a:gd name="connsiteY12" fmla="*/ 382 h 52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201" h="520584">
                  <a:moveTo>
                    <a:pt x="1137634" y="382"/>
                  </a:moveTo>
                  <a:lnTo>
                    <a:pt x="15630" y="382"/>
                  </a:lnTo>
                  <a:cubicBezTo>
                    <a:pt x="7205" y="20"/>
                    <a:pt x="72" y="6555"/>
                    <a:pt x="-291" y="14988"/>
                  </a:cubicBezTo>
                  <a:cubicBezTo>
                    <a:pt x="-330" y="15996"/>
                    <a:pt x="-275" y="17019"/>
                    <a:pt x="-117" y="18019"/>
                  </a:cubicBezTo>
                  <a:lnTo>
                    <a:pt x="26181" y="136125"/>
                  </a:lnTo>
                  <a:lnTo>
                    <a:pt x="106807" y="497765"/>
                  </a:lnTo>
                  <a:cubicBezTo>
                    <a:pt x="110666" y="511851"/>
                    <a:pt x="123704" y="521433"/>
                    <a:pt x="138302" y="520913"/>
                  </a:cubicBezTo>
                  <a:lnTo>
                    <a:pt x="1015434" y="520913"/>
                  </a:lnTo>
                  <a:cubicBezTo>
                    <a:pt x="1030031" y="521433"/>
                    <a:pt x="1043070" y="511851"/>
                    <a:pt x="1046928" y="497765"/>
                  </a:cubicBezTo>
                  <a:lnTo>
                    <a:pt x="1086297" y="320370"/>
                  </a:lnTo>
                  <a:lnTo>
                    <a:pt x="1153696" y="18098"/>
                  </a:lnTo>
                  <a:cubicBezTo>
                    <a:pt x="1155058" y="9776"/>
                    <a:pt x="1149421" y="1918"/>
                    <a:pt x="1141098" y="556"/>
                  </a:cubicBezTo>
                  <a:cubicBezTo>
                    <a:pt x="1139949" y="367"/>
                    <a:pt x="1138791" y="304"/>
                    <a:pt x="1137634" y="382"/>
                  </a:cubicBezTo>
                  <a:close/>
                </a:path>
              </a:pathLst>
            </a:custGeom>
            <a:solidFill>
              <a:srgbClr val="FFFFFF"/>
            </a:solidFill>
            <a:ln w="7867" cap="flat">
              <a:noFill/>
              <a:prstDash val="solid"/>
              <a:miter/>
            </a:ln>
          </p:spPr>
          <p:txBody>
            <a:bodyPr rtlCol="0" anchor="ctr"/>
            <a:lstStyle/>
            <a:p>
              <a:endParaRPr lang="en-US"/>
            </a:p>
          </p:txBody>
        </p:sp>
        <p:sp>
          <p:nvSpPr>
            <p:cNvPr id="2322" name="Freeform: Shape 2321">
              <a:extLst>
                <a:ext uri="{FF2B5EF4-FFF2-40B4-BE49-F238E27FC236}">
                  <a16:creationId xmlns:a16="http://schemas.microsoft.com/office/drawing/2014/main" id="{9F026695-DB66-1B42-C80A-769B9AD91947}"/>
                </a:ext>
              </a:extLst>
            </p:cNvPr>
            <p:cNvSpPr/>
            <p:nvPr/>
          </p:nvSpPr>
          <p:spPr>
            <a:xfrm>
              <a:off x="-2247696" y="1473905"/>
              <a:ext cx="1060431" cy="384808"/>
            </a:xfrm>
            <a:custGeom>
              <a:avLst/>
              <a:gdLst>
                <a:gd name="connsiteX0" fmla="*/ -303 w 1060431"/>
                <a:gd name="connsiteY0" fmla="*/ 349 h 384808"/>
                <a:gd name="connsiteX1" fmla="*/ 80324 w 1060431"/>
                <a:gd name="connsiteY1" fmla="*/ 361989 h 384808"/>
                <a:gd name="connsiteX2" fmla="*/ 111819 w 1060431"/>
                <a:gd name="connsiteY2" fmla="*/ 385137 h 384808"/>
                <a:gd name="connsiteX3" fmla="*/ 989265 w 1060431"/>
                <a:gd name="connsiteY3" fmla="*/ 385137 h 384808"/>
                <a:gd name="connsiteX4" fmla="*/ 1020760 w 1060431"/>
                <a:gd name="connsiteY4" fmla="*/ 361989 h 384808"/>
                <a:gd name="connsiteX5" fmla="*/ 1060128 w 1060431"/>
                <a:gd name="connsiteY5" fmla="*/ 184594 h 38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431" h="384808">
                  <a:moveTo>
                    <a:pt x="-303" y="349"/>
                  </a:moveTo>
                  <a:lnTo>
                    <a:pt x="80324" y="361989"/>
                  </a:lnTo>
                  <a:cubicBezTo>
                    <a:pt x="84182" y="376075"/>
                    <a:pt x="97221" y="385657"/>
                    <a:pt x="111819" y="385137"/>
                  </a:cubicBezTo>
                  <a:lnTo>
                    <a:pt x="989265" y="385137"/>
                  </a:lnTo>
                  <a:cubicBezTo>
                    <a:pt x="1003863" y="385657"/>
                    <a:pt x="1016901" y="376075"/>
                    <a:pt x="1020760" y="361989"/>
                  </a:cubicBezTo>
                  <a:lnTo>
                    <a:pt x="1060128" y="184594"/>
                  </a:lnTo>
                  <a:close/>
                </a:path>
              </a:pathLst>
            </a:custGeom>
            <a:solidFill>
              <a:srgbClr val="D6CFCE">
                <a:alpha val="40000"/>
              </a:srgbClr>
            </a:solidFill>
            <a:ln w="7867" cap="flat">
              <a:noFill/>
              <a:prstDash val="solid"/>
              <a:miter/>
            </a:ln>
          </p:spPr>
          <p:txBody>
            <a:bodyPr rtlCol="0" anchor="ctr"/>
            <a:lstStyle/>
            <a:p>
              <a:endParaRPr lang="en-US"/>
            </a:p>
          </p:txBody>
        </p:sp>
        <p:sp>
          <p:nvSpPr>
            <p:cNvPr id="2323" name="Freeform: Shape 2322">
              <a:extLst>
                <a:ext uri="{FF2B5EF4-FFF2-40B4-BE49-F238E27FC236}">
                  <a16:creationId xmlns:a16="http://schemas.microsoft.com/office/drawing/2014/main" id="{84167AC1-3784-4946-BA41-FDC0A1A39658}"/>
                </a:ext>
              </a:extLst>
            </p:cNvPr>
            <p:cNvSpPr/>
            <p:nvPr/>
          </p:nvSpPr>
          <p:spPr>
            <a:xfrm>
              <a:off x="-2273865" y="1338207"/>
              <a:ext cx="1154201" cy="520584"/>
            </a:xfrm>
            <a:custGeom>
              <a:avLst/>
              <a:gdLst>
                <a:gd name="connsiteX0" fmla="*/ 1137634 w 1154201"/>
                <a:gd name="connsiteY0" fmla="*/ 382 h 520584"/>
                <a:gd name="connsiteX1" fmla="*/ 15630 w 1154201"/>
                <a:gd name="connsiteY1" fmla="*/ 382 h 520584"/>
                <a:gd name="connsiteX2" fmla="*/ -291 w 1154201"/>
                <a:gd name="connsiteY2" fmla="*/ 14988 h 520584"/>
                <a:gd name="connsiteX3" fmla="*/ -117 w 1154201"/>
                <a:gd name="connsiteY3" fmla="*/ 18019 h 520584"/>
                <a:gd name="connsiteX4" fmla="*/ 26181 w 1154201"/>
                <a:gd name="connsiteY4" fmla="*/ 136125 h 520584"/>
                <a:gd name="connsiteX5" fmla="*/ 106807 w 1154201"/>
                <a:gd name="connsiteY5" fmla="*/ 497765 h 520584"/>
                <a:gd name="connsiteX6" fmla="*/ 138302 w 1154201"/>
                <a:gd name="connsiteY6" fmla="*/ 520913 h 520584"/>
                <a:gd name="connsiteX7" fmla="*/ 1015434 w 1154201"/>
                <a:gd name="connsiteY7" fmla="*/ 520913 h 520584"/>
                <a:gd name="connsiteX8" fmla="*/ 1046928 w 1154201"/>
                <a:gd name="connsiteY8" fmla="*/ 497765 h 520584"/>
                <a:gd name="connsiteX9" fmla="*/ 1086297 w 1154201"/>
                <a:gd name="connsiteY9" fmla="*/ 320370 h 520584"/>
                <a:gd name="connsiteX10" fmla="*/ 1153696 w 1154201"/>
                <a:gd name="connsiteY10" fmla="*/ 18098 h 520584"/>
                <a:gd name="connsiteX11" fmla="*/ 1141098 w 1154201"/>
                <a:gd name="connsiteY11" fmla="*/ 556 h 520584"/>
                <a:gd name="connsiteX12" fmla="*/ 1137634 w 1154201"/>
                <a:gd name="connsiteY12" fmla="*/ 382 h 52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4201" h="520584">
                  <a:moveTo>
                    <a:pt x="1137634" y="382"/>
                  </a:moveTo>
                  <a:lnTo>
                    <a:pt x="15630" y="382"/>
                  </a:lnTo>
                  <a:cubicBezTo>
                    <a:pt x="7205" y="20"/>
                    <a:pt x="72" y="6555"/>
                    <a:pt x="-291" y="14988"/>
                  </a:cubicBezTo>
                  <a:cubicBezTo>
                    <a:pt x="-330" y="15996"/>
                    <a:pt x="-275" y="17019"/>
                    <a:pt x="-117" y="18019"/>
                  </a:cubicBezTo>
                  <a:lnTo>
                    <a:pt x="26181" y="136125"/>
                  </a:lnTo>
                  <a:lnTo>
                    <a:pt x="106807" y="497765"/>
                  </a:lnTo>
                  <a:cubicBezTo>
                    <a:pt x="110666" y="511851"/>
                    <a:pt x="123704" y="521433"/>
                    <a:pt x="138302" y="520913"/>
                  </a:cubicBezTo>
                  <a:lnTo>
                    <a:pt x="1015434" y="520913"/>
                  </a:lnTo>
                  <a:cubicBezTo>
                    <a:pt x="1030031" y="521433"/>
                    <a:pt x="1043070" y="511851"/>
                    <a:pt x="1046928" y="497765"/>
                  </a:cubicBezTo>
                  <a:lnTo>
                    <a:pt x="1086297" y="320370"/>
                  </a:lnTo>
                  <a:lnTo>
                    <a:pt x="1153696" y="18098"/>
                  </a:lnTo>
                  <a:cubicBezTo>
                    <a:pt x="1155058" y="9776"/>
                    <a:pt x="1149421" y="1918"/>
                    <a:pt x="1141098" y="556"/>
                  </a:cubicBezTo>
                  <a:cubicBezTo>
                    <a:pt x="1139949" y="367"/>
                    <a:pt x="1138791" y="304"/>
                    <a:pt x="1137634" y="382"/>
                  </a:cubicBezTo>
                  <a:close/>
                </a:path>
              </a:pathLst>
            </a:custGeom>
            <a:noFill/>
            <a:ln w="7867" cap="rnd">
              <a:solidFill>
                <a:srgbClr val="263238"/>
              </a:solidFill>
              <a:prstDash val="solid"/>
              <a:round/>
            </a:ln>
          </p:spPr>
          <p:txBody>
            <a:bodyPr rtlCol="0" anchor="ctr"/>
            <a:lstStyle/>
            <a:p>
              <a:endParaRPr lang="en-US"/>
            </a:p>
          </p:txBody>
        </p:sp>
        <p:sp>
          <p:nvSpPr>
            <p:cNvPr id="2324" name="Freeform: Shape 2323">
              <a:extLst>
                <a:ext uri="{FF2B5EF4-FFF2-40B4-BE49-F238E27FC236}">
                  <a16:creationId xmlns:a16="http://schemas.microsoft.com/office/drawing/2014/main" id="{7119ABC8-2757-08C0-64AD-A1B428878441}"/>
                </a:ext>
              </a:extLst>
            </p:cNvPr>
            <p:cNvSpPr/>
            <p:nvPr/>
          </p:nvSpPr>
          <p:spPr>
            <a:xfrm>
              <a:off x="-2322227" y="1838989"/>
              <a:ext cx="1228406" cy="552754"/>
            </a:xfrm>
            <a:custGeom>
              <a:avLst/>
              <a:gdLst>
                <a:gd name="connsiteX0" fmla="*/ 402719 w 1228406"/>
                <a:gd name="connsiteY0" fmla="*/ 37061 h 552754"/>
                <a:gd name="connsiteX1" fmla="*/ 392798 w 1228406"/>
                <a:gd name="connsiteY1" fmla="*/ 20604 h 552754"/>
                <a:gd name="connsiteX2" fmla="*/ 363114 w 1228406"/>
                <a:gd name="connsiteY2" fmla="*/ 6432 h 552754"/>
                <a:gd name="connsiteX3" fmla="*/ 179814 w 1228406"/>
                <a:gd name="connsiteY3" fmla="*/ 14857 h 552754"/>
                <a:gd name="connsiteX4" fmla="*/ 162098 w 1228406"/>
                <a:gd name="connsiteY4" fmla="*/ 30604 h 552754"/>
                <a:gd name="connsiteX5" fmla="*/ 162886 w 1228406"/>
                <a:gd name="connsiteY5" fmla="*/ 47848 h 552754"/>
                <a:gd name="connsiteX6" fmla="*/ 16750 w 1228406"/>
                <a:gd name="connsiteY6" fmla="*/ 54619 h 552754"/>
                <a:gd name="connsiteX7" fmla="*/ 215 w 1228406"/>
                <a:gd name="connsiteY7" fmla="*/ 72807 h 552754"/>
                <a:gd name="connsiteX8" fmla="*/ 141941 w 1228406"/>
                <a:gd name="connsiteY8" fmla="*/ 553103 h 552754"/>
                <a:gd name="connsiteX9" fmla="*/ 1131194 w 1228406"/>
                <a:gd name="connsiteY9" fmla="*/ 507672 h 552754"/>
                <a:gd name="connsiteX10" fmla="*/ 1227884 w 1228406"/>
                <a:gd name="connsiteY10" fmla="*/ 16983 h 552754"/>
                <a:gd name="connsiteX11" fmla="*/ 1209617 w 1228406"/>
                <a:gd name="connsiteY11" fmla="*/ 369 h 55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8406" h="552754">
                  <a:moveTo>
                    <a:pt x="402719" y="37061"/>
                  </a:moveTo>
                  <a:lnTo>
                    <a:pt x="392798" y="20604"/>
                  </a:lnTo>
                  <a:cubicBezTo>
                    <a:pt x="386176" y="10880"/>
                    <a:pt x="374838" y="5471"/>
                    <a:pt x="363114" y="6432"/>
                  </a:cubicBezTo>
                  <a:lnTo>
                    <a:pt x="179814" y="14857"/>
                  </a:lnTo>
                  <a:cubicBezTo>
                    <a:pt x="170634" y="14487"/>
                    <a:pt x="162807" y="21447"/>
                    <a:pt x="162098" y="30604"/>
                  </a:cubicBezTo>
                  <a:lnTo>
                    <a:pt x="162886" y="47848"/>
                  </a:lnTo>
                  <a:lnTo>
                    <a:pt x="16750" y="54619"/>
                  </a:lnTo>
                  <a:cubicBezTo>
                    <a:pt x="5569" y="55091"/>
                    <a:pt x="-2462" y="63910"/>
                    <a:pt x="215" y="72807"/>
                  </a:cubicBezTo>
                  <a:lnTo>
                    <a:pt x="141941" y="553103"/>
                  </a:lnTo>
                  <a:lnTo>
                    <a:pt x="1131194" y="507672"/>
                  </a:lnTo>
                  <a:lnTo>
                    <a:pt x="1227884" y="16983"/>
                  </a:lnTo>
                  <a:cubicBezTo>
                    <a:pt x="1229616" y="7928"/>
                    <a:pt x="1220876" y="-103"/>
                    <a:pt x="1209617" y="369"/>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25" name="Freeform: Shape 2324">
              <a:extLst>
                <a:ext uri="{FF2B5EF4-FFF2-40B4-BE49-F238E27FC236}">
                  <a16:creationId xmlns:a16="http://schemas.microsoft.com/office/drawing/2014/main" id="{707EC653-2087-DDF8-58DA-2E08659F9F69}"/>
                </a:ext>
              </a:extLst>
            </p:cNvPr>
            <p:cNvSpPr/>
            <p:nvPr/>
          </p:nvSpPr>
          <p:spPr>
            <a:xfrm>
              <a:off x="-2333853" y="1869224"/>
              <a:ext cx="1254460" cy="563662"/>
            </a:xfrm>
            <a:custGeom>
              <a:avLst/>
              <a:gdLst>
                <a:gd name="connsiteX0" fmla="*/ 1253919 w 1254460"/>
                <a:gd name="connsiteY0" fmla="*/ 16983 h 563662"/>
                <a:gd name="connsiteX1" fmla="*/ 1242738 w 1254460"/>
                <a:gd name="connsiteY1" fmla="*/ 73358 h 563662"/>
                <a:gd name="connsiteX2" fmla="*/ 1159513 w 1254460"/>
                <a:gd name="connsiteY2" fmla="*/ 495625 h 563662"/>
                <a:gd name="connsiteX3" fmla="*/ 1126522 w 1254460"/>
                <a:gd name="connsiteY3" fmla="*/ 520034 h 563662"/>
                <a:gd name="connsiteX4" fmla="*/ 173252 w 1254460"/>
                <a:gd name="connsiteY4" fmla="*/ 563812 h 563662"/>
                <a:gd name="connsiteX5" fmla="*/ 138136 w 1254460"/>
                <a:gd name="connsiteY5" fmla="*/ 542553 h 563662"/>
                <a:gd name="connsiteX6" fmla="*/ 6566 w 1254460"/>
                <a:gd name="connsiteY6" fmla="*/ 96271 h 563662"/>
                <a:gd name="connsiteX7" fmla="*/ 188 w 1254460"/>
                <a:gd name="connsiteY7" fmla="*/ 74618 h 563662"/>
                <a:gd name="connsiteX8" fmla="*/ 16801 w 1254460"/>
                <a:gd name="connsiteY8" fmla="*/ 56430 h 563662"/>
                <a:gd name="connsiteX9" fmla="*/ 1235730 w 1254460"/>
                <a:gd name="connsiteY9" fmla="*/ 369 h 563662"/>
                <a:gd name="connsiteX10" fmla="*/ 1253919 w 1254460"/>
                <a:gd name="connsiteY10" fmla="*/ 16983 h 5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60" h="563662">
                  <a:moveTo>
                    <a:pt x="1253919" y="16983"/>
                  </a:moveTo>
                  <a:lnTo>
                    <a:pt x="1242738" y="73358"/>
                  </a:lnTo>
                  <a:lnTo>
                    <a:pt x="1159513" y="495625"/>
                  </a:lnTo>
                  <a:cubicBezTo>
                    <a:pt x="1155285" y="510278"/>
                    <a:pt x="1141766" y="520278"/>
                    <a:pt x="1126522" y="520034"/>
                  </a:cubicBezTo>
                  <a:lnTo>
                    <a:pt x="173252" y="563812"/>
                  </a:lnTo>
                  <a:cubicBezTo>
                    <a:pt x="158088" y="565465"/>
                    <a:pt x="143702" y="556757"/>
                    <a:pt x="138136" y="542553"/>
                  </a:cubicBezTo>
                  <a:lnTo>
                    <a:pt x="6566" y="96271"/>
                  </a:lnTo>
                  <a:lnTo>
                    <a:pt x="188" y="74618"/>
                  </a:lnTo>
                  <a:cubicBezTo>
                    <a:pt x="-2410" y="65721"/>
                    <a:pt x="5621" y="56902"/>
                    <a:pt x="16801" y="56430"/>
                  </a:cubicBezTo>
                  <a:lnTo>
                    <a:pt x="1235730" y="369"/>
                  </a:lnTo>
                  <a:cubicBezTo>
                    <a:pt x="1246990" y="-103"/>
                    <a:pt x="1255730" y="7928"/>
                    <a:pt x="1253919" y="16983"/>
                  </a:cubicBezTo>
                  <a:close/>
                </a:path>
              </a:pathLst>
            </a:custGeom>
            <a:solidFill>
              <a:srgbClr val="FFFFFF"/>
            </a:solidFill>
            <a:ln w="7867" cap="flat">
              <a:noFill/>
              <a:prstDash val="solid"/>
              <a:miter/>
            </a:ln>
          </p:spPr>
          <p:txBody>
            <a:bodyPr rtlCol="0" anchor="ctr"/>
            <a:lstStyle/>
            <a:p>
              <a:endParaRPr lang="en-US"/>
            </a:p>
          </p:txBody>
        </p:sp>
        <p:sp>
          <p:nvSpPr>
            <p:cNvPr id="2326" name="Freeform: Shape 2325">
              <a:extLst>
                <a:ext uri="{FF2B5EF4-FFF2-40B4-BE49-F238E27FC236}">
                  <a16:creationId xmlns:a16="http://schemas.microsoft.com/office/drawing/2014/main" id="{C9462BD2-06C0-A008-70CE-308B88F3E222}"/>
                </a:ext>
              </a:extLst>
            </p:cNvPr>
            <p:cNvSpPr/>
            <p:nvPr/>
          </p:nvSpPr>
          <p:spPr>
            <a:xfrm>
              <a:off x="-2326984" y="1942233"/>
              <a:ext cx="1236172" cy="490653"/>
            </a:xfrm>
            <a:custGeom>
              <a:avLst/>
              <a:gdLst>
                <a:gd name="connsiteX0" fmla="*/ 1235869 w 1236172"/>
                <a:gd name="connsiteY0" fmla="*/ 349 h 490653"/>
                <a:gd name="connsiteX1" fmla="*/ 1152644 w 1236172"/>
                <a:gd name="connsiteY1" fmla="*/ 422616 h 490653"/>
                <a:gd name="connsiteX2" fmla="*/ 1119653 w 1236172"/>
                <a:gd name="connsiteY2" fmla="*/ 447025 h 490653"/>
                <a:gd name="connsiteX3" fmla="*/ 166383 w 1236172"/>
                <a:gd name="connsiteY3" fmla="*/ 490803 h 490653"/>
                <a:gd name="connsiteX4" fmla="*/ 131267 w 1236172"/>
                <a:gd name="connsiteY4" fmla="*/ 469543 h 490653"/>
                <a:gd name="connsiteX5" fmla="*/ -303 w 1236172"/>
                <a:gd name="connsiteY5" fmla="*/ 23262 h 49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172" h="490653">
                  <a:moveTo>
                    <a:pt x="1235869" y="349"/>
                  </a:moveTo>
                  <a:lnTo>
                    <a:pt x="1152644" y="422616"/>
                  </a:lnTo>
                  <a:cubicBezTo>
                    <a:pt x="1148416" y="437269"/>
                    <a:pt x="1134897" y="447269"/>
                    <a:pt x="1119653" y="447025"/>
                  </a:cubicBezTo>
                  <a:lnTo>
                    <a:pt x="166383" y="490803"/>
                  </a:lnTo>
                  <a:cubicBezTo>
                    <a:pt x="151219" y="492456"/>
                    <a:pt x="136833" y="483748"/>
                    <a:pt x="131267" y="469543"/>
                  </a:cubicBezTo>
                  <a:lnTo>
                    <a:pt x="-303" y="23262"/>
                  </a:lnTo>
                  <a:close/>
                </a:path>
              </a:pathLst>
            </a:custGeom>
            <a:solidFill>
              <a:srgbClr val="D6CFCE">
                <a:alpha val="40000"/>
              </a:srgbClr>
            </a:solidFill>
            <a:ln w="7867" cap="flat">
              <a:noFill/>
              <a:prstDash val="solid"/>
              <a:miter/>
            </a:ln>
          </p:spPr>
          <p:txBody>
            <a:bodyPr rtlCol="0" anchor="ctr"/>
            <a:lstStyle/>
            <a:p>
              <a:endParaRPr lang="en-US"/>
            </a:p>
          </p:txBody>
        </p:sp>
        <p:sp>
          <p:nvSpPr>
            <p:cNvPr id="2327" name="Freeform: Shape 2326">
              <a:extLst>
                <a:ext uri="{FF2B5EF4-FFF2-40B4-BE49-F238E27FC236}">
                  <a16:creationId xmlns:a16="http://schemas.microsoft.com/office/drawing/2014/main" id="{08CB21A7-4786-0DD9-F471-05AA6F92CBAF}"/>
                </a:ext>
              </a:extLst>
            </p:cNvPr>
            <p:cNvSpPr/>
            <p:nvPr/>
          </p:nvSpPr>
          <p:spPr>
            <a:xfrm>
              <a:off x="-2333853" y="1869224"/>
              <a:ext cx="1254460" cy="563662"/>
            </a:xfrm>
            <a:custGeom>
              <a:avLst/>
              <a:gdLst>
                <a:gd name="connsiteX0" fmla="*/ 1253919 w 1254460"/>
                <a:gd name="connsiteY0" fmla="*/ 16983 h 563662"/>
                <a:gd name="connsiteX1" fmla="*/ 1242738 w 1254460"/>
                <a:gd name="connsiteY1" fmla="*/ 73358 h 563662"/>
                <a:gd name="connsiteX2" fmla="*/ 1159513 w 1254460"/>
                <a:gd name="connsiteY2" fmla="*/ 495625 h 563662"/>
                <a:gd name="connsiteX3" fmla="*/ 1126522 w 1254460"/>
                <a:gd name="connsiteY3" fmla="*/ 520034 h 563662"/>
                <a:gd name="connsiteX4" fmla="*/ 173252 w 1254460"/>
                <a:gd name="connsiteY4" fmla="*/ 563812 h 563662"/>
                <a:gd name="connsiteX5" fmla="*/ 138136 w 1254460"/>
                <a:gd name="connsiteY5" fmla="*/ 542553 h 563662"/>
                <a:gd name="connsiteX6" fmla="*/ 6566 w 1254460"/>
                <a:gd name="connsiteY6" fmla="*/ 96271 h 563662"/>
                <a:gd name="connsiteX7" fmla="*/ 188 w 1254460"/>
                <a:gd name="connsiteY7" fmla="*/ 74618 h 563662"/>
                <a:gd name="connsiteX8" fmla="*/ 16801 w 1254460"/>
                <a:gd name="connsiteY8" fmla="*/ 56430 h 563662"/>
                <a:gd name="connsiteX9" fmla="*/ 1235730 w 1254460"/>
                <a:gd name="connsiteY9" fmla="*/ 369 h 563662"/>
                <a:gd name="connsiteX10" fmla="*/ 1253919 w 1254460"/>
                <a:gd name="connsiteY10" fmla="*/ 16983 h 5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60" h="563662">
                  <a:moveTo>
                    <a:pt x="1253919" y="16983"/>
                  </a:moveTo>
                  <a:lnTo>
                    <a:pt x="1242738" y="73358"/>
                  </a:lnTo>
                  <a:lnTo>
                    <a:pt x="1159513" y="495625"/>
                  </a:lnTo>
                  <a:cubicBezTo>
                    <a:pt x="1155285" y="510278"/>
                    <a:pt x="1141766" y="520278"/>
                    <a:pt x="1126522" y="520034"/>
                  </a:cubicBezTo>
                  <a:lnTo>
                    <a:pt x="173252" y="563812"/>
                  </a:lnTo>
                  <a:cubicBezTo>
                    <a:pt x="158088" y="565465"/>
                    <a:pt x="143702" y="556757"/>
                    <a:pt x="138136" y="542553"/>
                  </a:cubicBezTo>
                  <a:lnTo>
                    <a:pt x="6566" y="96271"/>
                  </a:lnTo>
                  <a:lnTo>
                    <a:pt x="188" y="74618"/>
                  </a:lnTo>
                  <a:cubicBezTo>
                    <a:pt x="-2410" y="65721"/>
                    <a:pt x="5621" y="56902"/>
                    <a:pt x="16801" y="56430"/>
                  </a:cubicBezTo>
                  <a:lnTo>
                    <a:pt x="1235730" y="369"/>
                  </a:lnTo>
                  <a:cubicBezTo>
                    <a:pt x="1246990" y="-103"/>
                    <a:pt x="1255730" y="7928"/>
                    <a:pt x="1253919" y="16983"/>
                  </a:cubicBezTo>
                  <a:close/>
                </a:path>
              </a:pathLst>
            </a:custGeom>
            <a:noFill/>
            <a:ln w="7867" cap="rnd">
              <a:solidFill>
                <a:srgbClr val="263238"/>
              </a:solidFill>
              <a:prstDash val="solid"/>
              <a:round/>
            </a:ln>
          </p:spPr>
          <p:txBody>
            <a:bodyPr rtlCol="0" anchor="ctr"/>
            <a:lstStyle/>
            <a:p>
              <a:endParaRPr lang="en-US"/>
            </a:p>
          </p:txBody>
        </p:sp>
        <p:sp>
          <p:nvSpPr>
            <p:cNvPr id="2328" name="Freeform: Shape 2327">
              <a:extLst>
                <a:ext uri="{FF2B5EF4-FFF2-40B4-BE49-F238E27FC236}">
                  <a16:creationId xmlns:a16="http://schemas.microsoft.com/office/drawing/2014/main" id="{99668B8E-6309-6CDC-0EF4-36E35BF12B17}"/>
                </a:ext>
              </a:extLst>
            </p:cNvPr>
            <p:cNvSpPr/>
            <p:nvPr/>
          </p:nvSpPr>
          <p:spPr>
            <a:xfrm>
              <a:off x="-2310664" y="1941095"/>
              <a:ext cx="1252726" cy="583083"/>
            </a:xfrm>
            <a:custGeom>
              <a:avLst/>
              <a:gdLst>
                <a:gd name="connsiteX0" fmla="*/ 412179 w 1252726"/>
                <a:gd name="connsiteY0" fmla="*/ 44635 h 583083"/>
                <a:gd name="connsiteX1" fmla="*/ 403755 w 1252726"/>
                <a:gd name="connsiteY1" fmla="*/ 27233 h 583083"/>
                <a:gd name="connsiteX2" fmla="*/ 374937 w 1252726"/>
                <a:gd name="connsiteY2" fmla="*/ 10305 h 583083"/>
                <a:gd name="connsiteX3" fmla="*/ 188094 w 1252726"/>
                <a:gd name="connsiteY3" fmla="*/ 542 h 583083"/>
                <a:gd name="connsiteX4" fmla="*/ 168409 w 1252726"/>
                <a:gd name="connsiteY4" fmla="*/ 14636 h 583083"/>
                <a:gd name="connsiteX5" fmla="*/ 167543 w 1252726"/>
                <a:gd name="connsiteY5" fmla="*/ 31800 h 583083"/>
                <a:gd name="connsiteX6" fmla="*/ 18572 w 1252726"/>
                <a:gd name="connsiteY6" fmla="*/ 23927 h 583083"/>
                <a:gd name="connsiteX7" fmla="*/ -88 w 1252726"/>
                <a:gd name="connsiteY7" fmla="*/ 40304 h 583083"/>
                <a:gd name="connsiteX8" fmla="*/ 96208 w 1252726"/>
                <a:gd name="connsiteY8" fmla="*/ 530678 h 583083"/>
                <a:gd name="connsiteX9" fmla="*/ 1105066 w 1252726"/>
                <a:gd name="connsiteY9" fmla="*/ 583432 h 583083"/>
                <a:gd name="connsiteX10" fmla="*/ 1251910 w 1252726"/>
                <a:gd name="connsiteY10" fmla="*/ 105734 h 583083"/>
                <a:gd name="connsiteX11" fmla="*/ 1235060 w 1252726"/>
                <a:gd name="connsiteY11" fmla="*/ 87468 h 58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2726" h="583083">
                  <a:moveTo>
                    <a:pt x="412179" y="44635"/>
                  </a:moveTo>
                  <a:lnTo>
                    <a:pt x="403755" y="27233"/>
                  </a:lnTo>
                  <a:cubicBezTo>
                    <a:pt x="397818" y="16887"/>
                    <a:pt x="386865" y="10455"/>
                    <a:pt x="374937" y="10305"/>
                  </a:cubicBezTo>
                  <a:lnTo>
                    <a:pt x="188094" y="542"/>
                  </a:lnTo>
                  <a:cubicBezTo>
                    <a:pt x="178803" y="-844"/>
                    <a:pt x="170094" y="5392"/>
                    <a:pt x="168409" y="14636"/>
                  </a:cubicBezTo>
                  <a:lnTo>
                    <a:pt x="167543" y="31800"/>
                  </a:lnTo>
                  <a:lnTo>
                    <a:pt x="18572" y="23927"/>
                  </a:lnTo>
                  <a:cubicBezTo>
                    <a:pt x="7156" y="23297"/>
                    <a:pt x="-1820" y="31249"/>
                    <a:pt x="-88" y="40304"/>
                  </a:cubicBezTo>
                  <a:lnTo>
                    <a:pt x="96208" y="530678"/>
                  </a:lnTo>
                  <a:lnTo>
                    <a:pt x="1105066" y="583432"/>
                  </a:lnTo>
                  <a:lnTo>
                    <a:pt x="1251910" y="105734"/>
                  </a:lnTo>
                  <a:cubicBezTo>
                    <a:pt x="1254588" y="96916"/>
                    <a:pt x="1246477" y="88097"/>
                    <a:pt x="1235060" y="87468"/>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29" name="Freeform: Shape 2328">
              <a:extLst>
                <a:ext uri="{FF2B5EF4-FFF2-40B4-BE49-F238E27FC236}">
                  <a16:creationId xmlns:a16="http://schemas.microsoft.com/office/drawing/2014/main" id="{99186B32-A48F-D6B9-AA84-5A4173C39863}"/>
                </a:ext>
              </a:extLst>
            </p:cNvPr>
            <p:cNvSpPr/>
            <p:nvPr/>
          </p:nvSpPr>
          <p:spPr>
            <a:xfrm>
              <a:off x="-2325641" y="1996684"/>
              <a:ext cx="1279301" cy="570113"/>
            </a:xfrm>
            <a:custGeom>
              <a:avLst/>
              <a:gdLst>
                <a:gd name="connsiteX0" fmla="*/ 1278462 w 1279301"/>
                <a:gd name="connsiteY0" fmla="*/ 83609 h 570113"/>
                <a:gd name="connsiteX1" fmla="*/ 1254840 w 1279301"/>
                <a:gd name="connsiteY1" fmla="*/ 161401 h 570113"/>
                <a:gd name="connsiteX2" fmla="*/ 1135318 w 1279301"/>
                <a:gd name="connsiteY2" fmla="*/ 549260 h 570113"/>
                <a:gd name="connsiteX3" fmla="*/ 1099413 w 1279301"/>
                <a:gd name="connsiteY3" fmla="*/ 570204 h 570113"/>
                <a:gd name="connsiteX4" fmla="*/ 127246 w 1279301"/>
                <a:gd name="connsiteY4" fmla="*/ 519419 h 570113"/>
                <a:gd name="connsiteX5" fmla="*/ 93704 w 1279301"/>
                <a:gd name="connsiteY5" fmla="*/ 494853 h 570113"/>
                <a:gd name="connsiteX6" fmla="*/ 11424 w 1279301"/>
                <a:gd name="connsiteY6" fmla="*/ 75421 h 570113"/>
                <a:gd name="connsiteX7" fmla="*/ -71 w 1279301"/>
                <a:gd name="connsiteY7" fmla="*/ 16761 h 570113"/>
                <a:gd name="connsiteX8" fmla="*/ 18589 w 1279301"/>
                <a:gd name="connsiteY8" fmla="*/ 384 h 570113"/>
                <a:gd name="connsiteX9" fmla="*/ 1261612 w 1279301"/>
                <a:gd name="connsiteY9" fmla="*/ 65342 h 570113"/>
                <a:gd name="connsiteX10" fmla="*/ 1278462 w 1279301"/>
                <a:gd name="connsiteY10" fmla="*/ 83609 h 5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301" h="570113">
                  <a:moveTo>
                    <a:pt x="1278462" y="83609"/>
                  </a:moveTo>
                  <a:lnTo>
                    <a:pt x="1254840" y="161401"/>
                  </a:lnTo>
                  <a:lnTo>
                    <a:pt x="1135318" y="549260"/>
                  </a:lnTo>
                  <a:cubicBezTo>
                    <a:pt x="1129420" y="563520"/>
                    <a:pt x="1114727" y="572086"/>
                    <a:pt x="1099413" y="570204"/>
                  </a:cubicBezTo>
                  <a:lnTo>
                    <a:pt x="127246" y="519419"/>
                  </a:lnTo>
                  <a:cubicBezTo>
                    <a:pt x="111830" y="519647"/>
                    <a:pt x="98137" y="509616"/>
                    <a:pt x="93704" y="494853"/>
                  </a:cubicBezTo>
                  <a:lnTo>
                    <a:pt x="11424" y="75421"/>
                  </a:lnTo>
                  <a:lnTo>
                    <a:pt x="-71" y="16761"/>
                  </a:lnTo>
                  <a:cubicBezTo>
                    <a:pt x="-1883" y="7707"/>
                    <a:pt x="7172" y="-246"/>
                    <a:pt x="18589" y="384"/>
                  </a:cubicBezTo>
                  <a:lnTo>
                    <a:pt x="1261612" y="65342"/>
                  </a:lnTo>
                  <a:cubicBezTo>
                    <a:pt x="1273029" y="65972"/>
                    <a:pt x="1281217" y="74791"/>
                    <a:pt x="1278462" y="83609"/>
                  </a:cubicBezTo>
                  <a:close/>
                </a:path>
              </a:pathLst>
            </a:custGeom>
            <a:solidFill>
              <a:srgbClr val="FFFFFF"/>
            </a:solidFill>
            <a:ln w="7867" cap="flat">
              <a:noFill/>
              <a:prstDash val="solid"/>
              <a:miter/>
            </a:ln>
          </p:spPr>
          <p:txBody>
            <a:bodyPr rtlCol="0" anchor="ctr"/>
            <a:lstStyle/>
            <a:p>
              <a:endParaRPr lang="en-US"/>
            </a:p>
          </p:txBody>
        </p:sp>
        <p:sp>
          <p:nvSpPr>
            <p:cNvPr id="2330" name="Freeform: Shape 2329">
              <a:extLst>
                <a:ext uri="{FF2B5EF4-FFF2-40B4-BE49-F238E27FC236}">
                  <a16:creationId xmlns:a16="http://schemas.microsoft.com/office/drawing/2014/main" id="{E7932E03-9EAA-7C49-00D3-32F55DA5B3C3}"/>
                </a:ext>
              </a:extLst>
            </p:cNvPr>
            <p:cNvSpPr/>
            <p:nvPr/>
          </p:nvSpPr>
          <p:spPr>
            <a:xfrm>
              <a:off x="-2313914" y="2071755"/>
              <a:ext cx="1243101" cy="495041"/>
            </a:xfrm>
            <a:custGeom>
              <a:avLst/>
              <a:gdLst>
                <a:gd name="connsiteX0" fmla="*/ 1242798 w 1243101"/>
                <a:gd name="connsiteY0" fmla="*/ 86330 h 495041"/>
                <a:gd name="connsiteX1" fmla="*/ 1123591 w 1243101"/>
                <a:gd name="connsiteY1" fmla="*/ 474189 h 495041"/>
                <a:gd name="connsiteX2" fmla="*/ 1087687 w 1243101"/>
                <a:gd name="connsiteY2" fmla="*/ 495133 h 495041"/>
                <a:gd name="connsiteX3" fmla="*/ 115519 w 1243101"/>
                <a:gd name="connsiteY3" fmla="*/ 444347 h 495041"/>
                <a:gd name="connsiteX4" fmla="*/ 81977 w 1243101"/>
                <a:gd name="connsiteY4" fmla="*/ 419782 h 495041"/>
                <a:gd name="connsiteX5" fmla="*/ -303 w 1243101"/>
                <a:gd name="connsiteY5" fmla="*/ 349 h 49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101" h="495041">
                  <a:moveTo>
                    <a:pt x="1242798" y="86330"/>
                  </a:moveTo>
                  <a:lnTo>
                    <a:pt x="1123591" y="474189"/>
                  </a:lnTo>
                  <a:cubicBezTo>
                    <a:pt x="1117693" y="488448"/>
                    <a:pt x="1103001" y="497015"/>
                    <a:pt x="1087687" y="495133"/>
                  </a:cubicBezTo>
                  <a:lnTo>
                    <a:pt x="115519" y="444347"/>
                  </a:lnTo>
                  <a:cubicBezTo>
                    <a:pt x="100103" y="444576"/>
                    <a:pt x="86410" y="434545"/>
                    <a:pt x="81977" y="419782"/>
                  </a:cubicBezTo>
                  <a:lnTo>
                    <a:pt x="-303" y="349"/>
                  </a:lnTo>
                  <a:close/>
                </a:path>
              </a:pathLst>
            </a:custGeom>
            <a:solidFill>
              <a:srgbClr val="92E3A9">
                <a:alpha val="40000"/>
              </a:srgbClr>
            </a:solidFill>
            <a:ln w="7867" cap="flat">
              <a:noFill/>
              <a:prstDash val="solid"/>
              <a:miter/>
            </a:ln>
          </p:spPr>
          <p:txBody>
            <a:bodyPr rtlCol="0" anchor="ctr"/>
            <a:lstStyle/>
            <a:p>
              <a:endParaRPr lang="en-US"/>
            </a:p>
          </p:txBody>
        </p:sp>
        <p:sp>
          <p:nvSpPr>
            <p:cNvPr id="2331" name="Freeform: Shape 2330">
              <a:extLst>
                <a:ext uri="{FF2B5EF4-FFF2-40B4-BE49-F238E27FC236}">
                  <a16:creationId xmlns:a16="http://schemas.microsoft.com/office/drawing/2014/main" id="{3F407305-5AFC-F67C-C602-79769F46478A}"/>
                </a:ext>
              </a:extLst>
            </p:cNvPr>
            <p:cNvSpPr/>
            <p:nvPr/>
          </p:nvSpPr>
          <p:spPr>
            <a:xfrm>
              <a:off x="-2325641" y="1996684"/>
              <a:ext cx="1279301" cy="570113"/>
            </a:xfrm>
            <a:custGeom>
              <a:avLst/>
              <a:gdLst>
                <a:gd name="connsiteX0" fmla="*/ 1278462 w 1279301"/>
                <a:gd name="connsiteY0" fmla="*/ 83609 h 570113"/>
                <a:gd name="connsiteX1" fmla="*/ 1254840 w 1279301"/>
                <a:gd name="connsiteY1" fmla="*/ 161401 h 570113"/>
                <a:gd name="connsiteX2" fmla="*/ 1135318 w 1279301"/>
                <a:gd name="connsiteY2" fmla="*/ 549260 h 570113"/>
                <a:gd name="connsiteX3" fmla="*/ 1099413 w 1279301"/>
                <a:gd name="connsiteY3" fmla="*/ 570204 h 570113"/>
                <a:gd name="connsiteX4" fmla="*/ 127246 w 1279301"/>
                <a:gd name="connsiteY4" fmla="*/ 519419 h 570113"/>
                <a:gd name="connsiteX5" fmla="*/ 93704 w 1279301"/>
                <a:gd name="connsiteY5" fmla="*/ 494853 h 570113"/>
                <a:gd name="connsiteX6" fmla="*/ 11424 w 1279301"/>
                <a:gd name="connsiteY6" fmla="*/ 75421 h 570113"/>
                <a:gd name="connsiteX7" fmla="*/ -71 w 1279301"/>
                <a:gd name="connsiteY7" fmla="*/ 16761 h 570113"/>
                <a:gd name="connsiteX8" fmla="*/ 18589 w 1279301"/>
                <a:gd name="connsiteY8" fmla="*/ 384 h 570113"/>
                <a:gd name="connsiteX9" fmla="*/ 1261612 w 1279301"/>
                <a:gd name="connsiteY9" fmla="*/ 65342 h 570113"/>
                <a:gd name="connsiteX10" fmla="*/ 1278462 w 1279301"/>
                <a:gd name="connsiteY10" fmla="*/ 83609 h 5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9301" h="570113">
                  <a:moveTo>
                    <a:pt x="1278462" y="83609"/>
                  </a:moveTo>
                  <a:lnTo>
                    <a:pt x="1254840" y="161401"/>
                  </a:lnTo>
                  <a:lnTo>
                    <a:pt x="1135318" y="549260"/>
                  </a:lnTo>
                  <a:cubicBezTo>
                    <a:pt x="1129420" y="563520"/>
                    <a:pt x="1114727" y="572086"/>
                    <a:pt x="1099413" y="570204"/>
                  </a:cubicBezTo>
                  <a:lnTo>
                    <a:pt x="127246" y="519419"/>
                  </a:lnTo>
                  <a:cubicBezTo>
                    <a:pt x="111830" y="519647"/>
                    <a:pt x="98137" y="509616"/>
                    <a:pt x="93704" y="494853"/>
                  </a:cubicBezTo>
                  <a:lnTo>
                    <a:pt x="11424" y="75421"/>
                  </a:lnTo>
                  <a:lnTo>
                    <a:pt x="-71" y="16761"/>
                  </a:lnTo>
                  <a:cubicBezTo>
                    <a:pt x="-1883" y="7707"/>
                    <a:pt x="7172" y="-246"/>
                    <a:pt x="18589" y="384"/>
                  </a:cubicBezTo>
                  <a:lnTo>
                    <a:pt x="1261612" y="65342"/>
                  </a:lnTo>
                  <a:cubicBezTo>
                    <a:pt x="1273029" y="65972"/>
                    <a:pt x="1281217" y="74791"/>
                    <a:pt x="1278462" y="83609"/>
                  </a:cubicBezTo>
                  <a:close/>
                </a:path>
              </a:pathLst>
            </a:custGeom>
            <a:noFill/>
            <a:ln w="7867" cap="rnd">
              <a:solidFill>
                <a:srgbClr val="263238"/>
              </a:solidFill>
              <a:prstDash val="solid"/>
              <a:round/>
            </a:ln>
          </p:spPr>
          <p:txBody>
            <a:bodyPr rtlCol="0" anchor="ctr"/>
            <a:lstStyle/>
            <a:p>
              <a:endParaRPr lang="en-US"/>
            </a:p>
          </p:txBody>
        </p:sp>
        <p:sp>
          <p:nvSpPr>
            <p:cNvPr id="2332" name="Freeform: Shape 2331">
              <a:extLst>
                <a:ext uri="{FF2B5EF4-FFF2-40B4-BE49-F238E27FC236}">
                  <a16:creationId xmlns:a16="http://schemas.microsoft.com/office/drawing/2014/main" id="{1BFB3632-F9EB-C0A2-D56B-D1EE1D9426FA}"/>
                </a:ext>
              </a:extLst>
            </p:cNvPr>
            <p:cNvSpPr/>
            <p:nvPr/>
          </p:nvSpPr>
          <p:spPr>
            <a:xfrm>
              <a:off x="-2336482" y="2078266"/>
              <a:ext cx="1279103" cy="533232"/>
            </a:xfrm>
            <a:custGeom>
              <a:avLst/>
              <a:gdLst>
                <a:gd name="connsiteX0" fmla="*/ 420045 w 1279103"/>
                <a:gd name="connsiteY0" fmla="*/ 33050 h 533232"/>
                <a:gd name="connsiteX1" fmla="*/ 410754 w 1279103"/>
                <a:gd name="connsiteY1" fmla="*/ 16200 h 533232"/>
                <a:gd name="connsiteX2" fmla="*/ 380597 w 1279103"/>
                <a:gd name="connsiteY2" fmla="*/ 453 h 533232"/>
                <a:gd name="connsiteX3" fmla="*/ 189503 w 1279103"/>
                <a:gd name="connsiteY3" fmla="*/ 453 h 533232"/>
                <a:gd name="connsiteX4" fmla="*/ 170291 w 1279103"/>
                <a:gd name="connsiteY4" fmla="*/ 15492 h 533232"/>
                <a:gd name="connsiteX5" fmla="*/ 170291 w 1279103"/>
                <a:gd name="connsiteY5" fmla="*/ 32656 h 533232"/>
                <a:gd name="connsiteX6" fmla="*/ 18171 w 1279103"/>
                <a:gd name="connsiteY6" fmla="*/ 32656 h 533232"/>
                <a:gd name="connsiteX7" fmla="*/ 61 w 1279103"/>
                <a:gd name="connsiteY7" fmla="*/ 49978 h 533232"/>
                <a:gd name="connsiteX8" fmla="*/ 124151 w 1279103"/>
                <a:gd name="connsiteY8" fmla="*/ 533582 h 533232"/>
                <a:gd name="connsiteX9" fmla="*/ 1154347 w 1279103"/>
                <a:gd name="connsiteY9" fmla="*/ 533582 h 533232"/>
                <a:gd name="connsiteX10" fmla="*/ 1278437 w 1279103"/>
                <a:gd name="connsiteY10" fmla="*/ 50372 h 533232"/>
                <a:gd name="connsiteX11" fmla="*/ 1260327 w 1279103"/>
                <a:gd name="connsiteY11" fmla="*/ 33050 h 53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103" h="533232">
                  <a:moveTo>
                    <a:pt x="420045" y="33050"/>
                  </a:moveTo>
                  <a:lnTo>
                    <a:pt x="410754" y="16200"/>
                  </a:lnTo>
                  <a:cubicBezTo>
                    <a:pt x="404203" y="5980"/>
                    <a:pt x="392731" y="-12"/>
                    <a:pt x="380597" y="453"/>
                  </a:cubicBezTo>
                  <a:lnTo>
                    <a:pt x="189503" y="453"/>
                  </a:lnTo>
                  <a:cubicBezTo>
                    <a:pt x="180078" y="-571"/>
                    <a:pt x="171558" y="6098"/>
                    <a:pt x="170291" y="15492"/>
                  </a:cubicBezTo>
                  <a:lnTo>
                    <a:pt x="170291" y="32656"/>
                  </a:lnTo>
                  <a:lnTo>
                    <a:pt x="18171" y="32656"/>
                  </a:lnTo>
                  <a:cubicBezTo>
                    <a:pt x="6517" y="32656"/>
                    <a:pt x="-2222" y="41002"/>
                    <a:pt x="61" y="49978"/>
                  </a:cubicBezTo>
                  <a:lnTo>
                    <a:pt x="124151" y="533582"/>
                  </a:lnTo>
                  <a:lnTo>
                    <a:pt x="1154347" y="533582"/>
                  </a:lnTo>
                  <a:lnTo>
                    <a:pt x="1278437" y="50372"/>
                  </a:lnTo>
                  <a:cubicBezTo>
                    <a:pt x="1280720" y="41396"/>
                    <a:pt x="1271980" y="33050"/>
                    <a:pt x="1260327" y="33050"/>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33" name="Freeform: Shape 2332">
              <a:extLst>
                <a:ext uri="{FF2B5EF4-FFF2-40B4-BE49-F238E27FC236}">
                  <a16:creationId xmlns:a16="http://schemas.microsoft.com/office/drawing/2014/main" id="{5ABEA65C-BADD-9668-C4FF-88747753B798}"/>
                </a:ext>
              </a:extLst>
            </p:cNvPr>
            <p:cNvSpPr/>
            <p:nvPr/>
          </p:nvSpPr>
          <p:spPr>
            <a:xfrm>
              <a:off x="-2350045" y="2145374"/>
              <a:ext cx="1306232" cy="510688"/>
            </a:xfrm>
            <a:custGeom>
              <a:avLst/>
              <a:gdLst>
                <a:gd name="connsiteX0" fmla="*/ 1149171 w 1306232"/>
                <a:gd name="connsiteY0" fmla="*/ 511038 h 510688"/>
                <a:gd name="connsiteX1" fmla="*/ 156611 w 1306232"/>
                <a:gd name="connsiteY1" fmla="*/ 511038 h 510688"/>
                <a:gd name="connsiteX2" fmla="*/ 121179 w 1306232"/>
                <a:gd name="connsiteY2" fmla="*/ 488283 h 510688"/>
                <a:gd name="connsiteX3" fmla="*/ 82 w 1306232"/>
                <a:gd name="connsiteY3" fmla="*/ 17671 h 510688"/>
                <a:gd name="connsiteX4" fmla="*/ 18191 w 1306232"/>
                <a:gd name="connsiteY4" fmla="*/ 349 h 510688"/>
                <a:gd name="connsiteX5" fmla="*/ 1287433 w 1306232"/>
                <a:gd name="connsiteY5" fmla="*/ 349 h 510688"/>
                <a:gd name="connsiteX6" fmla="*/ 1305543 w 1306232"/>
                <a:gd name="connsiteY6" fmla="*/ 17671 h 510688"/>
                <a:gd name="connsiteX7" fmla="*/ 1184603 w 1306232"/>
                <a:gd name="connsiteY7" fmla="*/ 488677 h 510688"/>
                <a:gd name="connsiteX8" fmla="*/ 1149171 w 1306232"/>
                <a:gd name="connsiteY8" fmla="*/ 511038 h 51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32" h="510688">
                  <a:moveTo>
                    <a:pt x="1149171" y="511038"/>
                  </a:moveTo>
                  <a:lnTo>
                    <a:pt x="156611" y="511038"/>
                  </a:lnTo>
                  <a:cubicBezTo>
                    <a:pt x="139446" y="511038"/>
                    <a:pt x="124565" y="501511"/>
                    <a:pt x="121179" y="488283"/>
                  </a:cubicBezTo>
                  <a:lnTo>
                    <a:pt x="82" y="17671"/>
                  </a:lnTo>
                  <a:cubicBezTo>
                    <a:pt x="-2280" y="8695"/>
                    <a:pt x="6538" y="349"/>
                    <a:pt x="18191" y="349"/>
                  </a:cubicBezTo>
                  <a:lnTo>
                    <a:pt x="1287433" y="349"/>
                  </a:lnTo>
                  <a:cubicBezTo>
                    <a:pt x="1299165" y="349"/>
                    <a:pt x="1307905" y="8695"/>
                    <a:pt x="1305543" y="17671"/>
                  </a:cubicBezTo>
                  <a:lnTo>
                    <a:pt x="1184603" y="488677"/>
                  </a:lnTo>
                  <a:cubicBezTo>
                    <a:pt x="1181217" y="501511"/>
                    <a:pt x="1166335" y="511038"/>
                    <a:pt x="1149171" y="511038"/>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334" name="Freeform: Shape 2333">
              <a:extLst>
                <a:ext uri="{FF2B5EF4-FFF2-40B4-BE49-F238E27FC236}">
                  <a16:creationId xmlns:a16="http://schemas.microsoft.com/office/drawing/2014/main" id="{DCB881BA-4A8D-5C3B-3E5B-36CC4DFE1293}"/>
                </a:ext>
              </a:extLst>
            </p:cNvPr>
            <p:cNvSpPr/>
            <p:nvPr/>
          </p:nvSpPr>
          <p:spPr>
            <a:xfrm>
              <a:off x="-2348859" y="2193437"/>
              <a:ext cx="1303859" cy="531284"/>
            </a:xfrm>
            <a:custGeom>
              <a:avLst/>
              <a:gdLst>
                <a:gd name="connsiteX0" fmla="*/ 428170 w 1303859"/>
                <a:gd name="connsiteY0" fmla="*/ 32598 h 531284"/>
                <a:gd name="connsiteX1" fmla="*/ 418485 w 1303859"/>
                <a:gd name="connsiteY1" fmla="*/ 15827 h 531284"/>
                <a:gd name="connsiteX2" fmla="*/ 387699 w 1303859"/>
                <a:gd name="connsiteY2" fmla="*/ 474 h 531284"/>
                <a:gd name="connsiteX3" fmla="*/ 193218 w 1303859"/>
                <a:gd name="connsiteY3" fmla="*/ 474 h 531284"/>
                <a:gd name="connsiteX4" fmla="*/ 173613 w 1303859"/>
                <a:gd name="connsiteY4" fmla="*/ 15434 h 531284"/>
                <a:gd name="connsiteX5" fmla="*/ 173613 w 1303859"/>
                <a:gd name="connsiteY5" fmla="*/ 32598 h 531284"/>
                <a:gd name="connsiteX6" fmla="*/ 18579 w 1303859"/>
                <a:gd name="connsiteY6" fmla="*/ 32598 h 531284"/>
                <a:gd name="connsiteX7" fmla="*/ 76 w 1303859"/>
                <a:gd name="connsiteY7" fmla="*/ 49842 h 531284"/>
                <a:gd name="connsiteX8" fmla="*/ 126607 w 1303859"/>
                <a:gd name="connsiteY8" fmla="*/ 531634 h 531284"/>
                <a:gd name="connsiteX9" fmla="*/ 1176645 w 1303859"/>
                <a:gd name="connsiteY9" fmla="*/ 531634 h 531284"/>
                <a:gd name="connsiteX10" fmla="*/ 1303175 w 1303859"/>
                <a:gd name="connsiteY10" fmla="*/ 49842 h 531284"/>
                <a:gd name="connsiteX11" fmla="*/ 1284672 w 1303859"/>
                <a:gd name="connsiteY11" fmla="*/ 32598 h 53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3859" h="531284">
                  <a:moveTo>
                    <a:pt x="428170" y="32598"/>
                  </a:moveTo>
                  <a:lnTo>
                    <a:pt x="418485" y="15827"/>
                  </a:lnTo>
                  <a:cubicBezTo>
                    <a:pt x="411595" y="5702"/>
                    <a:pt x="399935" y="-117"/>
                    <a:pt x="387699" y="474"/>
                  </a:cubicBezTo>
                  <a:lnTo>
                    <a:pt x="193218" y="474"/>
                  </a:lnTo>
                  <a:cubicBezTo>
                    <a:pt x="183715" y="-652"/>
                    <a:pt x="175038" y="5970"/>
                    <a:pt x="173613" y="15434"/>
                  </a:cubicBezTo>
                  <a:lnTo>
                    <a:pt x="173613" y="32598"/>
                  </a:lnTo>
                  <a:lnTo>
                    <a:pt x="18579" y="32598"/>
                  </a:lnTo>
                  <a:cubicBezTo>
                    <a:pt x="6690" y="32598"/>
                    <a:pt x="-2286" y="40945"/>
                    <a:pt x="76" y="49842"/>
                  </a:cubicBezTo>
                  <a:lnTo>
                    <a:pt x="126607" y="531634"/>
                  </a:lnTo>
                  <a:lnTo>
                    <a:pt x="1176645" y="531634"/>
                  </a:lnTo>
                  <a:lnTo>
                    <a:pt x="1303175" y="49842"/>
                  </a:lnTo>
                  <a:cubicBezTo>
                    <a:pt x="1305537" y="40945"/>
                    <a:pt x="1296640" y="32598"/>
                    <a:pt x="1284672" y="32598"/>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335" name="Freeform: Shape 2334">
              <a:extLst>
                <a:ext uri="{FF2B5EF4-FFF2-40B4-BE49-F238E27FC236}">
                  <a16:creationId xmlns:a16="http://schemas.microsoft.com/office/drawing/2014/main" id="{9121E70D-0776-42E6-C778-7BA097093B6E}"/>
                </a:ext>
              </a:extLst>
            </p:cNvPr>
            <p:cNvSpPr/>
            <p:nvPr/>
          </p:nvSpPr>
          <p:spPr>
            <a:xfrm>
              <a:off x="-2362696" y="2261039"/>
              <a:ext cx="1331552" cy="509507"/>
            </a:xfrm>
            <a:custGeom>
              <a:avLst/>
              <a:gdLst>
                <a:gd name="connsiteX0" fmla="*/ 1171428 w 1331552"/>
                <a:gd name="connsiteY0" fmla="*/ 509857 h 509507"/>
                <a:gd name="connsiteX1" fmla="*/ 159499 w 1331552"/>
                <a:gd name="connsiteY1" fmla="*/ 509857 h 509507"/>
                <a:gd name="connsiteX2" fmla="*/ 123437 w 1331552"/>
                <a:gd name="connsiteY2" fmla="*/ 487259 h 509507"/>
                <a:gd name="connsiteX3" fmla="*/ 56 w 1331552"/>
                <a:gd name="connsiteY3" fmla="*/ 17593 h 509507"/>
                <a:gd name="connsiteX4" fmla="*/ 18559 w 1331552"/>
                <a:gd name="connsiteY4" fmla="*/ 349 h 509507"/>
                <a:gd name="connsiteX5" fmla="*/ 1312367 w 1331552"/>
                <a:gd name="connsiteY5" fmla="*/ 349 h 509507"/>
                <a:gd name="connsiteX6" fmla="*/ 1330871 w 1331552"/>
                <a:gd name="connsiteY6" fmla="*/ 17593 h 509507"/>
                <a:gd name="connsiteX7" fmla="*/ 1207489 w 1331552"/>
                <a:gd name="connsiteY7" fmla="*/ 487259 h 509507"/>
                <a:gd name="connsiteX8" fmla="*/ 1171428 w 1331552"/>
                <a:gd name="connsiteY8" fmla="*/ 509857 h 50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52" h="509507">
                  <a:moveTo>
                    <a:pt x="1171428" y="509857"/>
                  </a:moveTo>
                  <a:lnTo>
                    <a:pt x="159499" y="509857"/>
                  </a:lnTo>
                  <a:cubicBezTo>
                    <a:pt x="142019" y="509857"/>
                    <a:pt x="126901" y="500408"/>
                    <a:pt x="123437" y="487259"/>
                  </a:cubicBezTo>
                  <a:lnTo>
                    <a:pt x="56" y="17593"/>
                  </a:lnTo>
                  <a:cubicBezTo>
                    <a:pt x="-2228" y="8695"/>
                    <a:pt x="6670" y="349"/>
                    <a:pt x="18559" y="349"/>
                  </a:cubicBezTo>
                  <a:lnTo>
                    <a:pt x="1312367" y="349"/>
                  </a:lnTo>
                  <a:cubicBezTo>
                    <a:pt x="1324256" y="349"/>
                    <a:pt x="1333233" y="8695"/>
                    <a:pt x="1330871" y="17593"/>
                  </a:cubicBezTo>
                  <a:lnTo>
                    <a:pt x="1207489" y="487259"/>
                  </a:lnTo>
                  <a:cubicBezTo>
                    <a:pt x="1204025" y="500408"/>
                    <a:pt x="1188986" y="509857"/>
                    <a:pt x="1171428" y="509857"/>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336" name="Freeform: Shape 2335">
              <a:extLst>
                <a:ext uri="{FF2B5EF4-FFF2-40B4-BE49-F238E27FC236}">
                  <a16:creationId xmlns:a16="http://schemas.microsoft.com/office/drawing/2014/main" id="{62821714-BDD6-3174-168B-1154C19CEBE2}"/>
                </a:ext>
              </a:extLst>
            </p:cNvPr>
            <p:cNvSpPr/>
            <p:nvPr/>
          </p:nvSpPr>
          <p:spPr>
            <a:xfrm>
              <a:off x="-2719961" y="2429931"/>
              <a:ext cx="2046061" cy="883351"/>
            </a:xfrm>
            <a:custGeom>
              <a:avLst/>
              <a:gdLst>
                <a:gd name="connsiteX0" fmla="*/ 1734578 w 2046061"/>
                <a:gd name="connsiteY0" fmla="*/ 883351 h 883351"/>
                <a:gd name="connsiteX1" fmla="*/ 311484 w 2046061"/>
                <a:gd name="connsiteY1" fmla="*/ 883351 h 883351"/>
                <a:gd name="connsiteX2" fmla="*/ 0 w 2046061"/>
                <a:gd name="connsiteY2" fmla="*/ 0 h 883351"/>
                <a:gd name="connsiteX3" fmla="*/ 2046062 w 2046061"/>
                <a:gd name="connsiteY3" fmla="*/ 0 h 883351"/>
                <a:gd name="connsiteX4" fmla="*/ 1734578 w 2046061"/>
                <a:gd name="connsiteY4" fmla="*/ 883351 h 88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61" h="883351">
                  <a:moveTo>
                    <a:pt x="1734578" y="883351"/>
                  </a:moveTo>
                  <a:lnTo>
                    <a:pt x="311484" y="883351"/>
                  </a:lnTo>
                  <a:lnTo>
                    <a:pt x="0" y="0"/>
                  </a:lnTo>
                  <a:lnTo>
                    <a:pt x="2046062" y="0"/>
                  </a:lnTo>
                  <a:lnTo>
                    <a:pt x="1734578" y="883351"/>
                  </a:lnTo>
                  <a:close/>
                </a:path>
              </a:pathLst>
            </a:custGeom>
            <a:solidFill>
              <a:srgbClr val="AD8880"/>
            </a:solidFill>
            <a:ln w="7867" cap="flat">
              <a:noFill/>
              <a:prstDash val="solid"/>
              <a:miter/>
            </a:ln>
          </p:spPr>
          <p:txBody>
            <a:bodyPr rtlCol="0" anchor="ctr"/>
            <a:lstStyle/>
            <a:p>
              <a:endParaRPr lang="en-US"/>
            </a:p>
          </p:txBody>
        </p:sp>
        <p:sp>
          <p:nvSpPr>
            <p:cNvPr id="2337" name="Freeform: Shape 2336">
              <a:extLst>
                <a:ext uri="{FF2B5EF4-FFF2-40B4-BE49-F238E27FC236}">
                  <a16:creationId xmlns:a16="http://schemas.microsoft.com/office/drawing/2014/main" id="{55DAED5B-196A-2E8F-F2B4-9210251B5E3D}"/>
                </a:ext>
              </a:extLst>
            </p:cNvPr>
            <p:cNvSpPr/>
            <p:nvPr/>
          </p:nvSpPr>
          <p:spPr>
            <a:xfrm>
              <a:off x="-2729646" y="2429931"/>
              <a:ext cx="2046061" cy="883351"/>
            </a:xfrm>
            <a:custGeom>
              <a:avLst/>
              <a:gdLst>
                <a:gd name="connsiteX0" fmla="*/ 1734578 w 2046061"/>
                <a:gd name="connsiteY0" fmla="*/ 883351 h 883351"/>
                <a:gd name="connsiteX1" fmla="*/ 311484 w 2046061"/>
                <a:gd name="connsiteY1" fmla="*/ 883351 h 883351"/>
                <a:gd name="connsiteX2" fmla="*/ 0 w 2046061"/>
                <a:gd name="connsiteY2" fmla="*/ 0 h 883351"/>
                <a:gd name="connsiteX3" fmla="*/ 2046062 w 2046061"/>
                <a:gd name="connsiteY3" fmla="*/ 0 h 883351"/>
                <a:gd name="connsiteX4" fmla="*/ 1734578 w 2046061"/>
                <a:gd name="connsiteY4" fmla="*/ 883351 h 88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61" h="883351">
                  <a:moveTo>
                    <a:pt x="1734578" y="883351"/>
                  </a:moveTo>
                  <a:lnTo>
                    <a:pt x="311484" y="883351"/>
                  </a:lnTo>
                  <a:lnTo>
                    <a:pt x="0" y="0"/>
                  </a:lnTo>
                  <a:lnTo>
                    <a:pt x="2046062" y="0"/>
                  </a:lnTo>
                  <a:lnTo>
                    <a:pt x="1734578" y="883351"/>
                  </a:lnTo>
                  <a:close/>
                </a:path>
              </a:pathLst>
            </a:custGeom>
            <a:solidFill>
              <a:srgbClr val="000000">
                <a:alpha val="70000"/>
              </a:srgbClr>
            </a:solidFill>
            <a:ln w="7867" cap="flat">
              <a:noFill/>
              <a:prstDash val="solid"/>
              <a:miter/>
            </a:ln>
          </p:spPr>
          <p:txBody>
            <a:bodyPr rtlCol="0" anchor="ctr"/>
            <a:lstStyle/>
            <a:p>
              <a:endParaRPr lang="en-US"/>
            </a:p>
          </p:txBody>
        </p:sp>
        <p:sp>
          <p:nvSpPr>
            <p:cNvPr id="2338" name="Freeform: Shape 2337">
              <a:extLst>
                <a:ext uri="{FF2B5EF4-FFF2-40B4-BE49-F238E27FC236}">
                  <a16:creationId xmlns:a16="http://schemas.microsoft.com/office/drawing/2014/main" id="{E6BB4C34-171E-A91A-331D-AF0EFA43E606}"/>
                </a:ext>
              </a:extLst>
            </p:cNvPr>
            <p:cNvSpPr/>
            <p:nvPr/>
          </p:nvSpPr>
          <p:spPr>
            <a:xfrm>
              <a:off x="-2719961" y="2313714"/>
              <a:ext cx="2046061" cy="116216"/>
            </a:xfrm>
            <a:custGeom>
              <a:avLst/>
              <a:gdLst>
                <a:gd name="connsiteX0" fmla="*/ 2018976 w 2046061"/>
                <a:gd name="connsiteY0" fmla="*/ 0 h 116216"/>
                <a:gd name="connsiteX1" fmla="*/ 27086 w 2046061"/>
                <a:gd name="connsiteY1" fmla="*/ 0 h 116216"/>
                <a:gd name="connsiteX2" fmla="*/ 0 w 2046061"/>
                <a:gd name="connsiteY2" fmla="*/ 116216 h 116216"/>
                <a:gd name="connsiteX3" fmla="*/ 2046062 w 2046061"/>
                <a:gd name="connsiteY3" fmla="*/ 116216 h 116216"/>
                <a:gd name="connsiteX4" fmla="*/ 2018976 w 2046061"/>
                <a:gd name="connsiteY4" fmla="*/ 0 h 116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61" h="116216">
                  <a:moveTo>
                    <a:pt x="2018976" y="0"/>
                  </a:moveTo>
                  <a:lnTo>
                    <a:pt x="27086" y="0"/>
                  </a:lnTo>
                  <a:lnTo>
                    <a:pt x="0" y="116216"/>
                  </a:lnTo>
                  <a:lnTo>
                    <a:pt x="2046062" y="116216"/>
                  </a:lnTo>
                  <a:lnTo>
                    <a:pt x="2018976" y="0"/>
                  </a:lnTo>
                  <a:close/>
                </a:path>
              </a:pathLst>
            </a:custGeom>
            <a:solidFill>
              <a:srgbClr val="AD5941"/>
            </a:solidFill>
            <a:ln w="7867" cap="flat">
              <a:noFill/>
              <a:prstDash val="solid"/>
              <a:miter/>
            </a:ln>
          </p:spPr>
          <p:txBody>
            <a:bodyPr rtlCol="0" anchor="ctr"/>
            <a:lstStyle/>
            <a:p>
              <a:endParaRPr lang="en-US"/>
            </a:p>
          </p:txBody>
        </p:sp>
        <p:sp>
          <p:nvSpPr>
            <p:cNvPr id="2339" name="Freeform: Shape 2338">
              <a:extLst>
                <a:ext uri="{FF2B5EF4-FFF2-40B4-BE49-F238E27FC236}">
                  <a16:creationId xmlns:a16="http://schemas.microsoft.com/office/drawing/2014/main" id="{27D80465-5CF6-9E4A-16F6-8EAA41E87C13}"/>
                </a:ext>
              </a:extLst>
            </p:cNvPr>
            <p:cNvSpPr/>
            <p:nvPr/>
          </p:nvSpPr>
          <p:spPr>
            <a:xfrm>
              <a:off x="-2210768" y="2834639"/>
              <a:ext cx="1027676" cy="188575"/>
            </a:xfrm>
            <a:custGeom>
              <a:avLst/>
              <a:gdLst>
                <a:gd name="connsiteX0" fmla="*/ 19920 w 1027676"/>
                <a:gd name="connsiteY0" fmla="*/ 0 h 188575"/>
                <a:gd name="connsiteX1" fmla="*/ 0 w 1027676"/>
                <a:gd name="connsiteY1" fmla="*/ 188575 h 188575"/>
                <a:gd name="connsiteX2" fmla="*/ 1027676 w 1027676"/>
                <a:gd name="connsiteY2" fmla="*/ 188575 h 188575"/>
                <a:gd name="connsiteX3" fmla="*/ 1007756 w 1027676"/>
                <a:gd name="connsiteY3" fmla="*/ 0 h 188575"/>
                <a:gd name="connsiteX4" fmla="*/ 962404 w 1027676"/>
                <a:gd name="connsiteY4" fmla="*/ 0 h 188575"/>
                <a:gd name="connsiteX5" fmla="*/ 975316 w 1027676"/>
                <a:gd name="connsiteY5" fmla="*/ 134641 h 188575"/>
                <a:gd name="connsiteX6" fmla="*/ 52360 w 1027676"/>
                <a:gd name="connsiteY6" fmla="*/ 134641 h 188575"/>
                <a:gd name="connsiteX7" fmla="*/ 65273 w 1027676"/>
                <a:gd name="connsiteY7" fmla="*/ 0 h 188575"/>
                <a:gd name="connsiteX8" fmla="*/ 19920 w 1027676"/>
                <a:gd name="connsiteY8" fmla="*/ 0 h 1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7676" h="188575">
                  <a:moveTo>
                    <a:pt x="19920" y="0"/>
                  </a:moveTo>
                  <a:lnTo>
                    <a:pt x="0" y="188575"/>
                  </a:lnTo>
                  <a:lnTo>
                    <a:pt x="1027676" y="188575"/>
                  </a:lnTo>
                  <a:lnTo>
                    <a:pt x="1007756" y="0"/>
                  </a:lnTo>
                  <a:lnTo>
                    <a:pt x="962404" y="0"/>
                  </a:lnTo>
                  <a:lnTo>
                    <a:pt x="975316" y="134641"/>
                  </a:lnTo>
                  <a:lnTo>
                    <a:pt x="52360" y="134641"/>
                  </a:lnTo>
                  <a:lnTo>
                    <a:pt x="65273" y="0"/>
                  </a:lnTo>
                  <a:lnTo>
                    <a:pt x="19920" y="0"/>
                  </a:lnTo>
                  <a:close/>
                </a:path>
              </a:pathLst>
            </a:custGeom>
            <a:solidFill>
              <a:srgbClr val="BFBFBF"/>
            </a:solidFill>
            <a:ln w="7867" cap="rnd">
              <a:solidFill>
                <a:srgbClr val="263238"/>
              </a:solidFill>
              <a:prstDash val="solid"/>
              <a:round/>
            </a:ln>
          </p:spPr>
          <p:txBody>
            <a:bodyPr rtlCol="0" anchor="ctr"/>
            <a:lstStyle/>
            <a:p>
              <a:endParaRPr lang="en-US"/>
            </a:p>
          </p:txBody>
        </p:sp>
        <p:sp>
          <p:nvSpPr>
            <p:cNvPr id="2340" name="Freeform: Shape 2339">
              <a:extLst>
                <a:ext uri="{FF2B5EF4-FFF2-40B4-BE49-F238E27FC236}">
                  <a16:creationId xmlns:a16="http://schemas.microsoft.com/office/drawing/2014/main" id="{C8C44AB3-5D39-6F5F-92F5-CB810F0131FB}"/>
                </a:ext>
              </a:extLst>
            </p:cNvPr>
            <p:cNvSpPr/>
            <p:nvPr/>
          </p:nvSpPr>
          <p:spPr>
            <a:xfrm>
              <a:off x="-2210768" y="3023214"/>
              <a:ext cx="1027676" cy="43305"/>
            </a:xfrm>
            <a:custGeom>
              <a:avLst/>
              <a:gdLst>
                <a:gd name="connsiteX0" fmla="*/ 1019960 w 1027676"/>
                <a:gd name="connsiteY0" fmla="*/ 43305 h 43305"/>
                <a:gd name="connsiteX1" fmla="*/ 7716 w 1027676"/>
                <a:gd name="connsiteY1" fmla="*/ 43305 h 43305"/>
                <a:gd name="connsiteX2" fmla="*/ 0 w 1027676"/>
                <a:gd name="connsiteY2" fmla="*/ 0 h 43305"/>
                <a:gd name="connsiteX3" fmla="*/ 1027676 w 1027676"/>
                <a:gd name="connsiteY3" fmla="*/ 0 h 43305"/>
                <a:gd name="connsiteX4" fmla="*/ 1019960 w 1027676"/>
                <a:gd name="connsiteY4" fmla="*/ 43305 h 4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676" h="43305">
                  <a:moveTo>
                    <a:pt x="1019960" y="43305"/>
                  </a:moveTo>
                  <a:lnTo>
                    <a:pt x="7716" y="43305"/>
                  </a:lnTo>
                  <a:lnTo>
                    <a:pt x="0" y="0"/>
                  </a:lnTo>
                  <a:lnTo>
                    <a:pt x="1027676" y="0"/>
                  </a:lnTo>
                  <a:lnTo>
                    <a:pt x="1019960" y="43305"/>
                  </a:lnTo>
                  <a:close/>
                </a:path>
              </a:pathLst>
            </a:custGeom>
            <a:solidFill>
              <a:srgbClr val="757575"/>
            </a:solidFill>
            <a:ln w="7867" cap="rnd">
              <a:solidFill>
                <a:srgbClr val="263238"/>
              </a:solidFill>
              <a:prstDash val="solid"/>
              <a:round/>
            </a:ln>
          </p:spPr>
          <p:txBody>
            <a:bodyPr rtlCol="0" anchor="ctr"/>
            <a:lstStyle/>
            <a:p>
              <a:endParaRPr lang="en-US"/>
            </a:p>
          </p:txBody>
        </p:sp>
        <p:sp>
          <p:nvSpPr>
            <p:cNvPr id="2341" name="Freeform: Shape 2340">
              <a:extLst>
                <a:ext uri="{FF2B5EF4-FFF2-40B4-BE49-F238E27FC236}">
                  <a16:creationId xmlns:a16="http://schemas.microsoft.com/office/drawing/2014/main" id="{92FC43F7-F313-BE48-B132-B1D94800DD85}"/>
                </a:ext>
              </a:extLst>
            </p:cNvPr>
            <p:cNvSpPr/>
            <p:nvPr/>
          </p:nvSpPr>
          <p:spPr>
            <a:xfrm>
              <a:off x="-1254743" y="2834639"/>
              <a:ext cx="19290" cy="134640"/>
            </a:xfrm>
            <a:custGeom>
              <a:avLst/>
              <a:gdLst>
                <a:gd name="connsiteX0" fmla="*/ 6378 w 19290"/>
                <a:gd name="connsiteY0" fmla="*/ 0 h 134640"/>
                <a:gd name="connsiteX1" fmla="*/ 0 w 19290"/>
                <a:gd name="connsiteY1" fmla="*/ 49998 h 134640"/>
                <a:gd name="connsiteX2" fmla="*/ 6378 w 19290"/>
                <a:gd name="connsiteY2" fmla="*/ 134641 h 134640"/>
                <a:gd name="connsiteX3" fmla="*/ 19290 w 19290"/>
                <a:gd name="connsiteY3" fmla="*/ 134641 h 134640"/>
                <a:gd name="connsiteX4" fmla="*/ 6378 w 19290"/>
                <a:gd name="connsiteY4" fmla="*/ 0 h 1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0" h="134640">
                  <a:moveTo>
                    <a:pt x="6378" y="0"/>
                  </a:moveTo>
                  <a:lnTo>
                    <a:pt x="0" y="49998"/>
                  </a:lnTo>
                  <a:lnTo>
                    <a:pt x="6378" y="134641"/>
                  </a:lnTo>
                  <a:lnTo>
                    <a:pt x="19290" y="134641"/>
                  </a:lnTo>
                  <a:lnTo>
                    <a:pt x="6378" y="0"/>
                  </a:lnTo>
                  <a:close/>
                </a:path>
              </a:pathLst>
            </a:custGeom>
            <a:solidFill>
              <a:srgbClr val="757575"/>
            </a:solidFill>
            <a:ln w="7867" cap="rnd">
              <a:solidFill>
                <a:srgbClr val="263238"/>
              </a:solidFill>
              <a:prstDash val="solid"/>
              <a:round/>
            </a:ln>
          </p:spPr>
          <p:txBody>
            <a:bodyPr rtlCol="0" anchor="ctr"/>
            <a:lstStyle/>
            <a:p>
              <a:endParaRPr lang="en-US"/>
            </a:p>
          </p:txBody>
        </p:sp>
        <p:sp>
          <p:nvSpPr>
            <p:cNvPr id="2342" name="Freeform: Shape 2341">
              <a:extLst>
                <a:ext uri="{FF2B5EF4-FFF2-40B4-BE49-F238E27FC236}">
                  <a16:creationId xmlns:a16="http://schemas.microsoft.com/office/drawing/2014/main" id="{C7A565B7-93AE-7A50-BD4E-7998FEC601F9}"/>
                </a:ext>
              </a:extLst>
            </p:cNvPr>
            <p:cNvSpPr/>
            <p:nvPr/>
          </p:nvSpPr>
          <p:spPr>
            <a:xfrm>
              <a:off x="-2158408" y="2834639"/>
              <a:ext cx="19211" cy="134640"/>
            </a:xfrm>
            <a:custGeom>
              <a:avLst/>
              <a:gdLst>
                <a:gd name="connsiteX0" fmla="*/ 12913 w 19211"/>
                <a:gd name="connsiteY0" fmla="*/ 0 h 134640"/>
                <a:gd name="connsiteX1" fmla="*/ 19212 w 19211"/>
                <a:gd name="connsiteY1" fmla="*/ 49998 h 134640"/>
                <a:gd name="connsiteX2" fmla="*/ 12913 w 19211"/>
                <a:gd name="connsiteY2" fmla="*/ 134641 h 134640"/>
                <a:gd name="connsiteX3" fmla="*/ 0 w 19211"/>
                <a:gd name="connsiteY3" fmla="*/ 134641 h 134640"/>
                <a:gd name="connsiteX4" fmla="*/ 12913 w 19211"/>
                <a:gd name="connsiteY4" fmla="*/ 0 h 1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1" h="134640">
                  <a:moveTo>
                    <a:pt x="12913" y="0"/>
                  </a:moveTo>
                  <a:lnTo>
                    <a:pt x="19212" y="49998"/>
                  </a:lnTo>
                  <a:lnTo>
                    <a:pt x="12913" y="134641"/>
                  </a:lnTo>
                  <a:lnTo>
                    <a:pt x="0" y="134641"/>
                  </a:lnTo>
                  <a:lnTo>
                    <a:pt x="12913" y="0"/>
                  </a:lnTo>
                  <a:close/>
                </a:path>
              </a:pathLst>
            </a:custGeom>
            <a:solidFill>
              <a:srgbClr val="757575"/>
            </a:solidFill>
            <a:ln w="7867" cap="rnd">
              <a:solidFill>
                <a:srgbClr val="263238"/>
              </a:solidFill>
              <a:prstDash val="solid"/>
              <a:round/>
            </a:ln>
          </p:spPr>
          <p:txBody>
            <a:bodyPr rtlCol="0" anchor="ctr"/>
            <a:lstStyle/>
            <a:p>
              <a:endParaRPr lang="en-US"/>
            </a:p>
          </p:txBody>
        </p:sp>
        <p:sp>
          <p:nvSpPr>
            <p:cNvPr id="2343" name="Freeform: Shape 2342">
              <a:extLst>
                <a:ext uri="{FF2B5EF4-FFF2-40B4-BE49-F238E27FC236}">
                  <a16:creationId xmlns:a16="http://schemas.microsoft.com/office/drawing/2014/main" id="{CD22E28B-184E-9238-D8E2-8A854D5BCFAC}"/>
                </a:ext>
              </a:extLst>
            </p:cNvPr>
            <p:cNvSpPr/>
            <p:nvPr/>
          </p:nvSpPr>
          <p:spPr>
            <a:xfrm>
              <a:off x="-2059672" y="2580003"/>
              <a:ext cx="725483" cy="160072"/>
            </a:xfrm>
            <a:custGeom>
              <a:avLst/>
              <a:gdLst>
                <a:gd name="connsiteX0" fmla="*/ 693831 w 725483"/>
                <a:gd name="connsiteY0" fmla="*/ 160072 h 160072"/>
                <a:gd name="connsiteX1" fmla="*/ 31573 w 725483"/>
                <a:gd name="connsiteY1" fmla="*/ 160072 h 160072"/>
                <a:gd name="connsiteX2" fmla="*/ 0 w 725483"/>
                <a:gd name="connsiteY2" fmla="*/ 0 h 160072"/>
                <a:gd name="connsiteX3" fmla="*/ 725483 w 725483"/>
                <a:gd name="connsiteY3" fmla="*/ 0 h 160072"/>
                <a:gd name="connsiteX4" fmla="*/ 693831 w 725483"/>
                <a:gd name="connsiteY4" fmla="*/ 160072 h 160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483" h="160072">
                  <a:moveTo>
                    <a:pt x="693831" y="160072"/>
                  </a:moveTo>
                  <a:lnTo>
                    <a:pt x="31573" y="160072"/>
                  </a:lnTo>
                  <a:lnTo>
                    <a:pt x="0" y="0"/>
                  </a:lnTo>
                  <a:lnTo>
                    <a:pt x="725483" y="0"/>
                  </a:lnTo>
                  <a:lnTo>
                    <a:pt x="693831" y="160072"/>
                  </a:lnTo>
                  <a:close/>
                </a:path>
              </a:pathLst>
            </a:custGeom>
            <a:solidFill>
              <a:srgbClr val="FFFFFF"/>
            </a:solidFill>
            <a:ln w="7867" cap="rnd">
              <a:solidFill>
                <a:srgbClr val="263238"/>
              </a:solidFill>
              <a:prstDash val="solid"/>
              <a:round/>
            </a:ln>
          </p:spPr>
          <p:txBody>
            <a:bodyPr rtlCol="0" anchor="ctr"/>
            <a:lstStyle/>
            <a:p>
              <a:endParaRPr lang="en-US"/>
            </a:p>
          </p:txBody>
        </p:sp>
        <p:sp>
          <p:nvSpPr>
            <p:cNvPr id="2344" name="Freeform: Shape 2343">
              <a:extLst>
                <a:ext uri="{FF2B5EF4-FFF2-40B4-BE49-F238E27FC236}">
                  <a16:creationId xmlns:a16="http://schemas.microsoft.com/office/drawing/2014/main" id="{6367D8F4-797C-5BE2-B603-BCA022631B08}"/>
                </a:ext>
              </a:extLst>
            </p:cNvPr>
            <p:cNvSpPr/>
            <p:nvPr/>
          </p:nvSpPr>
          <p:spPr>
            <a:xfrm>
              <a:off x="-1871569" y="2615356"/>
              <a:ext cx="66690" cy="94090"/>
            </a:xfrm>
            <a:custGeom>
              <a:avLst/>
              <a:gdLst>
                <a:gd name="connsiteX0" fmla="*/ 35916 w 66690"/>
                <a:gd name="connsiteY0" fmla="*/ 68220 h 94090"/>
                <a:gd name="connsiteX1" fmla="*/ 35916 w 66690"/>
                <a:gd name="connsiteY1" fmla="*/ 68220 h 94090"/>
                <a:gd name="connsiteX2" fmla="*/ 40325 w 66690"/>
                <a:gd name="connsiteY2" fmla="*/ 428 h 94090"/>
                <a:gd name="connsiteX3" fmla="*/ 60482 w 66690"/>
                <a:gd name="connsiteY3" fmla="*/ 428 h 94090"/>
                <a:gd name="connsiteX4" fmla="*/ 66387 w 66690"/>
                <a:gd name="connsiteY4" fmla="*/ 94440 h 94090"/>
                <a:gd name="connsiteX5" fmla="*/ 53395 w 66690"/>
                <a:gd name="connsiteY5" fmla="*/ 94440 h 94090"/>
                <a:gd name="connsiteX6" fmla="*/ 48986 w 66690"/>
                <a:gd name="connsiteY6" fmla="*/ 27986 h 94090"/>
                <a:gd name="connsiteX7" fmla="*/ 48986 w 66690"/>
                <a:gd name="connsiteY7" fmla="*/ 27986 h 94090"/>
                <a:gd name="connsiteX8" fmla="*/ 44498 w 66690"/>
                <a:gd name="connsiteY8" fmla="*/ 94361 h 94090"/>
                <a:gd name="connsiteX9" fmla="*/ 31428 w 66690"/>
                <a:gd name="connsiteY9" fmla="*/ 94361 h 94090"/>
                <a:gd name="connsiteX10" fmla="*/ 15680 w 66690"/>
                <a:gd name="connsiteY10" fmla="*/ 28931 h 94090"/>
                <a:gd name="connsiteX11" fmla="*/ 15680 w 66690"/>
                <a:gd name="connsiteY11" fmla="*/ 28931 h 94090"/>
                <a:gd name="connsiteX12" fmla="*/ 21586 w 66690"/>
                <a:gd name="connsiteY12" fmla="*/ 94361 h 94090"/>
                <a:gd name="connsiteX13" fmla="*/ 8830 w 66690"/>
                <a:gd name="connsiteY13" fmla="*/ 94361 h 94090"/>
                <a:gd name="connsiteX14" fmla="*/ -303 w 66690"/>
                <a:gd name="connsiteY14" fmla="*/ 349 h 94090"/>
                <a:gd name="connsiteX15" fmla="*/ 19854 w 66690"/>
                <a:gd name="connsiteY15" fmla="*/ 349 h 9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90" h="94090">
                  <a:moveTo>
                    <a:pt x="35916" y="68220"/>
                  </a:moveTo>
                  <a:lnTo>
                    <a:pt x="35916" y="68220"/>
                  </a:lnTo>
                  <a:lnTo>
                    <a:pt x="40325" y="428"/>
                  </a:lnTo>
                  <a:lnTo>
                    <a:pt x="60482" y="428"/>
                  </a:lnTo>
                  <a:lnTo>
                    <a:pt x="66387" y="94440"/>
                  </a:lnTo>
                  <a:lnTo>
                    <a:pt x="53395" y="94440"/>
                  </a:lnTo>
                  <a:lnTo>
                    <a:pt x="48986" y="27986"/>
                  </a:lnTo>
                  <a:lnTo>
                    <a:pt x="48986" y="27986"/>
                  </a:lnTo>
                  <a:lnTo>
                    <a:pt x="44498" y="94361"/>
                  </a:lnTo>
                  <a:lnTo>
                    <a:pt x="31428" y="94361"/>
                  </a:lnTo>
                  <a:lnTo>
                    <a:pt x="15680" y="28931"/>
                  </a:lnTo>
                  <a:lnTo>
                    <a:pt x="15680" y="28931"/>
                  </a:lnTo>
                  <a:lnTo>
                    <a:pt x="21586" y="94361"/>
                  </a:lnTo>
                  <a:lnTo>
                    <a:pt x="8830" y="94361"/>
                  </a:lnTo>
                  <a:lnTo>
                    <a:pt x="-303" y="349"/>
                  </a:lnTo>
                  <a:lnTo>
                    <a:pt x="19854" y="349"/>
                  </a:lnTo>
                  <a:close/>
                </a:path>
              </a:pathLst>
            </a:custGeom>
            <a:solidFill>
              <a:srgbClr val="263238"/>
            </a:solidFill>
            <a:ln w="7867" cap="flat">
              <a:noFill/>
              <a:prstDash val="solid"/>
              <a:miter/>
            </a:ln>
          </p:spPr>
          <p:txBody>
            <a:bodyPr rtlCol="0" anchor="ctr"/>
            <a:lstStyle/>
            <a:p>
              <a:endParaRPr lang="en-US"/>
            </a:p>
          </p:txBody>
        </p:sp>
        <p:sp>
          <p:nvSpPr>
            <p:cNvPr id="2345" name="Freeform: Shape 2344">
              <a:extLst>
                <a:ext uri="{FF2B5EF4-FFF2-40B4-BE49-F238E27FC236}">
                  <a16:creationId xmlns:a16="http://schemas.microsoft.com/office/drawing/2014/main" id="{0DD2B407-D721-CE4A-80E9-4EC1388D330D}"/>
                </a:ext>
              </a:extLst>
            </p:cNvPr>
            <p:cNvSpPr/>
            <p:nvPr/>
          </p:nvSpPr>
          <p:spPr>
            <a:xfrm>
              <a:off x="-1804721" y="2615435"/>
              <a:ext cx="50863" cy="94012"/>
            </a:xfrm>
            <a:custGeom>
              <a:avLst/>
              <a:gdLst>
                <a:gd name="connsiteX0" fmla="*/ 21192 w 50863"/>
                <a:gd name="connsiteY0" fmla="*/ 64284 h 94012"/>
                <a:gd name="connsiteX1" fmla="*/ -303 w 50863"/>
                <a:gd name="connsiteY1" fmla="*/ 349 h 94012"/>
                <a:gd name="connsiteX2" fmla="*/ 14893 w 50863"/>
                <a:gd name="connsiteY2" fmla="*/ 349 h 94012"/>
                <a:gd name="connsiteX3" fmla="*/ 27806 w 50863"/>
                <a:gd name="connsiteY3" fmla="*/ 44442 h 94012"/>
                <a:gd name="connsiteX4" fmla="*/ 27806 w 50863"/>
                <a:gd name="connsiteY4" fmla="*/ 44442 h 94012"/>
                <a:gd name="connsiteX5" fmla="*/ 36704 w 50863"/>
                <a:gd name="connsiteY5" fmla="*/ 349 h 94012"/>
                <a:gd name="connsiteX6" fmla="*/ 50561 w 50863"/>
                <a:gd name="connsiteY6" fmla="*/ 349 h 94012"/>
                <a:gd name="connsiteX7" fmla="*/ 34813 w 50863"/>
                <a:gd name="connsiteY7" fmla="*/ 64284 h 94012"/>
                <a:gd name="connsiteX8" fmla="*/ 36074 w 50863"/>
                <a:gd name="connsiteY8" fmla="*/ 94361 h 94012"/>
                <a:gd name="connsiteX9" fmla="*/ 22295 w 50863"/>
                <a:gd name="connsiteY9" fmla="*/ 94361 h 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 h="94012">
                  <a:moveTo>
                    <a:pt x="21192" y="64284"/>
                  </a:moveTo>
                  <a:lnTo>
                    <a:pt x="-303" y="349"/>
                  </a:lnTo>
                  <a:lnTo>
                    <a:pt x="14893" y="349"/>
                  </a:lnTo>
                  <a:lnTo>
                    <a:pt x="27806" y="44442"/>
                  </a:lnTo>
                  <a:lnTo>
                    <a:pt x="27806" y="44442"/>
                  </a:lnTo>
                  <a:lnTo>
                    <a:pt x="36704" y="349"/>
                  </a:lnTo>
                  <a:lnTo>
                    <a:pt x="50561" y="349"/>
                  </a:lnTo>
                  <a:lnTo>
                    <a:pt x="34813" y="64284"/>
                  </a:lnTo>
                  <a:lnTo>
                    <a:pt x="36074" y="94361"/>
                  </a:lnTo>
                  <a:lnTo>
                    <a:pt x="22295" y="94361"/>
                  </a:lnTo>
                  <a:close/>
                </a:path>
              </a:pathLst>
            </a:custGeom>
            <a:solidFill>
              <a:srgbClr val="263238"/>
            </a:solidFill>
            <a:ln w="7867" cap="flat">
              <a:noFill/>
              <a:prstDash val="solid"/>
              <a:miter/>
            </a:ln>
          </p:spPr>
          <p:txBody>
            <a:bodyPr rtlCol="0" anchor="ctr"/>
            <a:lstStyle/>
            <a:p>
              <a:endParaRPr lang="en-US"/>
            </a:p>
          </p:txBody>
        </p:sp>
        <p:sp>
          <p:nvSpPr>
            <p:cNvPr id="2346" name="Freeform: Shape 2345">
              <a:extLst>
                <a:ext uri="{FF2B5EF4-FFF2-40B4-BE49-F238E27FC236}">
                  <a16:creationId xmlns:a16="http://schemas.microsoft.com/office/drawing/2014/main" id="{D4B900EA-933E-E561-D733-35501C6667D4}"/>
                </a:ext>
              </a:extLst>
            </p:cNvPr>
            <p:cNvSpPr/>
            <p:nvPr/>
          </p:nvSpPr>
          <p:spPr>
            <a:xfrm>
              <a:off x="-1727480" y="2615750"/>
              <a:ext cx="38423" cy="94012"/>
            </a:xfrm>
            <a:custGeom>
              <a:avLst/>
              <a:gdLst>
                <a:gd name="connsiteX0" fmla="*/ 14814 w 38423"/>
                <a:gd name="connsiteY0" fmla="*/ 43340 h 94012"/>
                <a:gd name="connsiteX1" fmla="*/ 33160 w 38423"/>
                <a:gd name="connsiteY1" fmla="*/ 43340 h 94012"/>
                <a:gd name="connsiteX2" fmla="*/ 33160 w 38423"/>
                <a:gd name="connsiteY2" fmla="*/ 56725 h 94012"/>
                <a:gd name="connsiteX3" fmla="*/ 15051 w 38423"/>
                <a:gd name="connsiteY3" fmla="*/ 56725 h 94012"/>
                <a:gd name="connsiteX4" fmla="*/ 15051 w 38423"/>
                <a:gd name="connsiteY4" fmla="*/ 94361 h 94012"/>
                <a:gd name="connsiteX5" fmla="*/ 1272 w 38423"/>
                <a:gd name="connsiteY5" fmla="*/ 94361 h 94012"/>
                <a:gd name="connsiteX6" fmla="*/ -303 w 38423"/>
                <a:gd name="connsiteY6" fmla="*/ 349 h 94012"/>
                <a:gd name="connsiteX7" fmla="*/ 38121 w 38423"/>
                <a:gd name="connsiteY7" fmla="*/ 349 h 94012"/>
                <a:gd name="connsiteX8" fmla="*/ 38121 w 38423"/>
                <a:gd name="connsiteY8" fmla="*/ 14364 h 94012"/>
                <a:gd name="connsiteX9" fmla="*/ 14500 w 38423"/>
                <a:gd name="connsiteY9" fmla="*/ 14364 h 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23" h="94012">
                  <a:moveTo>
                    <a:pt x="14814" y="43340"/>
                  </a:moveTo>
                  <a:lnTo>
                    <a:pt x="33160" y="43340"/>
                  </a:lnTo>
                  <a:lnTo>
                    <a:pt x="33160" y="56725"/>
                  </a:lnTo>
                  <a:lnTo>
                    <a:pt x="15051" y="56725"/>
                  </a:lnTo>
                  <a:lnTo>
                    <a:pt x="15051" y="94361"/>
                  </a:lnTo>
                  <a:lnTo>
                    <a:pt x="1272" y="94361"/>
                  </a:lnTo>
                  <a:lnTo>
                    <a:pt x="-303" y="349"/>
                  </a:lnTo>
                  <a:lnTo>
                    <a:pt x="38121" y="349"/>
                  </a:lnTo>
                  <a:lnTo>
                    <a:pt x="38121" y="14364"/>
                  </a:lnTo>
                  <a:lnTo>
                    <a:pt x="14500" y="14364"/>
                  </a:lnTo>
                  <a:close/>
                </a:path>
              </a:pathLst>
            </a:custGeom>
            <a:solidFill>
              <a:srgbClr val="263238"/>
            </a:solidFill>
            <a:ln w="7867" cap="flat">
              <a:noFill/>
              <a:prstDash val="solid"/>
              <a:miter/>
            </a:ln>
          </p:spPr>
          <p:txBody>
            <a:bodyPr rtlCol="0" anchor="ctr"/>
            <a:lstStyle/>
            <a:p>
              <a:endParaRPr lang="en-US"/>
            </a:p>
          </p:txBody>
        </p:sp>
        <p:sp>
          <p:nvSpPr>
            <p:cNvPr id="2347" name="Freeform: Shape 2346">
              <a:extLst>
                <a:ext uri="{FF2B5EF4-FFF2-40B4-BE49-F238E27FC236}">
                  <a16:creationId xmlns:a16="http://schemas.microsoft.com/office/drawing/2014/main" id="{612C753B-BBB6-9A72-AE25-A46850F74541}"/>
                </a:ext>
              </a:extLst>
            </p:cNvPr>
            <p:cNvSpPr/>
            <p:nvPr/>
          </p:nvSpPr>
          <p:spPr>
            <a:xfrm>
              <a:off x="-1682600" y="2615435"/>
              <a:ext cx="15275" cy="94012"/>
            </a:xfrm>
            <a:custGeom>
              <a:avLst/>
              <a:gdLst>
                <a:gd name="connsiteX0" fmla="*/ 484 w 15275"/>
                <a:gd name="connsiteY0" fmla="*/ 349 h 94012"/>
                <a:gd name="connsiteX1" fmla="*/ 14972 w 15275"/>
                <a:gd name="connsiteY1" fmla="*/ 349 h 94012"/>
                <a:gd name="connsiteX2" fmla="*/ 13476 w 15275"/>
                <a:gd name="connsiteY2" fmla="*/ 94361 h 94012"/>
                <a:gd name="connsiteX3" fmla="*/ -303 w 15275"/>
                <a:gd name="connsiteY3" fmla="*/ 94361 h 94012"/>
              </a:gdLst>
              <a:ahLst/>
              <a:cxnLst>
                <a:cxn ang="0">
                  <a:pos x="connsiteX0" y="connsiteY0"/>
                </a:cxn>
                <a:cxn ang="0">
                  <a:pos x="connsiteX1" y="connsiteY1"/>
                </a:cxn>
                <a:cxn ang="0">
                  <a:pos x="connsiteX2" y="connsiteY2"/>
                </a:cxn>
                <a:cxn ang="0">
                  <a:pos x="connsiteX3" y="connsiteY3"/>
                </a:cxn>
              </a:cxnLst>
              <a:rect l="l" t="t" r="r" b="b"/>
              <a:pathLst>
                <a:path w="15275" h="94012">
                  <a:moveTo>
                    <a:pt x="484" y="349"/>
                  </a:moveTo>
                  <a:lnTo>
                    <a:pt x="14972" y="349"/>
                  </a:lnTo>
                  <a:lnTo>
                    <a:pt x="13476" y="94361"/>
                  </a:lnTo>
                  <a:lnTo>
                    <a:pt x="-303" y="94361"/>
                  </a:lnTo>
                  <a:close/>
                </a:path>
              </a:pathLst>
            </a:custGeom>
            <a:solidFill>
              <a:srgbClr val="263238"/>
            </a:solidFill>
            <a:ln w="7867" cap="flat">
              <a:noFill/>
              <a:prstDash val="solid"/>
              <a:miter/>
            </a:ln>
          </p:spPr>
          <p:txBody>
            <a:bodyPr rtlCol="0" anchor="ctr"/>
            <a:lstStyle/>
            <a:p>
              <a:endParaRPr lang="en-US"/>
            </a:p>
          </p:txBody>
        </p:sp>
        <p:sp>
          <p:nvSpPr>
            <p:cNvPr id="2348" name="Freeform: Shape 2347">
              <a:extLst>
                <a:ext uri="{FF2B5EF4-FFF2-40B4-BE49-F238E27FC236}">
                  <a16:creationId xmlns:a16="http://schemas.microsoft.com/office/drawing/2014/main" id="{32FBBFAC-DD80-0302-6880-2F6A8E0D6F85}"/>
                </a:ext>
              </a:extLst>
            </p:cNvPr>
            <p:cNvSpPr/>
            <p:nvPr/>
          </p:nvSpPr>
          <p:spPr>
            <a:xfrm>
              <a:off x="-1658585" y="2615435"/>
              <a:ext cx="36927" cy="94012"/>
            </a:xfrm>
            <a:custGeom>
              <a:avLst/>
              <a:gdLst>
                <a:gd name="connsiteX0" fmla="*/ 1587 w 36927"/>
                <a:gd name="connsiteY0" fmla="*/ 349 h 94012"/>
                <a:gd name="connsiteX1" fmla="*/ 16310 w 36927"/>
                <a:gd name="connsiteY1" fmla="*/ 349 h 94012"/>
                <a:gd name="connsiteX2" fmla="*/ 13870 w 36927"/>
                <a:gd name="connsiteY2" fmla="*/ 81527 h 94012"/>
                <a:gd name="connsiteX3" fmla="*/ 36625 w 36927"/>
                <a:gd name="connsiteY3" fmla="*/ 81527 h 94012"/>
                <a:gd name="connsiteX4" fmla="*/ 36074 w 36927"/>
                <a:gd name="connsiteY4" fmla="*/ 94361 h 94012"/>
                <a:gd name="connsiteX5" fmla="*/ -303 w 36927"/>
                <a:gd name="connsiteY5" fmla="*/ 94361 h 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7" h="94012">
                  <a:moveTo>
                    <a:pt x="1587" y="349"/>
                  </a:moveTo>
                  <a:lnTo>
                    <a:pt x="16310" y="349"/>
                  </a:lnTo>
                  <a:lnTo>
                    <a:pt x="13870" y="81527"/>
                  </a:lnTo>
                  <a:lnTo>
                    <a:pt x="36625" y="81527"/>
                  </a:lnTo>
                  <a:lnTo>
                    <a:pt x="36074" y="94361"/>
                  </a:lnTo>
                  <a:lnTo>
                    <a:pt x="-303" y="94361"/>
                  </a:lnTo>
                  <a:close/>
                </a:path>
              </a:pathLst>
            </a:custGeom>
            <a:solidFill>
              <a:srgbClr val="263238"/>
            </a:solidFill>
            <a:ln w="7867" cap="flat">
              <a:noFill/>
              <a:prstDash val="solid"/>
              <a:miter/>
            </a:ln>
          </p:spPr>
          <p:txBody>
            <a:bodyPr rtlCol="0" anchor="ctr"/>
            <a:lstStyle/>
            <a:p>
              <a:endParaRPr lang="en-US"/>
            </a:p>
          </p:txBody>
        </p:sp>
        <p:sp>
          <p:nvSpPr>
            <p:cNvPr id="2349" name="Freeform: Shape 2348">
              <a:extLst>
                <a:ext uri="{FF2B5EF4-FFF2-40B4-BE49-F238E27FC236}">
                  <a16:creationId xmlns:a16="http://schemas.microsoft.com/office/drawing/2014/main" id="{AFD34CC4-D9D2-253C-1E60-5A18FEF3D43F}"/>
                </a:ext>
              </a:extLst>
            </p:cNvPr>
            <p:cNvSpPr/>
            <p:nvPr/>
          </p:nvSpPr>
          <p:spPr>
            <a:xfrm>
              <a:off x="-1616697" y="2615435"/>
              <a:ext cx="43777" cy="94012"/>
            </a:xfrm>
            <a:custGeom>
              <a:avLst/>
              <a:gdLst>
                <a:gd name="connsiteX0" fmla="*/ 16704 w 43777"/>
                <a:gd name="connsiteY0" fmla="*/ 41214 h 94012"/>
                <a:gd name="connsiteX1" fmla="*/ 36152 w 43777"/>
                <a:gd name="connsiteY1" fmla="*/ 41214 h 94012"/>
                <a:gd name="connsiteX2" fmla="*/ 35286 w 43777"/>
                <a:gd name="connsiteY2" fmla="*/ 54599 h 94012"/>
                <a:gd name="connsiteX3" fmla="*/ 15917 w 43777"/>
                <a:gd name="connsiteY3" fmla="*/ 54599 h 94012"/>
                <a:gd name="connsiteX4" fmla="*/ 14421 w 43777"/>
                <a:gd name="connsiteY4" fmla="*/ 81527 h 94012"/>
                <a:gd name="connsiteX5" fmla="*/ 38042 w 43777"/>
                <a:gd name="connsiteY5" fmla="*/ 81527 h 94012"/>
                <a:gd name="connsiteX6" fmla="*/ 37175 w 43777"/>
                <a:gd name="connsiteY6" fmla="*/ 94361 h 94012"/>
                <a:gd name="connsiteX7" fmla="*/ -303 w 43777"/>
                <a:gd name="connsiteY7" fmla="*/ 94361 h 94012"/>
                <a:gd name="connsiteX8" fmla="*/ 4106 w 43777"/>
                <a:gd name="connsiteY8" fmla="*/ 349 h 94012"/>
                <a:gd name="connsiteX9" fmla="*/ 43475 w 43777"/>
                <a:gd name="connsiteY9" fmla="*/ 349 h 94012"/>
                <a:gd name="connsiteX10" fmla="*/ 42451 w 43777"/>
                <a:gd name="connsiteY10" fmla="*/ 14364 h 94012"/>
                <a:gd name="connsiteX11" fmla="*/ 17570 w 43777"/>
                <a:gd name="connsiteY11" fmla="*/ 14364 h 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77" h="94012">
                  <a:moveTo>
                    <a:pt x="16704" y="41214"/>
                  </a:moveTo>
                  <a:lnTo>
                    <a:pt x="36152" y="41214"/>
                  </a:lnTo>
                  <a:lnTo>
                    <a:pt x="35286" y="54599"/>
                  </a:lnTo>
                  <a:lnTo>
                    <a:pt x="15917" y="54599"/>
                  </a:lnTo>
                  <a:lnTo>
                    <a:pt x="14421" y="81527"/>
                  </a:lnTo>
                  <a:lnTo>
                    <a:pt x="38042" y="81527"/>
                  </a:lnTo>
                  <a:lnTo>
                    <a:pt x="37175" y="94361"/>
                  </a:lnTo>
                  <a:lnTo>
                    <a:pt x="-303" y="94361"/>
                  </a:lnTo>
                  <a:lnTo>
                    <a:pt x="4106" y="349"/>
                  </a:lnTo>
                  <a:lnTo>
                    <a:pt x="43475" y="349"/>
                  </a:lnTo>
                  <a:lnTo>
                    <a:pt x="42451" y="14364"/>
                  </a:lnTo>
                  <a:lnTo>
                    <a:pt x="17570" y="14364"/>
                  </a:lnTo>
                  <a:close/>
                </a:path>
              </a:pathLst>
            </a:custGeom>
            <a:solidFill>
              <a:srgbClr val="263238"/>
            </a:solidFill>
            <a:ln w="7867" cap="flat">
              <a:noFill/>
              <a:prstDash val="solid"/>
              <a:miter/>
            </a:ln>
          </p:spPr>
          <p:txBody>
            <a:bodyPr rtlCol="0" anchor="ctr"/>
            <a:lstStyle/>
            <a:p>
              <a:endParaRPr lang="en-US"/>
            </a:p>
          </p:txBody>
        </p:sp>
        <p:sp>
          <p:nvSpPr>
            <p:cNvPr id="2350" name="Freeform: Shape 2349">
              <a:extLst>
                <a:ext uri="{FF2B5EF4-FFF2-40B4-BE49-F238E27FC236}">
                  <a16:creationId xmlns:a16="http://schemas.microsoft.com/office/drawing/2014/main" id="{1960EE12-B4CB-962E-EE28-35FB5B4AE6CA}"/>
                </a:ext>
              </a:extLst>
            </p:cNvPr>
            <p:cNvSpPr/>
            <p:nvPr/>
          </p:nvSpPr>
          <p:spPr>
            <a:xfrm>
              <a:off x="-1570993" y="2614254"/>
              <a:ext cx="46473" cy="96216"/>
            </a:xfrm>
            <a:custGeom>
              <a:avLst/>
              <a:gdLst>
                <a:gd name="connsiteX0" fmla="*/ 26903 w 46473"/>
                <a:gd name="connsiteY0" fmla="*/ 349 h 96216"/>
                <a:gd name="connsiteX1" fmla="*/ 45958 w 46473"/>
                <a:gd name="connsiteY1" fmla="*/ 24994 h 96216"/>
                <a:gd name="connsiteX2" fmla="*/ 45958 w 46473"/>
                <a:gd name="connsiteY2" fmla="*/ 28065 h 96216"/>
                <a:gd name="connsiteX3" fmla="*/ 32415 w 46473"/>
                <a:gd name="connsiteY3" fmla="*/ 28065 h 96216"/>
                <a:gd name="connsiteX4" fmla="*/ 32415 w 46473"/>
                <a:gd name="connsiteY4" fmla="*/ 24049 h 96216"/>
                <a:gd name="connsiteX5" fmla="*/ 26037 w 46473"/>
                <a:gd name="connsiteY5" fmla="*/ 14443 h 96216"/>
                <a:gd name="connsiteX6" fmla="*/ 18163 w 46473"/>
                <a:gd name="connsiteY6" fmla="*/ 24049 h 96216"/>
                <a:gd name="connsiteX7" fmla="*/ 28557 w 46473"/>
                <a:gd name="connsiteY7" fmla="*/ 44836 h 96216"/>
                <a:gd name="connsiteX8" fmla="*/ 41312 w 46473"/>
                <a:gd name="connsiteY8" fmla="*/ 73890 h 96216"/>
                <a:gd name="connsiteX9" fmla="*/ 18636 w 46473"/>
                <a:gd name="connsiteY9" fmla="*/ 96566 h 96216"/>
                <a:gd name="connsiteX10" fmla="*/ -182 w 46473"/>
                <a:gd name="connsiteY10" fmla="*/ 73890 h 96216"/>
                <a:gd name="connsiteX11" fmla="*/ 211 w 46473"/>
                <a:gd name="connsiteY11" fmla="*/ 68299 h 96216"/>
                <a:gd name="connsiteX12" fmla="*/ 13439 w 46473"/>
                <a:gd name="connsiteY12" fmla="*/ 68299 h 96216"/>
                <a:gd name="connsiteX13" fmla="*/ 12888 w 46473"/>
                <a:gd name="connsiteY13" fmla="*/ 74834 h 96216"/>
                <a:gd name="connsiteX14" fmla="*/ 19344 w 46473"/>
                <a:gd name="connsiteY14" fmla="*/ 83653 h 96216"/>
                <a:gd name="connsiteX15" fmla="*/ 27218 w 46473"/>
                <a:gd name="connsiteY15" fmla="*/ 74834 h 96216"/>
                <a:gd name="connsiteX16" fmla="*/ 16982 w 46473"/>
                <a:gd name="connsiteY16" fmla="*/ 54757 h 96216"/>
                <a:gd name="connsiteX17" fmla="*/ 3676 w 46473"/>
                <a:gd name="connsiteY17" fmla="*/ 24994 h 96216"/>
                <a:gd name="connsiteX18" fmla="*/ 26903 w 46473"/>
                <a:gd name="connsiteY18" fmla="*/ 349 h 9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473" h="96216">
                  <a:moveTo>
                    <a:pt x="26903" y="349"/>
                  </a:moveTo>
                  <a:cubicBezTo>
                    <a:pt x="41076" y="349"/>
                    <a:pt x="47454" y="9404"/>
                    <a:pt x="45958" y="24994"/>
                  </a:cubicBezTo>
                  <a:lnTo>
                    <a:pt x="45958" y="28065"/>
                  </a:lnTo>
                  <a:lnTo>
                    <a:pt x="32415" y="28065"/>
                  </a:lnTo>
                  <a:lnTo>
                    <a:pt x="32415" y="24049"/>
                  </a:lnTo>
                  <a:cubicBezTo>
                    <a:pt x="33045" y="17120"/>
                    <a:pt x="30604" y="14443"/>
                    <a:pt x="26037" y="14443"/>
                  </a:cubicBezTo>
                  <a:cubicBezTo>
                    <a:pt x="21471" y="14443"/>
                    <a:pt x="18636" y="17120"/>
                    <a:pt x="18163" y="24049"/>
                  </a:cubicBezTo>
                  <a:cubicBezTo>
                    <a:pt x="17691" y="30978"/>
                    <a:pt x="19975" y="36253"/>
                    <a:pt x="28557" y="44836"/>
                  </a:cubicBezTo>
                  <a:cubicBezTo>
                    <a:pt x="39344" y="55701"/>
                    <a:pt x="42336" y="63417"/>
                    <a:pt x="41312" y="73890"/>
                  </a:cubicBezTo>
                  <a:cubicBezTo>
                    <a:pt x="39895" y="88377"/>
                    <a:pt x="32100" y="96566"/>
                    <a:pt x="18636" y="96566"/>
                  </a:cubicBezTo>
                  <a:cubicBezTo>
                    <a:pt x="5172" y="96566"/>
                    <a:pt x="-1285" y="88692"/>
                    <a:pt x="-182" y="73890"/>
                  </a:cubicBezTo>
                  <a:lnTo>
                    <a:pt x="211" y="68299"/>
                  </a:lnTo>
                  <a:lnTo>
                    <a:pt x="13439" y="68299"/>
                  </a:lnTo>
                  <a:lnTo>
                    <a:pt x="12888" y="74834"/>
                  </a:lnTo>
                  <a:cubicBezTo>
                    <a:pt x="12337" y="81291"/>
                    <a:pt x="14935" y="83653"/>
                    <a:pt x="19344" y="83653"/>
                  </a:cubicBezTo>
                  <a:cubicBezTo>
                    <a:pt x="23754" y="83653"/>
                    <a:pt x="26746" y="81291"/>
                    <a:pt x="27218" y="74834"/>
                  </a:cubicBezTo>
                  <a:cubicBezTo>
                    <a:pt x="27691" y="68378"/>
                    <a:pt x="25486" y="63103"/>
                    <a:pt x="16982" y="54757"/>
                  </a:cubicBezTo>
                  <a:cubicBezTo>
                    <a:pt x="6038" y="43891"/>
                    <a:pt x="2809" y="36017"/>
                    <a:pt x="3676" y="24994"/>
                  </a:cubicBezTo>
                  <a:cubicBezTo>
                    <a:pt x="4857" y="9404"/>
                    <a:pt x="12809" y="349"/>
                    <a:pt x="26903" y="349"/>
                  </a:cubicBezTo>
                  <a:close/>
                </a:path>
              </a:pathLst>
            </a:custGeom>
            <a:solidFill>
              <a:srgbClr val="263238"/>
            </a:solidFill>
            <a:ln w="7867" cap="flat">
              <a:noFill/>
              <a:prstDash val="solid"/>
              <a:miter/>
            </a:ln>
          </p:spPr>
          <p:txBody>
            <a:bodyPr rtlCol="0" anchor="ctr"/>
            <a:lstStyle/>
            <a:p>
              <a:endParaRPr lang="en-US"/>
            </a:p>
          </p:txBody>
        </p:sp>
        <p:sp>
          <p:nvSpPr>
            <p:cNvPr id="2351" name="Freeform: Shape 2350">
              <a:extLst>
                <a:ext uri="{FF2B5EF4-FFF2-40B4-BE49-F238E27FC236}">
                  <a16:creationId xmlns:a16="http://schemas.microsoft.com/office/drawing/2014/main" id="{1843587B-1C8E-1395-3C1B-26C8E8A993DC}"/>
                </a:ext>
              </a:extLst>
            </p:cNvPr>
            <p:cNvSpPr/>
            <p:nvPr/>
          </p:nvSpPr>
          <p:spPr>
            <a:xfrm>
              <a:off x="-2040148" y="1130939"/>
              <a:ext cx="1173151" cy="663740"/>
            </a:xfrm>
            <a:custGeom>
              <a:avLst/>
              <a:gdLst>
                <a:gd name="connsiteX0" fmla="*/ 387245 w 1173151"/>
                <a:gd name="connsiteY0" fmla="*/ 61278 h 663740"/>
                <a:gd name="connsiteX1" fmla="*/ 380788 w 1173151"/>
                <a:gd name="connsiteY1" fmla="*/ 42775 h 663740"/>
                <a:gd name="connsiteX2" fmla="*/ 355120 w 1173151"/>
                <a:gd name="connsiteY2" fmla="*/ 23327 h 663740"/>
                <a:gd name="connsiteX3" fmla="*/ 180008 w 1173151"/>
                <a:gd name="connsiteY3" fmla="*/ 651 h 663740"/>
                <a:gd name="connsiteX4" fmla="*/ 160403 w 1173151"/>
                <a:gd name="connsiteY4" fmla="*/ 13878 h 663740"/>
                <a:gd name="connsiteX5" fmla="*/ 158119 w 1173151"/>
                <a:gd name="connsiteY5" fmla="*/ 31594 h 663740"/>
                <a:gd name="connsiteX6" fmla="*/ 18597 w 1173151"/>
                <a:gd name="connsiteY6" fmla="*/ 13642 h 663740"/>
                <a:gd name="connsiteX7" fmla="*/ 15 w 1173151"/>
                <a:gd name="connsiteY7" fmla="*/ 25917 h 663740"/>
                <a:gd name="connsiteX8" fmla="*/ -300 w 1173151"/>
                <a:gd name="connsiteY8" fmla="*/ 29390 h 663740"/>
                <a:gd name="connsiteX9" fmla="*/ 49305 w 1173151"/>
                <a:gd name="connsiteY9" fmla="*/ 542283 h 663740"/>
                <a:gd name="connsiteX10" fmla="*/ 994150 w 1173151"/>
                <a:gd name="connsiteY10" fmla="*/ 664089 h 663740"/>
                <a:gd name="connsiteX11" fmla="*/ 1172253 w 1173151"/>
                <a:gd name="connsiteY11" fmla="*/ 180565 h 663740"/>
                <a:gd name="connsiteX12" fmla="*/ 1161372 w 1173151"/>
                <a:gd name="connsiteY12" fmla="*/ 161133 h 663740"/>
                <a:gd name="connsiteX13" fmla="*/ 1157923 w 1173151"/>
                <a:gd name="connsiteY13" fmla="*/ 160566 h 6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3151" h="663740">
                  <a:moveTo>
                    <a:pt x="387245" y="61278"/>
                  </a:moveTo>
                  <a:lnTo>
                    <a:pt x="380788" y="42775"/>
                  </a:lnTo>
                  <a:cubicBezTo>
                    <a:pt x="376442" y="32075"/>
                    <a:pt x="366591" y="24618"/>
                    <a:pt x="355120" y="23327"/>
                  </a:cubicBezTo>
                  <a:lnTo>
                    <a:pt x="180008" y="651"/>
                  </a:lnTo>
                  <a:cubicBezTo>
                    <a:pt x="170946" y="-1082"/>
                    <a:pt x="162190" y="4824"/>
                    <a:pt x="160403" y="13878"/>
                  </a:cubicBezTo>
                  <a:lnTo>
                    <a:pt x="158119" y="31594"/>
                  </a:lnTo>
                  <a:lnTo>
                    <a:pt x="18597" y="13642"/>
                  </a:lnTo>
                  <a:cubicBezTo>
                    <a:pt x="10078" y="11902"/>
                    <a:pt x="1755" y="17398"/>
                    <a:pt x="15" y="25917"/>
                  </a:cubicBezTo>
                  <a:cubicBezTo>
                    <a:pt x="-221" y="27059"/>
                    <a:pt x="-323" y="28224"/>
                    <a:pt x="-300" y="29390"/>
                  </a:cubicBezTo>
                  <a:lnTo>
                    <a:pt x="49305" y="542283"/>
                  </a:lnTo>
                  <a:lnTo>
                    <a:pt x="994150" y="664089"/>
                  </a:lnTo>
                  <a:lnTo>
                    <a:pt x="1172253" y="180565"/>
                  </a:lnTo>
                  <a:cubicBezTo>
                    <a:pt x="1174615" y="172195"/>
                    <a:pt x="1169741" y="163495"/>
                    <a:pt x="1161372" y="161133"/>
                  </a:cubicBezTo>
                  <a:cubicBezTo>
                    <a:pt x="1160246" y="160818"/>
                    <a:pt x="1159088" y="160629"/>
                    <a:pt x="1157923" y="160566"/>
                  </a:cubicBezTo>
                  <a:close/>
                </a:path>
              </a:pathLst>
            </a:custGeom>
            <a:solidFill>
              <a:srgbClr val="FFFFFF"/>
            </a:solidFill>
            <a:ln w="7867" cap="flat">
              <a:noFill/>
              <a:prstDash val="solid"/>
              <a:miter/>
            </a:ln>
          </p:spPr>
          <p:txBody>
            <a:bodyPr rtlCol="0" anchor="ctr"/>
            <a:lstStyle/>
            <a:p>
              <a:endParaRPr lang="en-US"/>
            </a:p>
          </p:txBody>
        </p:sp>
        <p:sp>
          <p:nvSpPr>
            <p:cNvPr id="2352" name="Freeform: Shape 2351">
              <a:extLst>
                <a:ext uri="{FF2B5EF4-FFF2-40B4-BE49-F238E27FC236}">
                  <a16:creationId xmlns:a16="http://schemas.microsoft.com/office/drawing/2014/main" id="{34053763-0CF7-03E8-9B8B-AF69FD069079}"/>
                </a:ext>
              </a:extLst>
            </p:cNvPr>
            <p:cNvSpPr/>
            <p:nvPr/>
          </p:nvSpPr>
          <p:spPr>
            <a:xfrm>
              <a:off x="-2040148" y="1130939"/>
              <a:ext cx="1173151" cy="663740"/>
            </a:xfrm>
            <a:custGeom>
              <a:avLst/>
              <a:gdLst>
                <a:gd name="connsiteX0" fmla="*/ 387245 w 1173151"/>
                <a:gd name="connsiteY0" fmla="*/ 61278 h 663740"/>
                <a:gd name="connsiteX1" fmla="*/ 380788 w 1173151"/>
                <a:gd name="connsiteY1" fmla="*/ 42775 h 663740"/>
                <a:gd name="connsiteX2" fmla="*/ 355120 w 1173151"/>
                <a:gd name="connsiteY2" fmla="*/ 23327 h 663740"/>
                <a:gd name="connsiteX3" fmla="*/ 180008 w 1173151"/>
                <a:gd name="connsiteY3" fmla="*/ 651 h 663740"/>
                <a:gd name="connsiteX4" fmla="*/ 160403 w 1173151"/>
                <a:gd name="connsiteY4" fmla="*/ 13878 h 663740"/>
                <a:gd name="connsiteX5" fmla="*/ 158119 w 1173151"/>
                <a:gd name="connsiteY5" fmla="*/ 31594 h 663740"/>
                <a:gd name="connsiteX6" fmla="*/ 18597 w 1173151"/>
                <a:gd name="connsiteY6" fmla="*/ 13642 h 663740"/>
                <a:gd name="connsiteX7" fmla="*/ 15 w 1173151"/>
                <a:gd name="connsiteY7" fmla="*/ 25917 h 663740"/>
                <a:gd name="connsiteX8" fmla="*/ -300 w 1173151"/>
                <a:gd name="connsiteY8" fmla="*/ 29390 h 663740"/>
                <a:gd name="connsiteX9" fmla="*/ 49305 w 1173151"/>
                <a:gd name="connsiteY9" fmla="*/ 542283 h 663740"/>
                <a:gd name="connsiteX10" fmla="*/ 994150 w 1173151"/>
                <a:gd name="connsiteY10" fmla="*/ 664089 h 663740"/>
                <a:gd name="connsiteX11" fmla="*/ 1172253 w 1173151"/>
                <a:gd name="connsiteY11" fmla="*/ 180565 h 663740"/>
                <a:gd name="connsiteX12" fmla="*/ 1161372 w 1173151"/>
                <a:gd name="connsiteY12" fmla="*/ 161133 h 663740"/>
                <a:gd name="connsiteX13" fmla="*/ 1157923 w 1173151"/>
                <a:gd name="connsiteY13" fmla="*/ 160566 h 6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3151" h="663740">
                  <a:moveTo>
                    <a:pt x="387245" y="61278"/>
                  </a:moveTo>
                  <a:lnTo>
                    <a:pt x="380788" y="42775"/>
                  </a:lnTo>
                  <a:cubicBezTo>
                    <a:pt x="376442" y="32075"/>
                    <a:pt x="366591" y="24618"/>
                    <a:pt x="355120" y="23327"/>
                  </a:cubicBezTo>
                  <a:lnTo>
                    <a:pt x="180008" y="651"/>
                  </a:lnTo>
                  <a:cubicBezTo>
                    <a:pt x="170946" y="-1082"/>
                    <a:pt x="162190" y="4824"/>
                    <a:pt x="160403" y="13878"/>
                  </a:cubicBezTo>
                  <a:lnTo>
                    <a:pt x="158119" y="31594"/>
                  </a:lnTo>
                  <a:lnTo>
                    <a:pt x="18597" y="13642"/>
                  </a:lnTo>
                  <a:cubicBezTo>
                    <a:pt x="10078" y="11902"/>
                    <a:pt x="1755" y="17398"/>
                    <a:pt x="15" y="25917"/>
                  </a:cubicBezTo>
                  <a:cubicBezTo>
                    <a:pt x="-221" y="27059"/>
                    <a:pt x="-323" y="28224"/>
                    <a:pt x="-300" y="29390"/>
                  </a:cubicBezTo>
                  <a:lnTo>
                    <a:pt x="49305" y="542283"/>
                  </a:lnTo>
                  <a:lnTo>
                    <a:pt x="994150" y="664089"/>
                  </a:lnTo>
                  <a:lnTo>
                    <a:pt x="1172253" y="180565"/>
                  </a:lnTo>
                  <a:cubicBezTo>
                    <a:pt x="1174615" y="172195"/>
                    <a:pt x="1169741" y="163495"/>
                    <a:pt x="1161372" y="161133"/>
                  </a:cubicBezTo>
                  <a:cubicBezTo>
                    <a:pt x="1160246" y="160818"/>
                    <a:pt x="1159088" y="160629"/>
                    <a:pt x="1157923" y="160566"/>
                  </a:cubicBezTo>
                  <a:close/>
                </a:path>
              </a:pathLst>
            </a:custGeom>
            <a:solidFill>
              <a:srgbClr val="D6CFCE">
                <a:alpha val="40000"/>
              </a:srgbClr>
            </a:solidFill>
            <a:ln w="7867" cap="flat">
              <a:noFill/>
              <a:prstDash val="solid"/>
              <a:miter/>
            </a:ln>
          </p:spPr>
          <p:txBody>
            <a:bodyPr rtlCol="0" anchor="ctr"/>
            <a:lstStyle/>
            <a:p>
              <a:endParaRPr lang="en-US"/>
            </a:p>
          </p:txBody>
        </p:sp>
        <p:sp>
          <p:nvSpPr>
            <p:cNvPr id="2353" name="Freeform: Shape 2352">
              <a:extLst>
                <a:ext uri="{FF2B5EF4-FFF2-40B4-BE49-F238E27FC236}">
                  <a16:creationId xmlns:a16="http://schemas.microsoft.com/office/drawing/2014/main" id="{BCCCDC62-7724-9924-A3D4-35EBA623FDD7}"/>
                </a:ext>
              </a:extLst>
            </p:cNvPr>
            <p:cNvSpPr/>
            <p:nvPr/>
          </p:nvSpPr>
          <p:spPr>
            <a:xfrm>
              <a:off x="-2040148" y="1130939"/>
              <a:ext cx="1173151" cy="663740"/>
            </a:xfrm>
            <a:custGeom>
              <a:avLst/>
              <a:gdLst>
                <a:gd name="connsiteX0" fmla="*/ 387245 w 1173151"/>
                <a:gd name="connsiteY0" fmla="*/ 61278 h 663740"/>
                <a:gd name="connsiteX1" fmla="*/ 380788 w 1173151"/>
                <a:gd name="connsiteY1" fmla="*/ 42775 h 663740"/>
                <a:gd name="connsiteX2" fmla="*/ 355120 w 1173151"/>
                <a:gd name="connsiteY2" fmla="*/ 23327 h 663740"/>
                <a:gd name="connsiteX3" fmla="*/ 180008 w 1173151"/>
                <a:gd name="connsiteY3" fmla="*/ 651 h 663740"/>
                <a:gd name="connsiteX4" fmla="*/ 160403 w 1173151"/>
                <a:gd name="connsiteY4" fmla="*/ 13878 h 663740"/>
                <a:gd name="connsiteX5" fmla="*/ 158119 w 1173151"/>
                <a:gd name="connsiteY5" fmla="*/ 31594 h 663740"/>
                <a:gd name="connsiteX6" fmla="*/ 18597 w 1173151"/>
                <a:gd name="connsiteY6" fmla="*/ 13642 h 663740"/>
                <a:gd name="connsiteX7" fmla="*/ 15 w 1173151"/>
                <a:gd name="connsiteY7" fmla="*/ 25917 h 663740"/>
                <a:gd name="connsiteX8" fmla="*/ -300 w 1173151"/>
                <a:gd name="connsiteY8" fmla="*/ 29390 h 663740"/>
                <a:gd name="connsiteX9" fmla="*/ 49305 w 1173151"/>
                <a:gd name="connsiteY9" fmla="*/ 542283 h 663740"/>
                <a:gd name="connsiteX10" fmla="*/ 994150 w 1173151"/>
                <a:gd name="connsiteY10" fmla="*/ 664089 h 663740"/>
                <a:gd name="connsiteX11" fmla="*/ 1172253 w 1173151"/>
                <a:gd name="connsiteY11" fmla="*/ 180565 h 663740"/>
                <a:gd name="connsiteX12" fmla="*/ 1161372 w 1173151"/>
                <a:gd name="connsiteY12" fmla="*/ 161133 h 663740"/>
                <a:gd name="connsiteX13" fmla="*/ 1157923 w 1173151"/>
                <a:gd name="connsiteY13" fmla="*/ 160566 h 6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3151" h="663740">
                  <a:moveTo>
                    <a:pt x="387245" y="61278"/>
                  </a:moveTo>
                  <a:lnTo>
                    <a:pt x="380788" y="42775"/>
                  </a:lnTo>
                  <a:cubicBezTo>
                    <a:pt x="376442" y="32075"/>
                    <a:pt x="366591" y="24618"/>
                    <a:pt x="355120" y="23327"/>
                  </a:cubicBezTo>
                  <a:lnTo>
                    <a:pt x="180008" y="651"/>
                  </a:lnTo>
                  <a:cubicBezTo>
                    <a:pt x="170946" y="-1082"/>
                    <a:pt x="162190" y="4824"/>
                    <a:pt x="160403" y="13878"/>
                  </a:cubicBezTo>
                  <a:lnTo>
                    <a:pt x="158119" y="31594"/>
                  </a:lnTo>
                  <a:lnTo>
                    <a:pt x="18597" y="13642"/>
                  </a:lnTo>
                  <a:cubicBezTo>
                    <a:pt x="10078" y="11902"/>
                    <a:pt x="1755" y="17398"/>
                    <a:pt x="15" y="25917"/>
                  </a:cubicBezTo>
                  <a:cubicBezTo>
                    <a:pt x="-221" y="27059"/>
                    <a:pt x="-323" y="28224"/>
                    <a:pt x="-300" y="29390"/>
                  </a:cubicBezTo>
                  <a:lnTo>
                    <a:pt x="49305" y="542283"/>
                  </a:lnTo>
                  <a:lnTo>
                    <a:pt x="994150" y="664089"/>
                  </a:lnTo>
                  <a:lnTo>
                    <a:pt x="1172253" y="180565"/>
                  </a:lnTo>
                  <a:cubicBezTo>
                    <a:pt x="1174615" y="172195"/>
                    <a:pt x="1169741" y="163495"/>
                    <a:pt x="1161372" y="161133"/>
                  </a:cubicBezTo>
                  <a:cubicBezTo>
                    <a:pt x="1160246" y="160818"/>
                    <a:pt x="1159088" y="160629"/>
                    <a:pt x="1157923" y="160566"/>
                  </a:cubicBezTo>
                  <a:close/>
                </a:path>
              </a:pathLst>
            </a:custGeom>
            <a:noFill/>
            <a:ln w="7867" cap="rnd">
              <a:solidFill>
                <a:srgbClr val="263238"/>
              </a:solidFill>
              <a:prstDash val="solid"/>
              <a:round/>
            </a:ln>
          </p:spPr>
          <p:txBody>
            <a:bodyPr rtlCol="0" anchor="ctr"/>
            <a:lstStyle/>
            <a:p>
              <a:endParaRPr lang="en-US"/>
            </a:p>
          </p:txBody>
        </p:sp>
        <p:sp>
          <p:nvSpPr>
            <p:cNvPr id="2354" name="Freeform: Shape 2353">
              <a:extLst>
                <a:ext uri="{FF2B5EF4-FFF2-40B4-BE49-F238E27FC236}">
                  <a16:creationId xmlns:a16="http://schemas.microsoft.com/office/drawing/2014/main" id="{C1C3C9F9-E2EE-9468-BA18-B633D492E634}"/>
                </a:ext>
              </a:extLst>
            </p:cNvPr>
            <p:cNvSpPr/>
            <p:nvPr/>
          </p:nvSpPr>
          <p:spPr>
            <a:xfrm>
              <a:off x="-2056211" y="1170276"/>
              <a:ext cx="1198307" cy="661175"/>
            </a:xfrm>
            <a:custGeom>
              <a:avLst/>
              <a:gdLst>
                <a:gd name="connsiteX0" fmla="*/ 1197370 w 1198307"/>
                <a:gd name="connsiteY0" fmla="*/ 170440 h 661175"/>
                <a:gd name="connsiteX1" fmla="*/ 1035959 w 1198307"/>
                <a:gd name="connsiteY1" fmla="*/ 608140 h 661175"/>
                <a:gd name="connsiteX2" fmla="*/ 1023519 w 1198307"/>
                <a:gd name="connsiteY2" fmla="*/ 641839 h 661175"/>
                <a:gd name="connsiteX3" fmla="*/ 988008 w 1198307"/>
                <a:gd name="connsiteY3" fmla="*/ 661051 h 661175"/>
                <a:gd name="connsiteX4" fmla="*/ 77572 w 1198307"/>
                <a:gd name="connsiteY4" fmla="*/ 543969 h 661175"/>
                <a:gd name="connsiteX5" fmla="*/ 48124 w 1198307"/>
                <a:gd name="connsiteY5" fmla="*/ 516332 h 661175"/>
                <a:gd name="connsiteX6" fmla="*/ -299 w 1198307"/>
                <a:gd name="connsiteY6" fmla="*/ 16430 h 661175"/>
                <a:gd name="connsiteX7" fmla="*/ 15109 w 1198307"/>
                <a:gd name="connsiteY7" fmla="*/ 352 h 661175"/>
                <a:gd name="connsiteX8" fmla="*/ 18676 w 1198307"/>
                <a:gd name="connsiteY8" fmla="*/ 683 h 661175"/>
                <a:gd name="connsiteX9" fmla="*/ 793606 w 1198307"/>
                <a:gd name="connsiteY9" fmla="*/ 100600 h 661175"/>
                <a:gd name="connsiteX10" fmla="*/ 1183040 w 1198307"/>
                <a:gd name="connsiteY10" fmla="*/ 150283 h 661175"/>
                <a:gd name="connsiteX11" fmla="*/ 1197984 w 1198307"/>
                <a:gd name="connsiteY11" fmla="*/ 166795 h 661175"/>
                <a:gd name="connsiteX12" fmla="*/ 1197370 w 1198307"/>
                <a:gd name="connsiteY12" fmla="*/ 170440 h 6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8307" h="661175">
                  <a:moveTo>
                    <a:pt x="1197370" y="170440"/>
                  </a:moveTo>
                  <a:lnTo>
                    <a:pt x="1035959" y="608140"/>
                  </a:lnTo>
                  <a:lnTo>
                    <a:pt x="1023519" y="641839"/>
                  </a:lnTo>
                  <a:cubicBezTo>
                    <a:pt x="1017527" y="655665"/>
                    <a:pt x="1002858" y="663602"/>
                    <a:pt x="988008" y="661051"/>
                  </a:cubicBezTo>
                  <a:lnTo>
                    <a:pt x="77572" y="543969"/>
                  </a:lnTo>
                  <a:cubicBezTo>
                    <a:pt x="62556" y="542654"/>
                    <a:pt x="50391" y="531237"/>
                    <a:pt x="48124" y="516332"/>
                  </a:cubicBezTo>
                  <a:lnTo>
                    <a:pt x="-299" y="16430"/>
                  </a:lnTo>
                  <a:cubicBezTo>
                    <a:pt x="-481" y="7738"/>
                    <a:pt x="6417" y="533"/>
                    <a:pt x="15109" y="352"/>
                  </a:cubicBezTo>
                  <a:cubicBezTo>
                    <a:pt x="16306" y="329"/>
                    <a:pt x="17503" y="439"/>
                    <a:pt x="18676" y="683"/>
                  </a:cubicBezTo>
                  <a:lnTo>
                    <a:pt x="793606" y="100600"/>
                  </a:lnTo>
                  <a:lnTo>
                    <a:pt x="1183040" y="150283"/>
                  </a:lnTo>
                  <a:cubicBezTo>
                    <a:pt x="1191725" y="150716"/>
                    <a:pt x="1198417" y="158110"/>
                    <a:pt x="1197984" y="166795"/>
                  </a:cubicBezTo>
                  <a:cubicBezTo>
                    <a:pt x="1197921" y="168031"/>
                    <a:pt x="1197717" y="169251"/>
                    <a:pt x="1197370" y="170440"/>
                  </a:cubicBezTo>
                  <a:close/>
                </a:path>
              </a:pathLst>
            </a:custGeom>
            <a:solidFill>
              <a:srgbClr val="FFFFFF"/>
            </a:solidFill>
            <a:ln w="7867" cap="flat">
              <a:noFill/>
              <a:prstDash val="solid"/>
              <a:miter/>
            </a:ln>
          </p:spPr>
          <p:txBody>
            <a:bodyPr rtlCol="0" anchor="ctr"/>
            <a:lstStyle/>
            <a:p>
              <a:endParaRPr lang="en-US"/>
            </a:p>
          </p:txBody>
        </p:sp>
        <p:sp>
          <p:nvSpPr>
            <p:cNvPr id="2355" name="Freeform: Shape 2354">
              <a:extLst>
                <a:ext uri="{FF2B5EF4-FFF2-40B4-BE49-F238E27FC236}">
                  <a16:creationId xmlns:a16="http://schemas.microsoft.com/office/drawing/2014/main" id="{1552C739-6867-9326-4685-F83140C20894}"/>
                </a:ext>
              </a:extLst>
            </p:cNvPr>
            <p:cNvSpPr/>
            <p:nvPr/>
          </p:nvSpPr>
          <p:spPr>
            <a:xfrm>
              <a:off x="-1414145" y="1270212"/>
              <a:ext cx="556241" cy="507854"/>
            </a:xfrm>
            <a:custGeom>
              <a:avLst/>
              <a:gdLst>
                <a:gd name="connsiteX0" fmla="*/ 555304 w 556241"/>
                <a:gd name="connsiteY0" fmla="*/ 70504 h 507854"/>
                <a:gd name="connsiteX1" fmla="*/ 393893 w 556241"/>
                <a:gd name="connsiteY1" fmla="*/ 508203 h 507854"/>
                <a:gd name="connsiteX2" fmla="*/ 256418 w 556241"/>
                <a:gd name="connsiteY2" fmla="*/ 373169 h 507854"/>
                <a:gd name="connsiteX3" fmla="*/ 64142 w 556241"/>
                <a:gd name="connsiteY3" fmla="*/ 304432 h 507854"/>
                <a:gd name="connsiteX4" fmla="*/ 3987 w 556241"/>
                <a:gd name="connsiteY4" fmla="*/ 260024 h 507854"/>
                <a:gd name="connsiteX5" fmla="*/ 146186 w 556241"/>
                <a:gd name="connsiteY5" fmla="*/ 82866 h 507854"/>
                <a:gd name="connsiteX6" fmla="*/ 151540 w 556241"/>
                <a:gd name="connsiteY6" fmla="*/ 349 h 507854"/>
                <a:gd name="connsiteX7" fmla="*/ 540974 w 556241"/>
                <a:gd name="connsiteY7" fmla="*/ 50347 h 507854"/>
                <a:gd name="connsiteX8" fmla="*/ 555919 w 556241"/>
                <a:gd name="connsiteY8" fmla="*/ 66858 h 507854"/>
                <a:gd name="connsiteX9" fmla="*/ 555304 w 556241"/>
                <a:gd name="connsiteY9" fmla="*/ 70504 h 50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241" h="507854">
                  <a:moveTo>
                    <a:pt x="555304" y="70504"/>
                  </a:moveTo>
                  <a:lnTo>
                    <a:pt x="393893" y="508203"/>
                  </a:lnTo>
                  <a:cubicBezTo>
                    <a:pt x="279882" y="481197"/>
                    <a:pt x="275788" y="410018"/>
                    <a:pt x="256418" y="373169"/>
                  </a:cubicBezTo>
                  <a:cubicBezTo>
                    <a:pt x="235317" y="332541"/>
                    <a:pt x="101543" y="310967"/>
                    <a:pt x="64142" y="304432"/>
                  </a:cubicBezTo>
                  <a:cubicBezTo>
                    <a:pt x="26742" y="297897"/>
                    <a:pt x="3987" y="260024"/>
                    <a:pt x="3987" y="260024"/>
                  </a:cubicBezTo>
                  <a:cubicBezTo>
                    <a:pt x="-29712" y="165540"/>
                    <a:pt x="146186" y="82866"/>
                    <a:pt x="146186" y="82866"/>
                  </a:cubicBezTo>
                  <a:cubicBezTo>
                    <a:pt x="142722" y="69874"/>
                    <a:pt x="147840" y="27277"/>
                    <a:pt x="151540" y="349"/>
                  </a:cubicBezTo>
                  <a:lnTo>
                    <a:pt x="540974" y="50347"/>
                  </a:lnTo>
                  <a:cubicBezTo>
                    <a:pt x="549659" y="50780"/>
                    <a:pt x="556352" y="58174"/>
                    <a:pt x="555919" y="66858"/>
                  </a:cubicBezTo>
                  <a:cubicBezTo>
                    <a:pt x="555856" y="68095"/>
                    <a:pt x="555651" y="69315"/>
                    <a:pt x="555304" y="70504"/>
                  </a:cubicBezTo>
                  <a:close/>
                </a:path>
              </a:pathLst>
            </a:custGeom>
            <a:solidFill>
              <a:srgbClr val="000000">
                <a:alpha val="70000"/>
              </a:srgbClr>
            </a:solidFill>
            <a:ln w="7867" cap="flat">
              <a:noFill/>
              <a:prstDash val="solid"/>
              <a:miter/>
            </a:ln>
          </p:spPr>
          <p:txBody>
            <a:bodyPr rtlCol="0" anchor="ctr"/>
            <a:lstStyle/>
            <a:p>
              <a:endParaRPr lang="en-US"/>
            </a:p>
          </p:txBody>
        </p:sp>
        <p:sp>
          <p:nvSpPr>
            <p:cNvPr id="2356" name="Freeform: Shape 2355">
              <a:extLst>
                <a:ext uri="{FF2B5EF4-FFF2-40B4-BE49-F238E27FC236}">
                  <a16:creationId xmlns:a16="http://schemas.microsoft.com/office/drawing/2014/main" id="{DA35CFC7-81E1-475A-71E0-B6D22125018B}"/>
                </a:ext>
              </a:extLst>
            </p:cNvPr>
            <p:cNvSpPr/>
            <p:nvPr/>
          </p:nvSpPr>
          <p:spPr>
            <a:xfrm>
              <a:off x="-2056211" y="1170276"/>
              <a:ext cx="1198307" cy="661175"/>
            </a:xfrm>
            <a:custGeom>
              <a:avLst/>
              <a:gdLst>
                <a:gd name="connsiteX0" fmla="*/ 1197370 w 1198307"/>
                <a:gd name="connsiteY0" fmla="*/ 170440 h 661175"/>
                <a:gd name="connsiteX1" fmla="*/ 1035959 w 1198307"/>
                <a:gd name="connsiteY1" fmla="*/ 608140 h 661175"/>
                <a:gd name="connsiteX2" fmla="*/ 1023519 w 1198307"/>
                <a:gd name="connsiteY2" fmla="*/ 641839 h 661175"/>
                <a:gd name="connsiteX3" fmla="*/ 988008 w 1198307"/>
                <a:gd name="connsiteY3" fmla="*/ 661051 h 661175"/>
                <a:gd name="connsiteX4" fmla="*/ 77572 w 1198307"/>
                <a:gd name="connsiteY4" fmla="*/ 543969 h 661175"/>
                <a:gd name="connsiteX5" fmla="*/ 48124 w 1198307"/>
                <a:gd name="connsiteY5" fmla="*/ 516332 h 661175"/>
                <a:gd name="connsiteX6" fmla="*/ -299 w 1198307"/>
                <a:gd name="connsiteY6" fmla="*/ 16430 h 661175"/>
                <a:gd name="connsiteX7" fmla="*/ 15109 w 1198307"/>
                <a:gd name="connsiteY7" fmla="*/ 352 h 661175"/>
                <a:gd name="connsiteX8" fmla="*/ 18676 w 1198307"/>
                <a:gd name="connsiteY8" fmla="*/ 683 h 661175"/>
                <a:gd name="connsiteX9" fmla="*/ 793606 w 1198307"/>
                <a:gd name="connsiteY9" fmla="*/ 100600 h 661175"/>
                <a:gd name="connsiteX10" fmla="*/ 1183040 w 1198307"/>
                <a:gd name="connsiteY10" fmla="*/ 150283 h 661175"/>
                <a:gd name="connsiteX11" fmla="*/ 1197984 w 1198307"/>
                <a:gd name="connsiteY11" fmla="*/ 166795 h 661175"/>
                <a:gd name="connsiteX12" fmla="*/ 1197370 w 1198307"/>
                <a:gd name="connsiteY12" fmla="*/ 170440 h 6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8307" h="661175">
                  <a:moveTo>
                    <a:pt x="1197370" y="170440"/>
                  </a:moveTo>
                  <a:lnTo>
                    <a:pt x="1035959" y="608140"/>
                  </a:lnTo>
                  <a:lnTo>
                    <a:pt x="1023519" y="641839"/>
                  </a:lnTo>
                  <a:cubicBezTo>
                    <a:pt x="1017527" y="655665"/>
                    <a:pt x="1002858" y="663602"/>
                    <a:pt x="988008" y="661051"/>
                  </a:cubicBezTo>
                  <a:lnTo>
                    <a:pt x="77572" y="543969"/>
                  </a:lnTo>
                  <a:cubicBezTo>
                    <a:pt x="62556" y="542654"/>
                    <a:pt x="50391" y="531237"/>
                    <a:pt x="48124" y="516332"/>
                  </a:cubicBezTo>
                  <a:lnTo>
                    <a:pt x="-299" y="16430"/>
                  </a:lnTo>
                  <a:cubicBezTo>
                    <a:pt x="-481" y="7738"/>
                    <a:pt x="6417" y="533"/>
                    <a:pt x="15109" y="352"/>
                  </a:cubicBezTo>
                  <a:cubicBezTo>
                    <a:pt x="16306" y="329"/>
                    <a:pt x="17503" y="439"/>
                    <a:pt x="18676" y="683"/>
                  </a:cubicBezTo>
                  <a:lnTo>
                    <a:pt x="793606" y="100600"/>
                  </a:lnTo>
                  <a:lnTo>
                    <a:pt x="1183040" y="150283"/>
                  </a:lnTo>
                  <a:cubicBezTo>
                    <a:pt x="1191725" y="150716"/>
                    <a:pt x="1198417" y="158110"/>
                    <a:pt x="1197984" y="166795"/>
                  </a:cubicBezTo>
                  <a:cubicBezTo>
                    <a:pt x="1197921" y="168031"/>
                    <a:pt x="1197717" y="169251"/>
                    <a:pt x="1197370" y="170440"/>
                  </a:cubicBezTo>
                  <a:close/>
                </a:path>
              </a:pathLst>
            </a:custGeom>
            <a:noFill/>
            <a:ln w="7867" cap="rnd">
              <a:solidFill>
                <a:srgbClr val="263238"/>
              </a:solidFill>
              <a:prstDash val="solid"/>
              <a:round/>
            </a:ln>
          </p:spPr>
          <p:txBody>
            <a:bodyPr rtlCol="0" anchor="ctr"/>
            <a:lstStyle/>
            <a:p>
              <a:endParaRPr lang="en-US"/>
            </a:p>
          </p:txBody>
        </p:sp>
        <p:sp>
          <p:nvSpPr>
            <p:cNvPr id="2357" name="Freeform: Shape 2356">
              <a:extLst>
                <a:ext uri="{FF2B5EF4-FFF2-40B4-BE49-F238E27FC236}">
                  <a16:creationId xmlns:a16="http://schemas.microsoft.com/office/drawing/2014/main" id="{D8F3118F-173A-5C27-763D-CE1F7A247BA4}"/>
                </a:ext>
              </a:extLst>
            </p:cNvPr>
            <p:cNvSpPr/>
            <p:nvPr/>
          </p:nvSpPr>
          <p:spPr>
            <a:xfrm>
              <a:off x="-1884954" y="1320682"/>
              <a:ext cx="137789" cy="324002"/>
            </a:xfrm>
            <a:custGeom>
              <a:avLst/>
              <a:gdLst>
                <a:gd name="connsiteX0" fmla="*/ 0 w 137789"/>
                <a:gd name="connsiteY0" fmla="*/ 0 h 324002"/>
                <a:gd name="connsiteX1" fmla="*/ 12440 w 137789"/>
                <a:gd name="connsiteY1" fmla="*/ 309437 h 324002"/>
                <a:gd name="connsiteX2" fmla="*/ 124562 w 137789"/>
                <a:gd name="connsiteY2" fmla="*/ 324003 h 324002"/>
                <a:gd name="connsiteX3" fmla="*/ 137790 w 137789"/>
                <a:gd name="connsiteY3" fmla="*/ 15590 h 324002"/>
                <a:gd name="connsiteX4" fmla="*/ 0 w 137789"/>
                <a:gd name="connsiteY4" fmla="*/ 0 h 32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89" h="324002">
                  <a:moveTo>
                    <a:pt x="0" y="0"/>
                  </a:moveTo>
                  <a:lnTo>
                    <a:pt x="12440" y="309437"/>
                  </a:lnTo>
                  <a:lnTo>
                    <a:pt x="124562" y="324003"/>
                  </a:lnTo>
                  <a:lnTo>
                    <a:pt x="137790" y="15590"/>
                  </a:lnTo>
                  <a:lnTo>
                    <a:pt x="0" y="0"/>
                  </a:lnTo>
                  <a:close/>
                </a:path>
              </a:pathLst>
            </a:custGeom>
            <a:solidFill>
              <a:srgbClr val="AD5941"/>
            </a:solidFill>
            <a:ln w="7867" cap="flat">
              <a:noFill/>
              <a:prstDash val="solid"/>
              <a:miter/>
            </a:ln>
          </p:spPr>
          <p:txBody>
            <a:bodyPr rtlCol="0" anchor="ctr"/>
            <a:lstStyle/>
            <a:p>
              <a:endParaRPr lang="en-US"/>
            </a:p>
          </p:txBody>
        </p:sp>
        <p:sp>
          <p:nvSpPr>
            <p:cNvPr id="2358" name="Freeform: Shape 2357">
              <a:extLst>
                <a:ext uri="{FF2B5EF4-FFF2-40B4-BE49-F238E27FC236}">
                  <a16:creationId xmlns:a16="http://schemas.microsoft.com/office/drawing/2014/main" id="{DE18B42D-D34E-3C31-A7E4-8C126B011190}"/>
                </a:ext>
              </a:extLst>
            </p:cNvPr>
            <p:cNvSpPr/>
            <p:nvPr/>
          </p:nvSpPr>
          <p:spPr>
            <a:xfrm>
              <a:off x="-1844720" y="1366114"/>
              <a:ext cx="42281" cy="241329"/>
            </a:xfrm>
            <a:custGeom>
              <a:avLst/>
              <a:gdLst>
                <a:gd name="connsiteX0" fmla="*/ 27885 w 42281"/>
                <a:gd name="connsiteY0" fmla="*/ 241678 h 241329"/>
                <a:gd name="connsiteX1" fmla="*/ 22452 w 42281"/>
                <a:gd name="connsiteY1" fmla="*/ 209317 h 241329"/>
                <a:gd name="connsiteX2" fmla="*/ -303 w 42281"/>
                <a:gd name="connsiteY2" fmla="*/ 184358 h 241329"/>
                <a:gd name="connsiteX3" fmla="*/ 41979 w 42281"/>
                <a:gd name="connsiteY3" fmla="*/ 198294 h 241329"/>
                <a:gd name="connsiteX4" fmla="*/ 12767 w 42281"/>
                <a:gd name="connsiteY4" fmla="*/ 162547 h 241329"/>
                <a:gd name="connsiteX5" fmla="*/ 31822 w 42281"/>
                <a:gd name="connsiteY5" fmla="*/ 163965 h 241329"/>
                <a:gd name="connsiteX6" fmla="*/ 26231 w 42281"/>
                <a:gd name="connsiteY6" fmla="*/ 150658 h 241329"/>
                <a:gd name="connsiteX7" fmla="*/ 30562 w 42281"/>
                <a:gd name="connsiteY7" fmla="*/ 147509 h 241329"/>
                <a:gd name="connsiteX8" fmla="*/ 27806 w 42281"/>
                <a:gd name="connsiteY8" fmla="*/ 141446 h 241329"/>
                <a:gd name="connsiteX9" fmla="*/ 25365 w 42281"/>
                <a:gd name="connsiteY9" fmla="*/ 126328 h 241329"/>
                <a:gd name="connsiteX10" fmla="*/ 26153 w 42281"/>
                <a:gd name="connsiteY10" fmla="*/ 70740 h 241329"/>
                <a:gd name="connsiteX11" fmla="*/ 32609 w 42281"/>
                <a:gd name="connsiteY11" fmla="*/ 77826 h 241329"/>
                <a:gd name="connsiteX12" fmla="*/ 31034 w 42281"/>
                <a:gd name="connsiteY12" fmla="*/ 55938 h 241329"/>
                <a:gd name="connsiteX13" fmla="*/ 25759 w 42281"/>
                <a:gd name="connsiteY13" fmla="*/ 349 h 2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281" h="241329">
                  <a:moveTo>
                    <a:pt x="27885" y="241678"/>
                  </a:moveTo>
                  <a:cubicBezTo>
                    <a:pt x="30775" y="230608"/>
                    <a:pt x="28798" y="218837"/>
                    <a:pt x="22452" y="209317"/>
                  </a:cubicBezTo>
                  <a:cubicBezTo>
                    <a:pt x="16106" y="199948"/>
                    <a:pt x="8437" y="191546"/>
                    <a:pt x="-303" y="184358"/>
                  </a:cubicBezTo>
                  <a:cubicBezTo>
                    <a:pt x="12712" y="191798"/>
                    <a:pt x="27090" y="196530"/>
                    <a:pt x="41979" y="198294"/>
                  </a:cubicBezTo>
                  <a:cubicBezTo>
                    <a:pt x="41979" y="182547"/>
                    <a:pt x="26231" y="170972"/>
                    <a:pt x="12767" y="162547"/>
                  </a:cubicBezTo>
                  <a:cubicBezTo>
                    <a:pt x="19011" y="160122"/>
                    <a:pt x="26011" y="160642"/>
                    <a:pt x="31822" y="163965"/>
                  </a:cubicBezTo>
                  <a:cubicBezTo>
                    <a:pt x="32223" y="158886"/>
                    <a:pt x="30137" y="153926"/>
                    <a:pt x="26231" y="150658"/>
                  </a:cubicBezTo>
                  <a:cubicBezTo>
                    <a:pt x="27964" y="152154"/>
                    <a:pt x="30641" y="149792"/>
                    <a:pt x="30562" y="147509"/>
                  </a:cubicBezTo>
                  <a:cubicBezTo>
                    <a:pt x="30121" y="145304"/>
                    <a:pt x="29184" y="143225"/>
                    <a:pt x="27806" y="141446"/>
                  </a:cubicBezTo>
                  <a:cubicBezTo>
                    <a:pt x="25688" y="136706"/>
                    <a:pt x="24854" y="131494"/>
                    <a:pt x="25365" y="126328"/>
                  </a:cubicBezTo>
                  <a:cubicBezTo>
                    <a:pt x="25365" y="107747"/>
                    <a:pt x="25917" y="89243"/>
                    <a:pt x="26153" y="70740"/>
                  </a:cubicBezTo>
                  <a:cubicBezTo>
                    <a:pt x="26680" y="74189"/>
                    <a:pt x="29223" y="76976"/>
                    <a:pt x="32609" y="77826"/>
                  </a:cubicBezTo>
                  <a:cubicBezTo>
                    <a:pt x="32609" y="70504"/>
                    <a:pt x="31743" y="63181"/>
                    <a:pt x="31034" y="55938"/>
                  </a:cubicBezTo>
                  <a:cubicBezTo>
                    <a:pt x="29302" y="37356"/>
                    <a:pt x="27546" y="18829"/>
                    <a:pt x="25759" y="349"/>
                  </a:cubicBezTo>
                </a:path>
              </a:pathLst>
            </a:custGeom>
            <a:noFill/>
            <a:ln w="7867" cap="rnd">
              <a:solidFill>
                <a:srgbClr val="263238"/>
              </a:solidFill>
              <a:prstDash val="solid"/>
              <a:round/>
            </a:ln>
          </p:spPr>
          <p:txBody>
            <a:bodyPr rtlCol="0" anchor="ctr"/>
            <a:lstStyle/>
            <a:p>
              <a:endParaRPr lang="en-US"/>
            </a:p>
          </p:txBody>
        </p:sp>
        <p:sp>
          <p:nvSpPr>
            <p:cNvPr id="2359" name="Freeform: Shape 2358">
              <a:extLst>
                <a:ext uri="{FF2B5EF4-FFF2-40B4-BE49-F238E27FC236}">
                  <a16:creationId xmlns:a16="http://schemas.microsoft.com/office/drawing/2014/main" id="{0EDADD57-65D6-D11B-550C-B31DB81A6489}"/>
                </a:ext>
              </a:extLst>
            </p:cNvPr>
            <p:cNvSpPr/>
            <p:nvPr/>
          </p:nvSpPr>
          <p:spPr>
            <a:xfrm>
              <a:off x="-1409892" y="1069446"/>
              <a:ext cx="1446920" cy="1257417"/>
            </a:xfrm>
            <a:custGeom>
              <a:avLst/>
              <a:gdLst>
                <a:gd name="connsiteX0" fmla="*/ 1374327 w 1446920"/>
                <a:gd name="connsiteY0" fmla="*/ 1257767 h 1257417"/>
                <a:gd name="connsiteX1" fmla="*/ 698447 w 1446920"/>
                <a:gd name="connsiteY1" fmla="*/ 653460 h 1257417"/>
                <a:gd name="connsiteX2" fmla="*/ 606561 w 1446920"/>
                <a:gd name="connsiteY2" fmla="*/ 597399 h 1257417"/>
                <a:gd name="connsiteX3" fmla="*/ 485070 w 1446920"/>
                <a:gd name="connsiteY3" fmla="*/ 561573 h 1257417"/>
                <a:gd name="connsiteX4" fmla="*/ 251457 w 1446920"/>
                <a:gd name="connsiteY4" fmla="*/ 497718 h 1257417"/>
                <a:gd name="connsiteX5" fmla="*/ 162642 w 1446920"/>
                <a:gd name="connsiteY5" fmla="*/ 483388 h 1257417"/>
                <a:gd name="connsiteX6" fmla="*/ 34930 w 1446920"/>
                <a:gd name="connsiteY6" fmla="*/ 483388 h 1257417"/>
                <a:gd name="connsiteX7" fmla="*/ 8475 w 1446920"/>
                <a:gd name="connsiteY7" fmla="*/ 399611 h 1257417"/>
                <a:gd name="connsiteX8" fmla="*/ 158075 w 1446920"/>
                <a:gd name="connsiteY8" fmla="*/ 335755 h 1257417"/>
                <a:gd name="connsiteX9" fmla="*/ 235946 w 1446920"/>
                <a:gd name="connsiteY9" fmla="*/ 318591 h 1257417"/>
                <a:gd name="connsiteX10" fmla="*/ 229726 w 1446920"/>
                <a:gd name="connsiteY10" fmla="*/ 206469 h 1257417"/>
                <a:gd name="connsiteX11" fmla="*/ 139414 w 1446920"/>
                <a:gd name="connsiteY11" fmla="*/ 169069 h 1257417"/>
                <a:gd name="connsiteX12" fmla="*/ 80204 w 1446920"/>
                <a:gd name="connsiteY12" fmla="*/ 162849 h 1257417"/>
                <a:gd name="connsiteX13" fmla="*/ 100440 w 1446920"/>
                <a:gd name="connsiteY13" fmla="*/ 113874 h 1257417"/>
                <a:gd name="connsiteX14" fmla="*/ 229726 w 1446920"/>
                <a:gd name="connsiteY14" fmla="*/ 47657 h 1257417"/>
                <a:gd name="connsiteX15" fmla="*/ 332478 w 1446920"/>
                <a:gd name="connsiteY15" fmla="*/ 887 h 1257417"/>
                <a:gd name="connsiteX16" fmla="*/ 422789 w 1446920"/>
                <a:gd name="connsiteY16" fmla="*/ 22776 h 1257417"/>
                <a:gd name="connsiteX17" fmla="*/ 489716 w 1446920"/>
                <a:gd name="connsiteY17" fmla="*/ 11910 h 1257417"/>
                <a:gd name="connsiteX18" fmla="*/ 580106 w 1446920"/>
                <a:gd name="connsiteY18" fmla="*/ 60176 h 1257417"/>
                <a:gd name="connsiteX19" fmla="*/ 633017 w 1446920"/>
                <a:gd name="connsiteY19" fmla="*/ 69073 h 1257417"/>
                <a:gd name="connsiteX20" fmla="*/ 692227 w 1446920"/>
                <a:gd name="connsiteY20" fmla="*/ 103796 h 1257417"/>
                <a:gd name="connsiteX21" fmla="*/ 749863 w 1446920"/>
                <a:gd name="connsiteY21" fmla="*/ 122457 h 1257417"/>
                <a:gd name="connsiteX22" fmla="*/ 824584 w 1446920"/>
                <a:gd name="connsiteY22" fmla="*/ 225287 h 1257417"/>
                <a:gd name="connsiteX23" fmla="*/ 840332 w 1446920"/>
                <a:gd name="connsiteY23" fmla="*/ 300009 h 1257417"/>
                <a:gd name="connsiteX24" fmla="*/ 891747 w 1446920"/>
                <a:gd name="connsiteY24" fmla="*/ 348275 h 1257417"/>
                <a:gd name="connsiteX25" fmla="*/ 1421097 w 1446920"/>
                <a:gd name="connsiteY25" fmla="*/ 653460 h 1257417"/>
                <a:gd name="connsiteX26" fmla="*/ 1374327 w 1446920"/>
                <a:gd name="connsiteY26" fmla="*/ 1257767 h 125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6920" h="1257417">
                  <a:moveTo>
                    <a:pt x="1374327" y="1257767"/>
                  </a:moveTo>
                  <a:cubicBezTo>
                    <a:pt x="1374327" y="1257767"/>
                    <a:pt x="738918" y="689285"/>
                    <a:pt x="698447" y="653460"/>
                  </a:cubicBezTo>
                  <a:cubicBezTo>
                    <a:pt x="657977" y="617634"/>
                    <a:pt x="628372" y="619209"/>
                    <a:pt x="606561" y="597399"/>
                  </a:cubicBezTo>
                  <a:cubicBezTo>
                    <a:pt x="584752" y="575589"/>
                    <a:pt x="573807" y="559999"/>
                    <a:pt x="485070" y="561573"/>
                  </a:cubicBezTo>
                  <a:cubicBezTo>
                    <a:pt x="396333" y="563148"/>
                    <a:pt x="277913" y="514882"/>
                    <a:pt x="251457" y="497718"/>
                  </a:cubicBezTo>
                  <a:cubicBezTo>
                    <a:pt x="225002" y="480553"/>
                    <a:pt x="187602" y="493072"/>
                    <a:pt x="162642" y="483388"/>
                  </a:cubicBezTo>
                  <a:cubicBezTo>
                    <a:pt x="137682" y="473703"/>
                    <a:pt x="73905" y="482128"/>
                    <a:pt x="34930" y="483388"/>
                  </a:cubicBezTo>
                  <a:cubicBezTo>
                    <a:pt x="-4045" y="484647"/>
                    <a:pt x="-7115" y="444806"/>
                    <a:pt x="8475" y="399611"/>
                  </a:cubicBezTo>
                  <a:cubicBezTo>
                    <a:pt x="24065" y="354416"/>
                    <a:pt x="142328" y="326386"/>
                    <a:pt x="158075" y="335755"/>
                  </a:cubicBezTo>
                  <a:cubicBezTo>
                    <a:pt x="173823" y="345125"/>
                    <a:pt x="235946" y="318591"/>
                    <a:pt x="235946" y="318591"/>
                  </a:cubicBezTo>
                  <a:cubicBezTo>
                    <a:pt x="226576" y="285915"/>
                    <a:pt x="229726" y="206469"/>
                    <a:pt x="229726" y="206469"/>
                  </a:cubicBezTo>
                  <a:cubicBezTo>
                    <a:pt x="229726" y="206469"/>
                    <a:pt x="164295" y="178439"/>
                    <a:pt x="139414" y="169069"/>
                  </a:cubicBezTo>
                  <a:cubicBezTo>
                    <a:pt x="120234" y="163329"/>
                    <a:pt x="100156" y="161219"/>
                    <a:pt x="80204" y="162849"/>
                  </a:cubicBezTo>
                  <a:cubicBezTo>
                    <a:pt x="80204" y="162849"/>
                    <a:pt x="88078" y="127181"/>
                    <a:pt x="100440" y="113874"/>
                  </a:cubicBezTo>
                  <a:cubicBezTo>
                    <a:pt x="112801" y="100568"/>
                    <a:pt x="172090" y="88127"/>
                    <a:pt x="229726" y="47657"/>
                  </a:cubicBezTo>
                  <a:cubicBezTo>
                    <a:pt x="287361" y="7186"/>
                    <a:pt x="323187" y="-2184"/>
                    <a:pt x="332478" y="887"/>
                  </a:cubicBezTo>
                  <a:cubicBezTo>
                    <a:pt x="341769" y="3957"/>
                    <a:pt x="405388" y="22776"/>
                    <a:pt x="422789" y="22776"/>
                  </a:cubicBezTo>
                  <a:cubicBezTo>
                    <a:pt x="440190" y="22776"/>
                    <a:pt x="464835" y="7028"/>
                    <a:pt x="489716" y="11910"/>
                  </a:cubicBezTo>
                  <a:cubicBezTo>
                    <a:pt x="514597" y="16792"/>
                    <a:pt x="559792" y="55451"/>
                    <a:pt x="580106" y="60176"/>
                  </a:cubicBezTo>
                  <a:cubicBezTo>
                    <a:pt x="600420" y="64900"/>
                    <a:pt x="606483" y="69073"/>
                    <a:pt x="633017" y="69073"/>
                  </a:cubicBezTo>
                  <a:cubicBezTo>
                    <a:pt x="644670" y="69073"/>
                    <a:pt x="692227" y="103796"/>
                    <a:pt x="692227" y="103796"/>
                  </a:cubicBezTo>
                  <a:cubicBezTo>
                    <a:pt x="712140" y="107599"/>
                    <a:pt x="731502" y="113867"/>
                    <a:pt x="749863" y="122457"/>
                  </a:cubicBezTo>
                  <a:cubicBezTo>
                    <a:pt x="779389" y="136472"/>
                    <a:pt x="810569" y="203477"/>
                    <a:pt x="824584" y="225287"/>
                  </a:cubicBezTo>
                  <a:cubicBezTo>
                    <a:pt x="838600" y="247098"/>
                    <a:pt x="840332" y="300009"/>
                    <a:pt x="840332" y="300009"/>
                  </a:cubicBezTo>
                  <a:cubicBezTo>
                    <a:pt x="840332" y="300009"/>
                    <a:pt x="877732" y="320244"/>
                    <a:pt x="891747" y="348275"/>
                  </a:cubicBezTo>
                  <a:cubicBezTo>
                    <a:pt x="905762" y="376305"/>
                    <a:pt x="1421097" y="653460"/>
                    <a:pt x="1421097" y="653460"/>
                  </a:cubicBezTo>
                  <a:cubicBezTo>
                    <a:pt x="1421097" y="653460"/>
                    <a:pt x="1502589" y="972187"/>
                    <a:pt x="1374327" y="1257767"/>
                  </a:cubicBezTo>
                  <a:close/>
                </a:path>
              </a:pathLst>
            </a:custGeom>
            <a:solidFill>
              <a:srgbClr val="FFFFFF"/>
            </a:solidFill>
            <a:ln w="7867" cap="flat">
              <a:noFill/>
              <a:prstDash val="solid"/>
              <a:miter/>
            </a:ln>
          </p:spPr>
          <p:txBody>
            <a:bodyPr rtlCol="0" anchor="ctr"/>
            <a:lstStyle/>
            <a:p>
              <a:endParaRPr lang="en-US"/>
            </a:p>
          </p:txBody>
        </p:sp>
        <p:sp>
          <p:nvSpPr>
            <p:cNvPr id="2360" name="Freeform: Shape 2359">
              <a:extLst>
                <a:ext uri="{FF2B5EF4-FFF2-40B4-BE49-F238E27FC236}">
                  <a16:creationId xmlns:a16="http://schemas.microsoft.com/office/drawing/2014/main" id="{3FD25CB4-11CA-7763-DE74-FFE4C4FAEB1C}"/>
                </a:ext>
              </a:extLst>
            </p:cNvPr>
            <p:cNvSpPr/>
            <p:nvPr/>
          </p:nvSpPr>
          <p:spPr>
            <a:xfrm>
              <a:off x="-1409892" y="1069446"/>
              <a:ext cx="921891" cy="852472"/>
            </a:xfrm>
            <a:custGeom>
              <a:avLst/>
              <a:gdLst>
                <a:gd name="connsiteX0" fmla="*/ 921589 w 921891"/>
                <a:gd name="connsiteY0" fmla="*/ 852822 h 852472"/>
                <a:gd name="connsiteX1" fmla="*/ 698447 w 921891"/>
                <a:gd name="connsiteY1" fmla="*/ 653460 h 852472"/>
                <a:gd name="connsiteX2" fmla="*/ 606561 w 921891"/>
                <a:gd name="connsiteY2" fmla="*/ 597399 h 852472"/>
                <a:gd name="connsiteX3" fmla="*/ 485070 w 921891"/>
                <a:gd name="connsiteY3" fmla="*/ 561573 h 852472"/>
                <a:gd name="connsiteX4" fmla="*/ 251457 w 921891"/>
                <a:gd name="connsiteY4" fmla="*/ 497718 h 852472"/>
                <a:gd name="connsiteX5" fmla="*/ 162642 w 921891"/>
                <a:gd name="connsiteY5" fmla="*/ 483388 h 852472"/>
                <a:gd name="connsiteX6" fmla="*/ 34930 w 921891"/>
                <a:gd name="connsiteY6" fmla="*/ 483388 h 852472"/>
                <a:gd name="connsiteX7" fmla="*/ 8475 w 921891"/>
                <a:gd name="connsiteY7" fmla="*/ 399611 h 852472"/>
                <a:gd name="connsiteX8" fmla="*/ 158075 w 921891"/>
                <a:gd name="connsiteY8" fmla="*/ 335755 h 852472"/>
                <a:gd name="connsiteX9" fmla="*/ 235946 w 921891"/>
                <a:gd name="connsiteY9" fmla="*/ 318670 h 852472"/>
                <a:gd name="connsiteX10" fmla="*/ 229726 w 921891"/>
                <a:gd name="connsiteY10" fmla="*/ 206469 h 852472"/>
                <a:gd name="connsiteX11" fmla="*/ 139414 w 921891"/>
                <a:gd name="connsiteY11" fmla="*/ 169148 h 852472"/>
                <a:gd name="connsiteX12" fmla="*/ 80204 w 921891"/>
                <a:gd name="connsiteY12" fmla="*/ 162928 h 852472"/>
                <a:gd name="connsiteX13" fmla="*/ 100440 w 921891"/>
                <a:gd name="connsiteY13" fmla="*/ 113874 h 852472"/>
                <a:gd name="connsiteX14" fmla="*/ 229726 w 921891"/>
                <a:gd name="connsiteY14" fmla="*/ 47657 h 852472"/>
                <a:gd name="connsiteX15" fmla="*/ 332478 w 921891"/>
                <a:gd name="connsiteY15" fmla="*/ 887 h 852472"/>
                <a:gd name="connsiteX16" fmla="*/ 422789 w 921891"/>
                <a:gd name="connsiteY16" fmla="*/ 22776 h 852472"/>
                <a:gd name="connsiteX17" fmla="*/ 472000 w 921891"/>
                <a:gd name="connsiteY17" fmla="*/ 11516 h 852472"/>
                <a:gd name="connsiteX18" fmla="*/ 449245 w 921891"/>
                <a:gd name="connsiteY18" fmla="*/ 44586 h 852472"/>
                <a:gd name="connsiteX19" fmla="*/ 467118 w 921891"/>
                <a:gd name="connsiteY19" fmla="*/ 94820 h 852472"/>
                <a:gd name="connsiteX20" fmla="*/ 329328 w 921891"/>
                <a:gd name="connsiteY20" fmla="*/ 15059 h 852472"/>
                <a:gd name="connsiteX21" fmla="*/ 245237 w 921891"/>
                <a:gd name="connsiteY21" fmla="*/ 151747 h 852472"/>
                <a:gd name="connsiteX22" fmla="*/ 244371 w 921891"/>
                <a:gd name="connsiteY22" fmla="*/ 250168 h 852472"/>
                <a:gd name="connsiteX23" fmla="*/ 248308 w 921891"/>
                <a:gd name="connsiteY23" fmla="*/ 374809 h 852472"/>
                <a:gd name="connsiteX24" fmla="*/ 201617 w 921891"/>
                <a:gd name="connsiteY24" fmla="*/ 356621 h 852472"/>
                <a:gd name="connsiteX25" fmla="*/ 162248 w 921891"/>
                <a:gd name="connsiteY25" fmla="*/ 421500 h 852472"/>
                <a:gd name="connsiteX26" fmla="*/ 237363 w 921891"/>
                <a:gd name="connsiteY26" fmla="*/ 474490 h 852472"/>
                <a:gd name="connsiteX27" fmla="*/ 438300 w 921891"/>
                <a:gd name="connsiteY27" fmla="*/ 538504 h 852472"/>
                <a:gd name="connsiteX28" fmla="*/ 508534 w 921891"/>
                <a:gd name="connsiteY28" fmla="*/ 541417 h 852472"/>
                <a:gd name="connsiteX29" fmla="*/ 484912 w 921891"/>
                <a:gd name="connsiteY29" fmla="*/ 483466 h 852472"/>
                <a:gd name="connsiteX30" fmla="*/ 587271 w 921891"/>
                <a:gd name="connsiteY30" fmla="*/ 538582 h 852472"/>
                <a:gd name="connsiteX31" fmla="*/ 709864 w 921891"/>
                <a:gd name="connsiteY31" fmla="*/ 629209 h 852472"/>
                <a:gd name="connsiteX32" fmla="*/ 921589 w 921891"/>
                <a:gd name="connsiteY32" fmla="*/ 852822 h 85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1891" h="852472">
                  <a:moveTo>
                    <a:pt x="921589" y="852822"/>
                  </a:moveTo>
                  <a:cubicBezTo>
                    <a:pt x="807735" y="750936"/>
                    <a:pt x="713250" y="666530"/>
                    <a:pt x="698447" y="653460"/>
                  </a:cubicBezTo>
                  <a:cubicBezTo>
                    <a:pt x="657898" y="617634"/>
                    <a:pt x="628372" y="619209"/>
                    <a:pt x="606561" y="597399"/>
                  </a:cubicBezTo>
                  <a:cubicBezTo>
                    <a:pt x="584752" y="575589"/>
                    <a:pt x="573807" y="560078"/>
                    <a:pt x="485070" y="561573"/>
                  </a:cubicBezTo>
                  <a:cubicBezTo>
                    <a:pt x="396333" y="563069"/>
                    <a:pt x="277913" y="514882"/>
                    <a:pt x="251457" y="497718"/>
                  </a:cubicBezTo>
                  <a:cubicBezTo>
                    <a:pt x="225002" y="480553"/>
                    <a:pt x="187602" y="493072"/>
                    <a:pt x="162642" y="483388"/>
                  </a:cubicBezTo>
                  <a:cubicBezTo>
                    <a:pt x="137682" y="473703"/>
                    <a:pt x="73905" y="482207"/>
                    <a:pt x="34930" y="483388"/>
                  </a:cubicBezTo>
                  <a:cubicBezTo>
                    <a:pt x="-4045" y="484569"/>
                    <a:pt x="-7115" y="444806"/>
                    <a:pt x="8475" y="399611"/>
                  </a:cubicBezTo>
                  <a:cubicBezTo>
                    <a:pt x="24065" y="354416"/>
                    <a:pt x="142328" y="326465"/>
                    <a:pt x="158075" y="335755"/>
                  </a:cubicBezTo>
                  <a:cubicBezTo>
                    <a:pt x="173823" y="345046"/>
                    <a:pt x="235946" y="318670"/>
                    <a:pt x="235946" y="318670"/>
                  </a:cubicBezTo>
                  <a:cubicBezTo>
                    <a:pt x="226576" y="285915"/>
                    <a:pt x="229726" y="206469"/>
                    <a:pt x="229726" y="206469"/>
                  </a:cubicBezTo>
                  <a:cubicBezTo>
                    <a:pt x="229726" y="206469"/>
                    <a:pt x="164295" y="178439"/>
                    <a:pt x="139414" y="169148"/>
                  </a:cubicBezTo>
                  <a:cubicBezTo>
                    <a:pt x="120242" y="163369"/>
                    <a:pt x="100156" y="161258"/>
                    <a:pt x="80204" y="162928"/>
                  </a:cubicBezTo>
                  <a:cubicBezTo>
                    <a:pt x="80204" y="162928"/>
                    <a:pt x="88078" y="127181"/>
                    <a:pt x="100440" y="113874"/>
                  </a:cubicBezTo>
                  <a:cubicBezTo>
                    <a:pt x="112801" y="100568"/>
                    <a:pt x="172090" y="88127"/>
                    <a:pt x="229726" y="47657"/>
                  </a:cubicBezTo>
                  <a:cubicBezTo>
                    <a:pt x="287361" y="7186"/>
                    <a:pt x="323187" y="-2184"/>
                    <a:pt x="332478" y="887"/>
                  </a:cubicBezTo>
                  <a:cubicBezTo>
                    <a:pt x="341769" y="3957"/>
                    <a:pt x="405388" y="22776"/>
                    <a:pt x="422789" y="22776"/>
                  </a:cubicBezTo>
                  <a:cubicBezTo>
                    <a:pt x="435781" y="22776"/>
                    <a:pt x="453339" y="13800"/>
                    <a:pt x="472000" y="11516"/>
                  </a:cubicBezTo>
                  <a:cubicBezTo>
                    <a:pt x="456882" y="19941"/>
                    <a:pt x="446410" y="36003"/>
                    <a:pt x="449245" y="44586"/>
                  </a:cubicBezTo>
                  <a:cubicBezTo>
                    <a:pt x="453733" y="58129"/>
                    <a:pt x="466409" y="92615"/>
                    <a:pt x="467118" y="94820"/>
                  </a:cubicBezTo>
                  <a:cubicBezTo>
                    <a:pt x="463732" y="91513"/>
                    <a:pt x="382082" y="10886"/>
                    <a:pt x="329328" y="15059"/>
                  </a:cubicBezTo>
                  <a:cubicBezTo>
                    <a:pt x="283739" y="18603"/>
                    <a:pt x="237442" y="95371"/>
                    <a:pt x="245237" y="151747"/>
                  </a:cubicBezTo>
                  <a:cubicBezTo>
                    <a:pt x="253032" y="208123"/>
                    <a:pt x="234135" y="208123"/>
                    <a:pt x="244371" y="250168"/>
                  </a:cubicBezTo>
                  <a:cubicBezTo>
                    <a:pt x="254607" y="292214"/>
                    <a:pt x="263898" y="351424"/>
                    <a:pt x="248308" y="374809"/>
                  </a:cubicBezTo>
                  <a:cubicBezTo>
                    <a:pt x="232718" y="398194"/>
                    <a:pt x="201617" y="356621"/>
                    <a:pt x="201617" y="356621"/>
                  </a:cubicBezTo>
                  <a:cubicBezTo>
                    <a:pt x="177846" y="369668"/>
                    <a:pt x="162839" y="394391"/>
                    <a:pt x="162248" y="421500"/>
                  </a:cubicBezTo>
                  <a:cubicBezTo>
                    <a:pt x="162248" y="466695"/>
                    <a:pt x="209097" y="469766"/>
                    <a:pt x="237363" y="474490"/>
                  </a:cubicBezTo>
                  <a:cubicBezTo>
                    <a:pt x="265630" y="479214"/>
                    <a:pt x="368067" y="535511"/>
                    <a:pt x="438300" y="538504"/>
                  </a:cubicBezTo>
                  <a:lnTo>
                    <a:pt x="508534" y="541417"/>
                  </a:lnTo>
                  <a:cubicBezTo>
                    <a:pt x="508534" y="541417"/>
                    <a:pt x="467984" y="486301"/>
                    <a:pt x="484912" y="483466"/>
                  </a:cubicBezTo>
                  <a:cubicBezTo>
                    <a:pt x="501841" y="480632"/>
                    <a:pt x="553414" y="485671"/>
                    <a:pt x="587271" y="538582"/>
                  </a:cubicBezTo>
                  <a:cubicBezTo>
                    <a:pt x="621128" y="591494"/>
                    <a:pt x="647111" y="603225"/>
                    <a:pt x="709864" y="629209"/>
                  </a:cubicBezTo>
                  <a:cubicBezTo>
                    <a:pt x="746635" y="644011"/>
                    <a:pt x="844426" y="749598"/>
                    <a:pt x="921589" y="852822"/>
                  </a:cubicBezTo>
                  <a:close/>
                </a:path>
              </a:pathLst>
            </a:custGeom>
            <a:solidFill>
              <a:srgbClr val="EAE4E4"/>
            </a:solidFill>
            <a:ln w="7867" cap="flat">
              <a:noFill/>
              <a:prstDash val="solid"/>
              <a:miter/>
            </a:ln>
          </p:spPr>
          <p:txBody>
            <a:bodyPr rtlCol="0" anchor="ctr"/>
            <a:lstStyle/>
            <a:p>
              <a:endParaRPr lang="en-US"/>
            </a:p>
          </p:txBody>
        </p:sp>
        <p:sp>
          <p:nvSpPr>
            <p:cNvPr id="2361" name="Freeform: Shape 2360">
              <a:extLst>
                <a:ext uri="{FF2B5EF4-FFF2-40B4-BE49-F238E27FC236}">
                  <a16:creationId xmlns:a16="http://schemas.microsoft.com/office/drawing/2014/main" id="{495B5DC0-CE19-BEB1-DA86-E680D87F6B9D}"/>
                </a:ext>
              </a:extLst>
            </p:cNvPr>
            <p:cNvSpPr/>
            <p:nvPr/>
          </p:nvSpPr>
          <p:spPr>
            <a:xfrm>
              <a:off x="-848459" y="1120926"/>
              <a:ext cx="671627" cy="499035"/>
            </a:xfrm>
            <a:custGeom>
              <a:avLst/>
              <a:gdLst>
                <a:gd name="connsiteX0" fmla="*/ 671324 w 671627"/>
                <a:gd name="connsiteY0" fmla="*/ 499385 h 499035"/>
                <a:gd name="connsiteX1" fmla="*/ 340629 w 671627"/>
                <a:gd name="connsiteY1" fmla="*/ 329470 h 499035"/>
                <a:gd name="connsiteX2" fmla="*/ 289213 w 671627"/>
                <a:gd name="connsiteY2" fmla="*/ 281047 h 499035"/>
                <a:gd name="connsiteX3" fmla="*/ 206697 w 671627"/>
                <a:gd name="connsiteY3" fmla="*/ 215774 h 499035"/>
                <a:gd name="connsiteX4" fmla="*/ 175202 w 671627"/>
                <a:gd name="connsiteY4" fmla="*/ 85228 h 499035"/>
                <a:gd name="connsiteX5" fmla="*/ 137881 w 671627"/>
                <a:gd name="connsiteY5" fmla="*/ 62394 h 499035"/>
                <a:gd name="connsiteX6" fmla="*/ 161029 w 671627"/>
                <a:gd name="connsiteY6" fmla="*/ 120108 h 499035"/>
                <a:gd name="connsiteX7" fmla="*/ 95756 w 671627"/>
                <a:gd name="connsiteY7" fmla="*/ 43340 h 499035"/>
                <a:gd name="connsiteX8" fmla="*/ 107015 w 671627"/>
                <a:gd name="connsiteY8" fmla="*/ 95936 h 499035"/>
                <a:gd name="connsiteX9" fmla="*/ -303 w 671627"/>
                <a:gd name="connsiteY9" fmla="*/ 349 h 499035"/>
                <a:gd name="connsiteX10" fmla="*/ 17885 w 671627"/>
                <a:gd name="connsiteY10" fmla="*/ 8617 h 499035"/>
                <a:gd name="connsiteX11" fmla="*/ 70875 w 671627"/>
                <a:gd name="connsiteY11" fmla="*/ 17514 h 499035"/>
                <a:gd name="connsiteX12" fmla="*/ 130086 w 671627"/>
                <a:gd name="connsiteY12" fmla="*/ 52237 h 499035"/>
                <a:gd name="connsiteX13" fmla="*/ 187721 w 671627"/>
                <a:gd name="connsiteY13" fmla="*/ 70898 h 499035"/>
                <a:gd name="connsiteX14" fmla="*/ 262443 w 671627"/>
                <a:gd name="connsiteY14" fmla="*/ 173728 h 499035"/>
                <a:gd name="connsiteX15" fmla="*/ 278190 w 671627"/>
                <a:gd name="connsiteY15" fmla="*/ 248450 h 499035"/>
                <a:gd name="connsiteX16" fmla="*/ 329605 w 671627"/>
                <a:gd name="connsiteY16" fmla="*/ 296716 h 499035"/>
                <a:gd name="connsiteX17" fmla="*/ 671324 w 671627"/>
                <a:gd name="connsiteY17" fmla="*/ 499385 h 49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1627" h="499035">
                  <a:moveTo>
                    <a:pt x="671324" y="499385"/>
                  </a:moveTo>
                  <a:cubicBezTo>
                    <a:pt x="661797" y="494897"/>
                    <a:pt x="356376" y="350965"/>
                    <a:pt x="340629" y="329470"/>
                  </a:cubicBezTo>
                  <a:cubicBezTo>
                    <a:pt x="324881" y="307975"/>
                    <a:pt x="306378" y="302700"/>
                    <a:pt x="289213" y="281047"/>
                  </a:cubicBezTo>
                  <a:cubicBezTo>
                    <a:pt x="272048" y="259394"/>
                    <a:pt x="214492" y="245379"/>
                    <a:pt x="206697" y="215774"/>
                  </a:cubicBezTo>
                  <a:cubicBezTo>
                    <a:pt x="198902" y="186169"/>
                    <a:pt x="189532" y="96330"/>
                    <a:pt x="175202" y="85228"/>
                  </a:cubicBezTo>
                  <a:cubicBezTo>
                    <a:pt x="163423" y="76582"/>
                    <a:pt x="150935" y="68945"/>
                    <a:pt x="137881" y="62394"/>
                  </a:cubicBezTo>
                  <a:lnTo>
                    <a:pt x="161029" y="120108"/>
                  </a:lnTo>
                  <a:cubicBezTo>
                    <a:pt x="161029" y="120108"/>
                    <a:pt x="108275" y="45387"/>
                    <a:pt x="95756" y="43340"/>
                  </a:cubicBezTo>
                  <a:cubicBezTo>
                    <a:pt x="83237" y="41292"/>
                    <a:pt x="109299" y="97668"/>
                    <a:pt x="107015" y="95936"/>
                  </a:cubicBezTo>
                  <a:cubicBezTo>
                    <a:pt x="104732" y="94204"/>
                    <a:pt x="47569" y="40820"/>
                    <a:pt x="-303" y="349"/>
                  </a:cubicBezTo>
                  <a:cubicBezTo>
                    <a:pt x="5358" y="3916"/>
                    <a:pt x="11476" y="6695"/>
                    <a:pt x="17885" y="8617"/>
                  </a:cubicBezTo>
                  <a:cubicBezTo>
                    <a:pt x="38199" y="13262"/>
                    <a:pt x="44341" y="17514"/>
                    <a:pt x="70875" y="17514"/>
                  </a:cubicBezTo>
                  <a:cubicBezTo>
                    <a:pt x="82528" y="17514"/>
                    <a:pt x="130086" y="52237"/>
                    <a:pt x="130086" y="52237"/>
                  </a:cubicBezTo>
                  <a:cubicBezTo>
                    <a:pt x="149998" y="56040"/>
                    <a:pt x="169360" y="62307"/>
                    <a:pt x="187721" y="70898"/>
                  </a:cubicBezTo>
                  <a:cubicBezTo>
                    <a:pt x="217247" y="84913"/>
                    <a:pt x="248427" y="151918"/>
                    <a:pt x="262443" y="173728"/>
                  </a:cubicBezTo>
                  <a:cubicBezTo>
                    <a:pt x="276458" y="195538"/>
                    <a:pt x="278190" y="248450"/>
                    <a:pt x="278190" y="248450"/>
                  </a:cubicBezTo>
                  <a:cubicBezTo>
                    <a:pt x="278190" y="248450"/>
                    <a:pt x="315590" y="268685"/>
                    <a:pt x="329605" y="296716"/>
                  </a:cubicBezTo>
                  <a:cubicBezTo>
                    <a:pt x="338424" y="313329"/>
                    <a:pt x="522590" y="417341"/>
                    <a:pt x="671324" y="499385"/>
                  </a:cubicBezTo>
                  <a:close/>
                </a:path>
              </a:pathLst>
            </a:custGeom>
            <a:solidFill>
              <a:srgbClr val="EAE4E4"/>
            </a:solidFill>
            <a:ln w="7867" cap="flat">
              <a:noFill/>
              <a:prstDash val="solid"/>
              <a:miter/>
            </a:ln>
          </p:spPr>
          <p:txBody>
            <a:bodyPr rtlCol="0" anchor="ctr"/>
            <a:lstStyle/>
            <a:p>
              <a:endParaRPr lang="en-US"/>
            </a:p>
          </p:txBody>
        </p:sp>
        <p:sp>
          <p:nvSpPr>
            <p:cNvPr id="2362" name="Freeform: Shape 2361">
              <a:extLst>
                <a:ext uri="{FF2B5EF4-FFF2-40B4-BE49-F238E27FC236}">
                  <a16:creationId xmlns:a16="http://schemas.microsoft.com/office/drawing/2014/main" id="{3FAEFD93-8961-D800-2F29-A1162BEB3701}"/>
                </a:ext>
              </a:extLst>
            </p:cNvPr>
            <p:cNvSpPr/>
            <p:nvPr/>
          </p:nvSpPr>
          <p:spPr>
            <a:xfrm>
              <a:off x="-176596" y="1620041"/>
              <a:ext cx="7873" cy="7873"/>
            </a:xfrm>
            <a:custGeom>
              <a:avLst/>
              <a:gdLst>
                <a:gd name="connsiteX0" fmla="*/ -303 w 7873"/>
                <a:gd name="connsiteY0" fmla="*/ 349 h 7873"/>
                <a:gd name="connsiteX1" fmla="*/ -303 w 7873"/>
                <a:gd name="connsiteY1" fmla="*/ 349 h 7873"/>
              </a:gdLst>
              <a:ahLst/>
              <a:cxnLst>
                <a:cxn ang="0">
                  <a:pos x="connsiteX0" y="connsiteY0"/>
                </a:cxn>
                <a:cxn ang="0">
                  <a:pos x="connsiteX1" y="connsiteY1"/>
                </a:cxn>
              </a:cxnLst>
              <a:rect l="l" t="t" r="r" b="b"/>
              <a:pathLst>
                <a:path w="7873" h="7873">
                  <a:moveTo>
                    <a:pt x="-303" y="349"/>
                  </a:moveTo>
                  <a:lnTo>
                    <a:pt x="-303" y="349"/>
                  </a:lnTo>
                  <a:close/>
                </a:path>
              </a:pathLst>
            </a:custGeom>
            <a:solidFill>
              <a:srgbClr val="92E3A9">
                <a:alpha val="40000"/>
              </a:srgbClr>
            </a:solidFill>
            <a:ln w="7867" cap="flat">
              <a:noFill/>
              <a:prstDash val="solid"/>
              <a:miter/>
            </a:ln>
          </p:spPr>
          <p:txBody>
            <a:bodyPr rtlCol="0" anchor="ctr"/>
            <a:lstStyle/>
            <a:p>
              <a:endParaRPr lang="en-US"/>
            </a:p>
          </p:txBody>
        </p:sp>
        <p:sp>
          <p:nvSpPr>
            <p:cNvPr id="2363" name="Freeform: Shape 2362">
              <a:extLst>
                <a:ext uri="{FF2B5EF4-FFF2-40B4-BE49-F238E27FC236}">
                  <a16:creationId xmlns:a16="http://schemas.microsoft.com/office/drawing/2014/main" id="{608339E2-BA02-508A-99EC-8B240EA0DEA6}"/>
                </a:ext>
              </a:extLst>
            </p:cNvPr>
            <p:cNvSpPr/>
            <p:nvPr/>
          </p:nvSpPr>
          <p:spPr>
            <a:xfrm>
              <a:off x="-1409892" y="1069446"/>
              <a:ext cx="1421399" cy="1257417"/>
            </a:xfrm>
            <a:custGeom>
              <a:avLst/>
              <a:gdLst>
                <a:gd name="connsiteX0" fmla="*/ 1374327 w 1421399"/>
                <a:gd name="connsiteY0" fmla="*/ 1257767 h 1257417"/>
                <a:gd name="connsiteX1" fmla="*/ 698447 w 1421399"/>
                <a:gd name="connsiteY1" fmla="*/ 653460 h 1257417"/>
                <a:gd name="connsiteX2" fmla="*/ 606561 w 1421399"/>
                <a:gd name="connsiteY2" fmla="*/ 597399 h 1257417"/>
                <a:gd name="connsiteX3" fmla="*/ 485070 w 1421399"/>
                <a:gd name="connsiteY3" fmla="*/ 561573 h 1257417"/>
                <a:gd name="connsiteX4" fmla="*/ 251457 w 1421399"/>
                <a:gd name="connsiteY4" fmla="*/ 497718 h 1257417"/>
                <a:gd name="connsiteX5" fmla="*/ 162642 w 1421399"/>
                <a:gd name="connsiteY5" fmla="*/ 483388 h 1257417"/>
                <a:gd name="connsiteX6" fmla="*/ 34930 w 1421399"/>
                <a:gd name="connsiteY6" fmla="*/ 483388 h 1257417"/>
                <a:gd name="connsiteX7" fmla="*/ 8475 w 1421399"/>
                <a:gd name="connsiteY7" fmla="*/ 399611 h 1257417"/>
                <a:gd name="connsiteX8" fmla="*/ 158075 w 1421399"/>
                <a:gd name="connsiteY8" fmla="*/ 335755 h 1257417"/>
                <a:gd name="connsiteX9" fmla="*/ 235946 w 1421399"/>
                <a:gd name="connsiteY9" fmla="*/ 318591 h 1257417"/>
                <a:gd name="connsiteX10" fmla="*/ 229726 w 1421399"/>
                <a:gd name="connsiteY10" fmla="*/ 206469 h 1257417"/>
                <a:gd name="connsiteX11" fmla="*/ 139414 w 1421399"/>
                <a:gd name="connsiteY11" fmla="*/ 169069 h 1257417"/>
                <a:gd name="connsiteX12" fmla="*/ 80204 w 1421399"/>
                <a:gd name="connsiteY12" fmla="*/ 162849 h 1257417"/>
                <a:gd name="connsiteX13" fmla="*/ 100440 w 1421399"/>
                <a:gd name="connsiteY13" fmla="*/ 113874 h 1257417"/>
                <a:gd name="connsiteX14" fmla="*/ 229726 w 1421399"/>
                <a:gd name="connsiteY14" fmla="*/ 47657 h 1257417"/>
                <a:gd name="connsiteX15" fmla="*/ 332478 w 1421399"/>
                <a:gd name="connsiteY15" fmla="*/ 887 h 1257417"/>
                <a:gd name="connsiteX16" fmla="*/ 422789 w 1421399"/>
                <a:gd name="connsiteY16" fmla="*/ 22776 h 1257417"/>
                <a:gd name="connsiteX17" fmla="*/ 489716 w 1421399"/>
                <a:gd name="connsiteY17" fmla="*/ 11910 h 1257417"/>
                <a:gd name="connsiteX18" fmla="*/ 580106 w 1421399"/>
                <a:gd name="connsiteY18" fmla="*/ 60176 h 1257417"/>
                <a:gd name="connsiteX19" fmla="*/ 633017 w 1421399"/>
                <a:gd name="connsiteY19" fmla="*/ 69073 h 1257417"/>
                <a:gd name="connsiteX20" fmla="*/ 692227 w 1421399"/>
                <a:gd name="connsiteY20" fmla="*/ 103796 h 1257417"/>
                <a:gd name="connsiteX21" fmla="*/ 749863 w 1421399"/>
                <a:gd name="connsiteY21" fmla="*/ 122457 h 1257417"/>
                <a:gd name="connsiteX22" fmla="*/ 824584 w 1421399"/>
                <a:gd name="connsiteY22" fmla="*/ 225287 h 1257417"/>
                <a:gd name="connsiteX23" fmla="*/ 840332 w 1421399"/>
                <a:gd name="connsiteY23" fmla="*/ 300009 h 1257417"/>
                <a:gd name="connsiteX24" fmla="*/ 891747 w 1421399"/>
                <a:gd name="connsiteY24" fmla="*/ 348275 h 1257417"/>
                <a:gd name="connsiteX25" fmla="*/ 1421097 w 1421399"/>
                <a:gd name="connsiteY25" fmla="*/ 653460 h 125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1399" h="1257417">
                  <a:moveTo>
                    <a:pt x="1374327" y="1257767"/>
                  </a:moveTo>
                  <a:cubicBezTo>
                    <a:pt x="1374327" y="1257767"/>
                    <a:pt x="738918" y="689285"/>
                    <a:pt x="698447" y="653460"/>
                  </a:cubicBezTo>
                  <a:cubicBezTo>
                    <a:pt x="657977" y="617634"/>
                    <a:pt x="628372" y="619209"/>
                    <a:pt x="606561" y="597399"/>
                  </a:cubicBezTo>
                  <a:cubicBezTo>
                    <a:pt x="584752" y="575589"/>
                    <a:pt x="573807" y="559999"/>
                    <a:pt x="485070" y="561573"/>
                  </a:cubicBezTo>
                  <a:cubicBezTo>
                    <a:pt x="396333" y="563148"/>
                    <a:pt x="277913" y="514882"/>
                    <a:pt x="251457" y="497718"/>
                  </a:cubicBezTo>
                  <a:cubicBezTo>
                    <a:pt x="225002" y="480553"/>
                    <a:pt x="187602" y="493072"/>
                    <a:pt x="162642" y="483388"/>
                  </a:cubicBezTo>
                  <a:cubicBezTo>
                    <a:pt x="137682" y="473703"/>
                    <a:pt x="73905" y="482128"/>
                    <a:pt x="34930" y="483388"/>
                  </a:cubicBezTo>
                  <a:cubicBezTo>
                    <a:pt x="-4045" y="484647"/>
                    <a:pt x="-7115" y="444806"/>
                    <a:pt x="8475" y="399611"/>
                  </a:cubicBezTo>
                  <a:cubicBezTo>
                    <a:pt x="24065" y="354416"/>
                    <a:pt x="142328" y="326386"/>
                    <a:pt x="158075" y="335755"/>
                  </a:cubicBezTo>
                  <a:cubicBezTo>
                    <a:pt x="173823" y="345125"/>
                    <a:pt x="235946" y="318591"/>
                    <a:pt x="235946" y="318591"/>
                  </a:cubicBezTo>
                  <a:cubicBezTo>
                    <a:pt x="226576" y="285915"/>
                    <a:pt x="229726" y="206469"/>
                    <a:pt x="229726" y="206469"/>
                  </a:cubicBezTo>
                  <a:cubicBezTo>
                    <a:pt x="229726" y="206469"/>
                    <a:pt x="164295" y="178439"/>
                    <a:pt x="139414" y="169069"/>
                  </a:cubicBezTo>
                  <a:cubicBezTo>
                    <a:pt x="120234" y="163329"/>
                    <a:pt x="100156" y="161219"/>
                    <a:pt x="80204" y="162849"/>
                  </a:cubicBezTo>
                  <a:cubicBezTo>
                    <a:pt x="80204" y="162849"/>
                    <a:pt x="88078" y="127181"/>
                    <a:pt x="100440" y="113874"/>
                  </a:cubicBezTo>
                  <a:cubicBezTo>
                    <a:pt x="112801" y="100568"/>
                    <a:pt x="172090" y="88127"/>
                    <a:pt x="229726" y="47657"/>
                  </a:cubicBezTo>
                  <a:cubicBezTo>
                    <a:pt x="287361" y="7186"/>
                    <a:pt x="323187" y="-2184"/>
                    <a:pt x="332478" y="887"/>
                  </a:cubicBezTo>
                  <a:cubicBezTo>
                    <a:pt x="341769" y="3957"/>
                    <a:pt x="405388" y="22776"/>
                    <a:pt x="422789" y="22776"/>
                  </a:cubicBezTo>
                  <a:cubicBezTo>
                    <a:pt x="440190" y="22776"/>
                    <a:pt x="464835" y="7028"/>
                    <a:pt x="489716" y="11910"/>
                  </a:cubicBezTo>
                  <a:cubicBezTo>
                    <a:pt x="514597" y="16792"/>
                    <a:pt x="559792" y="55451"/>
                    <a:pt x="580106" y="60176"/>
                  </a:cubicBezTo>
                  <a:cubicBezTo>
                    <a:pt x="600420" y="64900"/>
                    <a:pt x="606483" y="69073"/>
                    <a:pt x="633017" y="69073"/>
                  </a:cubicBezTo>
                  <a:cubicBezTo>
                    <a:pt x="644670" y="69073"/>
                    <a:pt x="692227" y="103796"/>
                    <a:pt x="692227" y="103796"/>
                  </a:cubicBezTo>
                  <a:cubicBezTo>
                    <a:pt x="712140" y="107599"/>
                    <a:pt x="731502" y="113867"/>
                    <a:pt x="749863" y="122457"/>
                  </a:cubicBezTo>
                  <a:cubicBezTo>
                    <a:pt x="779389" y="136472"/>
                    <a:pt x="810569" y="203477"/>
                    <a:pt x="824584" y="225287"/>
                  </a:cubicBezTo>
                  <a:cubicBezTo>
                    <a:pt x="838600" y="247098"/>
                    <a:pt x="840332" y="300009"/>
                    <a:pt x="840332" y="300009"/>
                  </a:cubicBezTo>
                  <a:cubicBezTo>
                    <a:pt x="840332" y="300009"/>
                    <a:pt x="877732" y="320244"/>
                    <a:pt x="891747" y="348275"/>
                  </a:cubicBezTo>
                  <a:cubicBezTo>
                    <a:pt x="905762" y="376305"/>
                    <a:pt x="1421097" y="653460"/>
                    <a:pt x="1421097" y="653460"/>
                  </a:cubicBezTo>
                </a:path>
              </a:pathLst>
            </a:custGeom>
            <a:noFill/>
            <a:ln w="7867" cap="rnd">
              <a:solidFill>
                <a:srgbClr val="263238"/>
              </a:solidFill>
              <a:prstDash val="solid"/>
              <a:round/>
            </a:ln>
          </p:spPr>
          <p:txBody>
            <a:bodyPr rtlCol="0" anchor="ctr"/>
            <a:lstStyle/>
            <a:p>
              <a:endParaRPr lang="en-US"/>
            </a:p>
          </p:txBody>
        </p:sp>
        <p:sp>
          <p:nvSpPr>
            <p:cNvPr id="2364" name="Freeform: Shape 2363">
              <a:extLst>
                <a:ext uri="{FF2B5EF4-FFF2-40B4-BE49-F238E27FC236}">
                  <a16:creationId xmlns:a16="http://schemas.microsoft.com/office/drawing/2014/main" id="{43D14E43-10D7-3E23-7C1E-EA2D540D03F7}"/>
                </a:ext>
              </a:extLst>
            </p:cNvPr>
            <p:cNvSpPr/>
            <p:nvPr/>
          </p:nvSpPr>
          <p:spPr>
            <a:xfrm>
              <a:off x="-1179943" y="1205726"/>
              <a:ext cx="3219" cy="69839"/>
            </a:xfrm>
            <a:custGeom>
              <a:avLst/>
              <a:gdLst>
                <a:gd name="connsiteX0" fmla="*/ -303 w 3219"/>
                <a:gd name="connsiteY0" fmla="*/ 70189 h 69839"/>
                <a:gd name="connsiteX1" fmla="*/ -303 w 3219"/>
                <a:gd name="connsiteY1" fmla="*/ 349 h 69839"/>
              </a:gdLst>
              <a:ahLst/>
              <a:cxnLst>
                <a:cxn ang="0">
                  <a:pos x="connsiteX0" y="connsiteY0"/>
                </a:cxn>
                <a:cxn ang="0">
                  <a:pos x="connsiteX1" y="connsiteY1"/>
                </a:cxn>
              </a:cxnLst>
              <a:rect l="l" t="t" r="r" b="b"/>
              <a:pathLst>
                <a:path w="3219" h="69839">
                  <a:moveTo>
                    <a:pt x="-303" y="70189"/>
                  </a:moveTo>
                  <a:cubicBezTo>
                    <a:pt x="-303" y="70189"/>
                    <a:pt x="6941" y="8931"/>
                    <a:pt x="-303" y="349"/>
                  </a:cubicBezTo>
                </a:path>
              </a:pathLst>
            </a:custGeom>
            <a:noFill/>
            <a:ln w="7867" cap="rnd">
              <a:solidFill>
                <a:srgbClr val="263238"/>
              </a:solidFill>
              <a:prstDash val="solid"/>
              <a:round/>
            </a:ln>
          </p:spPr>
          <p:txBody>
            <a:bodyPr rtlCol="0" anchor="ctr"/>
            <a:lstStyle/>
            <a:p>
              <a:endParaRPr lang="en-US"/>
            </a:p>
          </p:txBody>
        </p:sp>
        <p:sp>
          <p:nvSpPr>
            <p:cNvPr id="2365" name="Freeform: Shape 2364">
              <a:extLst>
                <a:ext uri="{FF2B5EF4-FFF2-40B4-BE49-F238E27FC236}">
                  <a16:creationId xmlns:a16="http://schemas.microsoft.com/office/drawing/2014/main" id="{43052322-9F95-3B71-4F8D-1D75D2F56F95}"/>
                </a:ext>
              </a:extLst>
            </p:cNvPr>
            <p:cNvSpPr/>
            <p:nvPr/>
          </p:nvSpPr>
          <p:spPr>
            <a:xfrm>
              <a:off x="-987824" y="1125572"/>
              <a:ext cx="114168" cy="95193"/>
            </a:xfrm>
            <a:custGeom>
              <a:avLst/>
              <a:gdLst>
                <a:gd name="connsiteX0" fmla="*/ -303 w 114168"/>
                <a:gd name="connsiteY0" fmla="*/ 349 h 95193"/>
                <a:gd name="connsiteX1" fmla="*/ 113866 w 114168"/>
                <a:gd name="connsiteY1" fmla="*/ 95542 h 95193"/>
              </a:gdLst>
              <a:ahLst/>
              <a:cxnLst>
                <a:cxn ang="0">
                  <a:pos x="connsiteX0" y="connsiteY0"/>
                </a:cxn>
                <a:cxn ang="0">
                  <a:pos x="connsiteX1" y="connsiteY1"/>
                </a:cxn>
              </a:cxnLst>
              <a:rect l="l" t="t" r="r" b="b"/>
              <a:pathLst>
                <a:path w="114168" h="95193">
                  <a:moveTo>
                    <a:pt x="-303" y="349"/>
                  </a:moveTo>
                  <a:cubicBezTo>
                    <a:pt x="-303" y="349"/>
                    <a:pt x="105599" y="90031"/>
                    <a:pt x="113866" y="95542"/>
                  </a:cubicBezTo>
                </a:path>
              </a:pathLst>
            </a:custGeom>
            <a:noFill/>
            <a:ln w="7867" cap="rnd">
              <a:solidFill>
                <a:srgbClr val="263238"/>
              </a:solidFill>
              <a:prstDash val="solid"/>
              <a:round/>
            </a:ln>
          </p:spPr>
          <p:txBody>
            <a:bodyPr rtlCol="0" anchor="ctr"/>
            <a:lstStyle/>
            <a:p>
              <a:endParaRPr lang="en-US"/>
            </a:p>
          </p:txBody>
        </p:sp>
        <p:sp>
          <p:nvSpPr>
            <p:cNvPr id="2366" name="Freeform: Shape 2365">
              <a:extLst>
                <a:ext uri="{FF2B5EF4-FFF2-40B4-BE49-F238E27FC236}">
                  <a16:creationId xmlns:a16="http://schemas.microsoft.com/office/drawing/2014/main" id="{28A238DC-5FFC-8786-B5AD-B8F650AD332E}"/>
                </a:ext>
              </a:extLst>
            </p:cNvPr>
            <p:cNvSpPr/>
            <p:nvPr/>
          </p:nvSpPr>
          <p:spPr>
            <a:xfrm>
              <a:off x="-888379" y="1095337"/>
              <a:ext cx="170465" cy="137159"/>
            </a:xfrm>
            <a:custGeom>
              <a:avLst/>
              <a:gdLst>
                <a:gd name="connsiteX0" fmla="*/ -303 w 170465"/>
                <a:gd name="connsiteY0" fmla="*/ 349 h 137159"/>
                <a:gd name="connsiteX1" fmla="*/ 170163 w 170465"/>
                <a:gd name="connsiteY1" fmla="*/ 137509 h 137159"/>
              </a:gdLst>
              <a:ahLst/>
              <a:cxnLst>
                <a:cxn ang="0">
                  <a:pos x="connsiteX0" y="connsiteY0"/>
                </a:cxn>
                <a:cxn ang="0">
                  <a:pos x="connsiteX1" y="connsiteY1"/>
                </a:cxn>
              </a:cxnLst>
              <a:rect l="l" t="t" r="r" b="b"/>
              <a:pathLst>
                <a:path w="170465" h="137159">
                  <a:moveTo>
                    <a:pt x="-303" y="349"/>
                  </a:moveTo>
                  <a:cubicBezTo>
                    <a:pt x="14263" y="9483"/>
                    <a:pt x="131739" y="113652"/>
                    <a:pt x="170163" y="137509"/>
                  </a:cubicBezTo>
                </a:path>
              </a:pathLst>
            </a:custGeom>
            <a:noFill/>
            <a:ln w="7867" cap="rnd">
              <a:solidFill>
                <a:srgbClr val="263238"/>
              </a:solidFill>
              <a:prstDash val="solid"/>
              <a:round/>
            </a:ln>
          </p:spPr>
          <p:txBody>
            <a:bodyPr rtlCol="0" anchor="ctr"/>
            <a:lstStyle/>
            <a:p>
              <a:endParaRPr lang="en-US"/>
            </a:p>
          </p:txBody>
        </p:sp>
        <p:sp>
          <p:nvSpPr>
            <p:cNvPr id="2367" name="Freeform: Shape 2366">
              <a:extLst>
                <a:ext uri="{FF2B5EF4-FFF2-40B4-BE49-F238E27FC236}">
                  <a16:creationId xmlns:a16="http://schemas.microsoft.com/office/drawing/2014/main" id="{5F3780A0-BF51-5E9E-979A-8E72AFB2ECEF}"/>
                </a:ext>
              </a:extLst>
            </p:cNvPr>
            <p:cNvSpPr/>
            <p:nvPr/>
          </p:nvSpPr>
          <p:spPr>
            <a:xfrm>
              <a:off x="-614059" y="1336351"/>
              <a:ext cx="44643" cy="32675"/>
            </a:xfrm>
            <a:custGeom>
              <a:avLst/>
              <a:gdLst>
                <a:gd name="connsiteX0" fmla="*/ 44341 w 44643"/>
                <a:gd name="connsiteY0" fmla="*/ 33025 h 32675"/>
                <a:gd name="connsiteX1" fmla="*/ -303 w 44643"/>
                <a:gd name="connsiteY1" fmla="*/ 349 h 32675"/>
              </a:gdLst>
              <a:ahLst/>
              <a:cxnLst>
                <a:cxn ang="0">
                  <a:pos x="connsiteX0" y="connsiteY0"/>
                </a:cxn>
                <a:cxn ang="0">
                  <a:pos x="connsiteX1" y="connsiteY1"/>
                </a:cxn>
              </a:cxnLst>
              <a:rect l="l" t="t" r="r" b="b"/>
              <a:pathLst>
                <a:path w="44643" h="32675">
                  <a:moveTo>
                    <a:pt x="44341" y="33025"/>
                  </a:moveTo>
                  <a:cubicBezTo>
                    <a:pt x="32924" y="26254"/>
                    <a:pt x="2768" y="11766"/>
                    <a:pt x="-303" y="349"/>
                  </a:cubicBezTo>
                </a:path>
              </a:pathLst>
            </a:custGeom>
            <a:noFill/>
            <a:ln w="7867" cap="rnd">
              <a:solidFill>
                <a:srgbClr val="263238"/>
              </a:solidFill>
              <a:prstDash val="solid"/>
              <a:round/>
            </a:ln>
          </p:spPr>
          <p:txBody>
            <a:bodyPr rtlCol="0" anchor="ctr"/>
            <a:lstStyle/>
            <a:p>
              <a:endParaRPr lang="en-US"/>
            </a:p>
          </p:txBody>
        </p:sp>
        <p:sp>
          <p:nvSpPr>
            <p:cNvPr id="2368" name="Freeform: Shape 2367">
              <a:extLst>
                <a:ext uri="{FF2B5EF4-FFF2-40B4-BE49-F238E27FC236}">
                  <a16:creationId xmlns:a16="http://schemas.microsoft.com/office/drawing/2014/main" id="{D9E1F934-0A33-5FD2-CF9E-587FFCB58309}"/>
                </a:ext>
              </a:extLst>
            </p:cNvPr>
            <p:cNvSpPr/>
            <p:nvPr/>
          </p:nvSpPr>
          <p:spPr>
            <a:xfrm>
              <a:off x="-1173722" y="1387688"/>
              <a:ext cx="2764" cy="37951"/>
            </a:xfrm>
            <a:custGeom>
              <a:avLst/>
              <a:gdLst>
                <a:gd name="connsiteX0" fmla="*/ -303 w 2764"/>
                <a:gd name="connsiteY0" fmla="*/ 349 h 37951"/>
                <a:gd name="connsiteX1" fmla="*/ -303 w 2764"/>
                <a:gd name="connsiteY1" fmla="*/ 38300 h 37951"/>
              </a:gdLst>
              <a:ahLst/>
              <a:cxnLst>
                <a:cxn ang="0">
                  <a:pos x="connsiteX0" y="connsiteY0"/>
                </a:cxn>
                <a:cxn ang="0">
                  <a:pos x="connsiteX1" y="connsiteY1"/>
                </a:cxn>
              </a:cxnLst>
              <a:rect l="l" t="t" r="r" b="b"/>
              <a:pathLst>
                <a:path w="2764" h="37951">
                  <a:moveTo>
                    <a:pt x="-303" y="349"/>
                  </a:moveTo>
                  <a:cubicBezTo>
                    <a:pt x="-303" y="349"/>
                    <a:pt x="5918" y="25781"/>
                    <a:pt x="-303" y="38300"/>
                  </a:cubicBezTo>
                </a:path>
              </a:pathLst>
            </a:custGeom>
            <a:noFill/>
            <a:ln w="7867" cap="rnd">
              <a:solidFill>
                <a:srgbClr val="263238"/>
              </a:solidFill>
              <a:prstDash val="solid"/>
              <a:round/>
            </a:ln>
          </p:spPr>
          <p:txBody>
            <a:bodyPr rtlCol="0" anchor="ctr"/>
            <a:lstStyle/>
            <a:p>
              <a:endParaRPr lang="en-US"/>
            </a:p>
          </p:txBody>
        </p:sp>
        <p:sp>
          <p:nvSpPr>
            <p:cNvPr id="2369" name="Freeform: Shape 2368">
              <a:extLst>
                <a:ext uri="{FF2B5EF4-FFF2-40B4-BE49-F238E27FC236}">
                  <a16:creationId xmlns:a16="http://schemas.microsoft.com/office/drawing/2014/main" id="{BC2624DF-0618-7B6C-9331-0935B0E84823}"/>
                </a:ext>
              </a:extLst>
            </p:cNvPr>
            <p:cNvSpPr/>
            <p:nvPr/>
          </p:nvSpPr>
          <p:spPr>
            <a:xfrm>
              <a:off x="-1270226" y="1468157"/>
              <a:ext cx="22805" cy="67477"/>
            </a:xfrm>
            <a:custGeom>
              <a:avLst/>
              <a:gdLst>
                <a:gd name="connsiteX0" fmla="*/ 2740 w 22805"/>
                <a:gd name="connsiteY0" fmla="*/ 349 h 67477"/>
                <a:gd name="connsiteX1" fmla="*/ 22503 w 22805"/>
                <a:gd name="connsiteY1" fmla="*/ 67827 h 67477"/>
              </a:gdLst>
              <a:ahLst/>
              <a:cxnLst>
                <a:cxn ang="0">
                  <a:pos x="connsiteX0" y="connsiteY0"/>
                </a:cxn>
                <a:cxn ang="0">
                  <a:pos x="connsiteX1" y="connsiteY1"/>
                </a:cxn>
              </a:cxnLst>
              <a:rect l="l" t="t" r="r" b="b"/>
              <a:pathLst>
                <a:path w="22805" h="67477">
                  <a:moveTo>
                    <a:pt x="2740" y="349"/>
                  </a:moveTo>
                  <a:cubicBezTo>
                    <a:pt x="2740" y="349"/>
                    <a:pt x="-11748" y="40899"/>
                    <a:pt x="22503" y="67827"/>
                  </a:cubicBezTo>
                </a:path>
              </a:pathLst>
            </a:custGeom>
            <a:noFill/>
            <a:ln w="7867" cap="rnd">
              <a:solidFill>
                <a:srgbClr val="263238"/>
              </a:solidFill>
              <a:prstDash val="solid"/>
              <a:round/>
            </a:ln>
          </p:spPr>
          <p:txBody>
            <a:bodyPr rtlCol="0" anchor="ctr"/>
            <a:lstStyle/>
            <a:p>
              <a:endParaRPr lang="en-US"/>
            </a:p>
          </p:txBody>
        </p:sp>
        <p:sp>
          <p:nvSpPr>
            <p:cNvPr id="2370" name="Freeform: Shape 2369">
              <a:extLst>
                <a:ext uri="{FF2B5EF4-FFF2-40B4-BE49-F238E27FC236}">
                  <a16:creationId xmlns:a16="http://schemas.microsoft.com/office/drawing/2014/main" id="{6E0B34C7-7104-8397-AB5B-1EA1EFC34396}"/>
                </a:ext>
              </a:extLst>
            </p:cNvPr>
            <p:cNvSpPr/>
            <p:nvPr/>
          </p:nvSpPr>
          <p:spPr>
            <a:xfrm>
              <a:off x="-1146715" y="1083999"/>
              <a:ext cx="20786" cy="41573"/>
            </a:xfrm>
            <a:custGeom>
              <a:avLst/>
              <a:gdLst>
                <a:gd name="connsiteX0" fmla="*/ 20483 w 20786"/>
                <a:gd name="connsiteY0" fmla="*/ 349 h 41573"/>
                <a:gd name="connsiteX1" fmla="*/ -303 w 20786"/>
                <a:gd name="connsiteY1" fmla="*/ 41922 h 41573"/>
              </a:gdLst>
              <a:ahLst/>
              <a:cxnLst>
                <a:cxn ang="0">
                  <a:pos x="connsiteX0" y="connsiteY0"/>
                </a:cxn>
                <a:cxn ang="0">
                  <a:pos x="connsiteX1" y="connsiteY1"/>
                </a:cxn>
              </a:cxnLst>
              <a:rect l="l" t="t" r="r" b="b"/>
              <a:pathLst>
                <a:path w="20786" h="41573">
                  <a:moveTo>
                    <a:pt x="20483" y="349"/>
                  </a:moveTo>
                  <a:cubicBezTo>
                    <a:pt x="9555" y="11821"/>
                    <a:pt x="2319" y="26301"/>
                    <a:pt x="-303" y="41922"/>
                  </a:cubicBezTo>
                </a:path>
              </a:pathLst>
            </a:custGeom>
            <a:noFill/>
            <a:ln w="7867" cap="rnd">
              <a:solidFill>
                <a:srgbClr val="263238"/>
              </a:solidFill>
              <a:prstDash val="solid"/>
              <a:round/>
            </a:ln>
          </p:spPr>
          <p:txBody>
            <a:bodyPr rtlCol="0" anchor="ctr"/>
            <a:lstStyle/>
            <a:p>
              <a:endParaRPr lang="en-US"/>
            </a:p>
          </p:txBody>
        </p:sp>
        <p:sp>
          <p:nvSpPr>
            <p:cNvPr id="2371" name="Freeform: Shape 2370">
              <a:extLst>
                <a:ext uri="{FF2B5EF4-FFF2-40B4-BE49-F238E27FC236}">
                  <a16:creationId xmlns:a16="http://schemas.microsoft.com/office/drawing/2014/main" id="{F66AC70F-EDF9-1739-54F8-C95FB59D6373}"/>
                </a:ext>
              </a:extLst>
            </p:cNvPr>
            <p:cNvSpPr/>
            <p:nvPr/>
          </p:nvSpPr>
          <p:spPr>
            <a:xfrm>
              <a:off x="-1287655" y="1205726"/>
              <a:ext cx="40470" cy="41494"/>
            </a:xfrm>
            <a:custGeom>
              <a:avLst/>
              <a:gdLst>
                <a:gd name="connsiteX0" fmla="*/ -303 w 40470"/>
                <a:gd name="connsiteY0" fmla="*/ 349 h 41494"/>
                <a:gd name="connsiteX1" fmla="*/ 40168 w 40470"/>
                <a:gd name="connsiteY1" fmla="*/ 41844 h 41494"/>
              </a:gdLst>
              <a:ahLst/>
              <a:cxnLst>
                <a:cxn ang="0">
                  <a:pos x="connsiteX0" y="connsiteY0"/>
                </a:cxn>
                <a:cxn ang="0">
                  <a:pos x="connsiteX1" y="connsiteY1"/>
                </a:cxn>
              </a:cxnLst>
              <a:rect l="l" t="t" r="r" b="b"/>
              <a:pathLst>
                <a:path w="40470" h="41494">
                  <a:moveTo>
                    <a:pt x="-303" y="349"/>
                  </a:moveTo>
                  <a:cubicBezTo>
                    <a:pt x="6657" y="19317"/>
                    <a:pt x="21381" y="34411"/>
                    <a:pt x="40168" y="41844"/>
                  </a:cubicBezTo>
                </a:path>
              </a:pathLst>
            </a:custGeom>
            <a:noFill/>
            <a:ln w="7867" cap="rnd">
              <a:solidFill>
                <a:srgbClr val="263238"/>
              </a:solidFill>
              <a:prstDash val="solid"/>
              <a:round/>
            </a:ln>
          </p:spPr>
          <p:txBody>
            <a:bodyPr rtlCol="0" anchor="ctr"/>
            <a:lstStyle/>
            <a:p>
              <a:endParaRPr lang="en-US"/>
            </a:p>
          </p:txBody>
        </p:sp>
        <p:sp>
          <p:nvSpPr>
            <p:cNvPr id="2372" name="Freeform: Shape 2371">
              <a:extLst>
                <a:ext uri="{FF2B5EF4-FFF2-40B4-BE49-F238E27FC236}">
                  <a16:creationId xmlns:a16="http://schemas.microsoft.com/office/drawing/2014/main" id="{56724059-278B-4AF9-B1ED-B84019F05951}"/>
                </a:ext>
              </a:extLst>
            </p:cNvPr>
            <p:cNvSpPr/>
            <p:nvPr/>
          </p:nvSpPr>
          <p:spPr>
            <a:xfrm>
              <a:off x="-888379" y="1565791"/>
              <a:ext cx="66611" cy="83382"/>
            </a:xfrm>
            <a:custGeom>
              <a:avLst/>
              <a:gdLst>
                <a:gd name="connsiteX0" fmla="*/ 66308 w 66611"/>
                <a:gd name="connsiteY0" fmla="*/ 83732 h 83382"/>
                <a:gd name="connsiteX1" fmla="*/ -303 w 66611"/>
                <a:gd name="connsiteY1" fmla="*/ 349 h 83382"/>
              </a:gdLst>
              <a:ahLst/>
              <a:cxnLst>
                <a:cxn ang="0">
                  <a:pos x="connsiteX0" y="connsiteY0"/>
                </a:cxn>
                <a:cxn ang="0">
                  <a:pos x="connsiteX1" y="connsiteY1"/>
                </a:cxn>
              </a:cxnLst>
              <a:rect l="l" t="t" r="r" b="b"/>
              <a:pathLst>
                <a:path w="66611" h="83382">
                  <a:moveTo>
                    <a:pt x="66308" y="83732"/>
                  </a:moveTo>
                  <a:cubicBezTo>
                    <a:pt x="46057" y="54434"/>
                    <a:pt x="23798" y="26569"/>
                    <a:pt x="-303" y="349"/>
                  </a:cubicBezTo>
                </a:path>
              </a:pathLst>
            </a:custGeom>
            <a:noFill/>
            <a:ln w="7867" cap="rnd">
              <a:solidFill>
                <a:srgbClr val="263238"/>
              </a:solidFill>
              <a:prstDash val="solid"/>
              <a:round/>
            </a:ln>
          </p:spPr>
          <p:txBody>
            <a:bodyPr rtlCol="0" anchor="ctr"/>
            <a:lstStyle/>
            <a:p>
              <a:endParaRPr lang="en-US"/>
            </a:p>
          </p:txBody>
        </p:sp>
        <p:sp>
          <p:nvSpPr>
            <p:cNvPr id="2373" name="Freeform: Shape 2372">
              <a:extLst>
                <a:ext uri="{FF2B5EF4-FFF2-40B4-BE49-F238E27FC236}">
                  <a16:creationId xmlns:a16="http://schemas.microsoft.com/office/drawing/2014/main" id="{380A5D39-CCBF-C7CD-8F22-69C9AAEF090F}"/>
                </a:ext>
              </a:extLst>
            </p:cNvPr>
            <p:cNvSpPr/>
            <p:nvPr/>
          </p:nvSpPr>
          <p:spPr>
            <a:xfrm>
              <a:off x="-3000108" y="2830820"/>
              <a:ext cx="1532381" cy="1137481"/>
            </a:xfrm>
            <a:custGeom>
              <a:avLst/>
              <a:gdLst>
                <a:gd name="connsiteX0" fmla="*/ -303 w 1532381"/>
                <a:gd name="connsiteY0" fmla="*/ 894921 h 1137481"/>
                <a:gd name="connsiteX1" fmla="*/ 539440 w 1532381"/>
                <a:gd name="connsiteY1" fmla="*/ 517455 h 1137481"/>
                <a:gd name="connsiteX2" fmla="*/ 595579 w 1532381"/>
                <a:gd name="connsiteY2" fmla="*/ 454465 h 1137481"/>
                <a:gd name="connsiteX3" fmla="*/ 647467 w 1532381"/>
                <a:gd name="connsiteY3" fmla="*/ 265496 h 1137481"/>
                <a:gd name="connsiteX4" fmla="*/ 715968 w 1532381"/>
                <a:gd name="connsiteY4" fmla="*/ 120148 h 1137481"/>
                <a:gd name="connsiteX5" fmla="*/ 834074 w 1532381"/>
                <a:gd name="connsiteY5" fmla="*/ 49284 h 1137481"/>
                <a:gd name="connsiteX6" fmla="*/ 919267 w 1532381"/>
                <a:gd name="connsiteY6" fmla="*/ 11963 h 1137481"/>
                <a:gd name="connsiteX7" fmla="*/ 969108 w 1532381"/>
                <a:gd name="connsiteY7" fmla="*/ 26451 h 1137481"/>
                <a:gd name="connsiteX8" fmla="*/ 1081230 w 1532381"/>
                <a:gd name="connsiteY8" fmla="*/ 11963 h 1137481"/>
                <a:gd name="connsiteX9" fmla="*/ 1189178 w 1532381"/>
                <a:gd name="connsiteY9" fmla="*/ 14010 h 1137481"/>
                <a:gd name="connsiteX10" fmla="*/ 1241145 w 1532381"/>
                <a:gd name="connsiteY10" fmla="*/ 26451 h 1137481"/>
                <a:gd name="connsiteX11" fmla="*/ 1328307 w 1532381"/>
                <a:gd name="connsiteY11" fmla="*/ 3696 h 1137481"/>
                <a:gd name="connsiteX12" fmla="*/ 1381375 w 1532381"/>
                <a:gd name="connsiteY12" fmla="*/ 45190 h 1137481"/>
                <a:gd name="connsiteX13" fmla="*/ 1372636 w 1532381"/>
                <a:gd name="connsiteY13" fmla="*/ 136525 h 1137481"/>
                <a:gd name="connsiteX14" fmla="*/ 1355313 w 1532381"/>
                <a:gd name="connsiteY14" fmla="*/ 136525 h 1137481"/>
                <a:gd name="connsiteX15" fmla="*/ 1290985 w 1532381"/>
                <a:gd name="connsiteY15" fmla="*/ 227309 h 1137481"/>
                <a:gd name="connsiteX16" fmla="*/ 1251617 w 1532381"/>
                <a:gd name="connsiteY16" fmla="*/ 325494 h 1137481"/>
                <a:gd name="connsiteX17" fmla="*/ 1322480 w 1532381"/>
                <a:gd name="connsiteY17" fmla="*/ 267386 h 1137481"/>
                <a:gd name="connsiteX18" fmla="*/ 1446963 w 1532381"/>
                <a:gd name="connsiteY18" fmla="*/ 182586 h 1137481"/>
                <a:gd name="connsiteX19" fmla="*/ 1532078 w 1532381"/>
                <a:gd name="connsiteY19" fmla="*/ 227703 h 1137481"/>
                <a:gd name="connsiteX20" fmla="*/ 1461215 w 1532381"/>
                <a:gd name="connsiteY20" fmla="*/ 288488 h 1137481"/>
                <a:gd name="connsiteX21" fmla="*/ 1401217 w 1532381"/>
                <a:gd name="connsiteY21" fmla="*/ 367225 h 1137481"/>
                <a:gd name="connsiteX22" fmla="*/ 1268388 w 1532381"/>
                <a:gd name="connsiteY22" fmla="*/ 560524 h 1137481"/>
                <a:gd name="connsiteX23" fmla="*/ 950605 w 1532381"/>
                <a:gd name="connsiteY23" fmla="*/ 747446 h 1137481"/>
                <a:gd name="connsiteX24" fmla="*/ 514559 w 1532381"/>
                <a:gd name="connsiteY24" fmla="*/ 1137825 h 1137481"/>
                <a:gd name="connsiteX25" fmla="*/ -303 w 1532381"/>
                <a:gd name="connsiteY25" fmla="*/ 894921 h 11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2381" h="1137481">
                  <a:moveTo>
                    <a:pt x="-303" y="894921"/>
                  </a:moveTo>
                  <a:cubicBezTo>
                    <a:pt x="-303" y="894921"/>
                    <a:pt x="508338" y="560603"/>
                    <a:pt x="539440" y="517455"/>
                  </a:cubicBezTo>
                  <a:cubicBezTo>
                    <a:pt x="555415" y="494173"/>
                    <a:pt x="574281" y="473000"/>
                    <a:pt x="595579" y="454465"/>
                  </a:cubicBezTo>
                  <a:cubicBezTo>
                    <a:pt x="595579" y="454465"/>
                    <a:pt x="610067" y="329903"/>
                    <a:pt x="647467" y="265496"/>
                  </a:cubicBezTo>
                  <a:cubicBezTo>
                    <a:pt x="684867" y="201090"/>
                    <a:pt x="699355" y="153375"/>
                    <a:pt x="715968" y="120148"/>
                  </a:cubicBezTo>
                  <a:cubicBezTo>
                    <a:pt x="732582" y="86921"/>
                    <a:pt x="811476" y="62040"/>
                    <a:pt x="834074" y="49284"/>
                  </a:cubicBezTo>
                  <a:cubicBezTo>
                    <a:pt x="856671" y="36529"/>
                    <a:pt x="896434" y="11963"/>
                    <a:pt x="919267" y="11963"/>
                  </a:cubicBezTo>
                  <a:cubicBezTo>
                    <a:pt x="936692" y="13341"/>
                    <a:pt x="953660" y="18270"/>
                    <a:pt x="969108" y="26451"/>
                  </a:cubicBezTo>
                  <a:cubicBezTo>
                    <a:pt x="969108" y="26451"/>
                    <a:pt x="1045955" y="-12918"/>
                    <a:pt x="1081230" y="11963"/>
                  </a:cubicBezTo>
                  <a:cubicBezTo>
                    <a:pt x="1081230" y="11963"/>
                    <a:pt x="1168470" y="16057"/>
                    <a:pt x="1189178" y="14010"/>
                  </a:cubicBezTo>
                  <a:cubicBezTo>
                    <a:pt x="1209886" y="11963"/>
                    <a:pt x="1241145" y="26451"/>
                    <a:pt x="1241145" y="26451"/>
                  </a:cubicBezTo>
                  <a:cubicBezTo>
                    <a:pt x="1241145" y="26451"/>
                    <a:pt x="1293033" y="-10792"/>
                    <a:pt x="1328307" y="3696"/>
                  </a:cubicBezTo>
                  <a:cubicBezTo>
                    <a:pt x="1363581" y="18183"/>
                    <a:pt x="1380431" y="24404"/>
                    <a:pt x="1381375" y="45190"/>
                  </a:cubicBezTo>
                  <a:cubicBezTo>
                    <a:pt x="1382320" y="65977"/>
                    <a:pt x="1372636" y="136525"/>
                    <a:pt x="1372636" y="136525"/>
                  </a:cubicBezTo>
                  <a:lnTo>
                    <a:pt x="1355313" y="136525"/>
                  </a:lnTo>
                  <a:cubicBezTo>
                    <a:pt x="1355313" y="136525"/>
                    <a:pt x="1297205" y="212192"/>
                    <a:pt x="1290985" y="227309"/>
                  </a:cubicBezTo>
                  <a:cubicBezTo>
                    <a:pt x="1284765" y="242427"/>
                    <a:pt x="1251617" y="325494"/>
                    <a:pt x="1251617" y="325494"/>
                  </a:cubicBezTo>
                  <a:cubicBezTo>
                    <a:pt x="1251617" y="325494"/>
                    <a:pt x="1295158" y="292267"/>
                    <a:pt x="1322480" y="267386"/>
                  </a:cubicBezTo>
                  <a:cubicBezTo>
                    <a:pt x="1349802" y="242505"/>
                    <a:pt x="1397202" y="195184"/>
                    <a:pt x="1446963" y="182586"/>
                  </a:cubicBezTo>
                  <a:cubicBezTo>
                    <a:pt x="1496725" y="169988"/>
                    <a:pt x="1532078" y="198334"/>
                    <a:pt x="1532078" y="227703"/>
                  </a:cubicBezTo>
                  <a:cubicBezTo>
                    <a:pt x="1532078" y="227703"/>
                    <a:pt x="1473970" y="274000"/>
                    <a:pt x="1461215" y="288488"/>
                  </a:cubicBezTo>
                  <a:cubicBezTo>
                    <a:pt x="1448459" y="302975"/>
                    <a:pt x="1426256" y="340454"/>
                    <a:pt x="1401217" y="367225"/>
                  </a:cubicBezTo>
                  <a:cubicBezTo>
                    <a:pt x="1376179" y="393995"/>
                    <a:pt x="1318464" y="506668"/>
                    <a:pt x="1268388" y="560524"/>
                  </a:cubicBezTo>
                  <a:cubicBezTo>
                    <a:pt x="1218311" y="614380"/>
                    <a:pt x="1000682" y="730833"/>
                    <a:pt x="950605" y="747446"/>
                  </a:cubicBezTo>
                  <a:cubicBezTo>
                    <a:pt x="950605" y="747446"/>
                    <a:pt x="647467" y="959249"/>
                    <a:pt x="514559" y="1137825"/>
                  </a:cubicBezTo>
                  <a:cubicBezTo>
                    <a:pt x="514559" y="1137904"/>
                    <a:pt x="153156" y="1140029"/>
                    <a:pt x="-303" y="894921"/>
                  </a:cubicBezTo>
                  <a:close/>
                </a:path>
              </a:pathLst>
            </a:custGeom>
            <a:solidFill>
              <a:srgbClr val="FFFFFF"/>
            </a:solidFill>
            <a:ln w="7867" cap="flat">
              <a:noFill/>
              <a:prstDash val="solid"/>
              <a:miter/>
            </a:ln>
          </p:spPr>
          <p:txBody>
            <a:bodyPr rtlCol="0" anchor="ctr"/>
            <a:lstStyle/>
            <a:p>
              <a:endParaRPr lang="en-US"/>
            </a:p>
          </p:txBody>
        </p:sp>
        <p:sp>
          <p:nvSpPr>
            <p:cNvPr id="2374" name="Freeform: Shape 2373">
              <a:extLst>
                <a:ext uri="{FF2B5EF4-FFF2-40B4-BE49-F238E27FC236}">
                  <a16:creationId xmlns:a16="http://schemas.microsoft.com/office/drawing/2014/main" id="{3FFE647D-CC9D-95D9-714D-D9899E9A22C3}"/>
                </a:ext>
              </a:extLst>
            </p:cNvPr>
            <p:cNvSpPr/>
            <p:nvPr/>
          </p:nvSpPr>
          <p:spPr>
            <a:xfrm>
              <a:off x="-2393360" y="3527664"/>
              <a:ext cx="426755" cy="337013"/>
            </a:xfrm>
            <a:custGeom>
              <a:avLst/>
              <a:gdLst>
                <a:gd name="connsiteX0" fmla="*/ 379210 w 426755"/>
                <a:gd name="connsiteY0" fmla="*/ 5407 h 337013"/>
                <a:gd name="connsiteX1" fmla="*/ 426452 w 426755"/>
                <a:gd name="connsiteY1" fmla="*/ 13281 h 337013"/>
                <a:gd name="connsiteX2" fmla="*/ 344093 w 426755"/>
                <a:gd name="connsiteY2" fmla="*/ 51389 h 337013"/>
                <a:gd name="connsiteX3" fmla="*/ -303 w 426755"/>
                <a:gd name="connsiteY3" fmla="*/ 337363 h 337013"/>
                <a:gd name="connsiteX4" fmla="*/ 182524 w 426755"/>
                <a:gd name="connsiteY4" fmla="*/ 136583 h 337013"/>
                <a:gd name="connsiteX5" fmla="*/ 328582 w 426755"/>
                <a:gd name="connsiteY5" fmla="*/ 13438 h 337013"/>
                <a:gd name="connsiteX6" fmla="*/ 379210 w 426755"/>
                <a:gd name="connsiteY6" fmla="*/ 5407 h 33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55" h="337013">
                  <a:moveTo>
                    <a:pt x="379210" y="5407"/>
                  </a:moveTo>
                  <a:cubicBezTo>
                    <a:pt x="383540" y="9816"/>
                    <a:pt x="401256" y="12493"/>
                    <a:pt x="426452" y="13281"/>
                  </a:cubicBezTo>
                  <a:cubicBezTo>
                    <a:pt x="399784" y="27611"/>
                    <a:pt x="372281" y="40335"/>
                    <a:pt x="344093" y="51389"/>
                  </a:cubicBezTo>
                  <a:cubicBezTo>
                    <a:pt x="344093" y="51389"/>
                    <a:pt x="145833" y="189888"/>
                    <a:pt x="-303" y="337363"/>
                  </a:cubicBezTo>
                  <a:cubicBezTo>
                    <a:pt x="50010" y="257287"/>
                    <a:pt x="146620" y="157369"/>
                    <a:pt x="182524" y="136583"/>
                  </a:cubicBezTo>
                  <a:cubicBezTo>
                    <a:pt x="232523" y="107450"/>
                    <a:pt x="328582" y="13438"/>
                    <a:pt x="328582" y="13438"/>
                  </a:cubicBezTo>
                  <a:cubicBezTo>
                    <a:pt x="328582" y="13438"/>
                    <a:pt x="364801" y="-9553"/>
                    <a:pt x="379210" y="5407"/>
                  </a:cubicBezTo>
                  <a:close/>
                </a:path>
              </a:pathLst>
            </a:custGeom>
            <a:solidFill>
              <a:srgbClr val="92E3A9">
                <a:alpha val="40000"/>
              </a:srgbClr>
            </a:solidFill>
            <a:ln w="7867" cap="flat">
              <a:noFill/>
              <a:prstDash val="solid"/>
              <a:miter/>
            </a:ln>
          </p:spPr>
          <p:txBody>
            <a:bodyPr rtlCol="0" anchor="ctr"/>
            <a:lstStyle/>
            <a:p>
              <a:endParaRPr lang="en-US"/>
            </a:p>
          </p:txBody>
        </p:sp>
        <p:sp>
          <p:nvSpPr>
            <p:cNvPr id="2375" name="Freeform: Shape 2374">
              <a:extLst>
                <a:ext uri="{FF2B5EF4-FFF2-40B4-BE49-F238E27FC236}">
                  <a16:creationId xmlns:a16="http://schemas.microsoft.com/office/drawing/2014/main" id="{81C5F17A-F1E2-E71E-F771-0B12AAC7D218}"/>
                </a:ext>
              </a:extLst>
            </p:cNvPr>
            <p:cNvSpPr/>
            <p:nvPr/>
          </p:nvSpPr>
          <p:spPr>
            <a:xfrm>
              <a:off x="-2930504" y="2830353"/>
              <a:ext cx="1321208" cy="848425"/>
            </a:xfrm>
            <a:custGeom>
              <a:avLst/>
              <a:gdLst>
                <a:gd name="connsiteX0" fmla="*/ 1252719 w 1321208"/>
                <a:gd name="connsiteY0" fmla="*/ 268325 h 848425"/>
                <a:gd name="connsiteX1" fmla="*/ 1320906 w 1321208"/>
                <a:gd name="connsiteY1" fmla="*/ 210611 h 848425"/>
                <a:gd name="connsiteX2" fmla="*/ 1259176 w 1321208"/>
                <a:gd name="connsiteY2" fmla="*/ 305725 h 848425"/>
                <a:gd name="connsiteX3" fmla="*/ 1159495 w 1321208"/>
                <a:gd name="connsiteY3" fmla="*/ 465562 h 848425"/>
                <a:gd name="connsiteX4" fmla="*/ 1171778 w 1321208"/>
                <a:gd name="connsiteY4" fmla="*/ 326433 h 848425"/>
                <a:gd name="connsiteX5" fmla="*/ 1185241 w 1321208"/>
                <a:gd name="connsiteY5" fmla="*/ 233209 h 848425"/>
                <a:gd name="connsiteX6" fmla="*/ 1217603 w 1321208"/>
                <a:gd name="connsiteY6" fmla="*/ 199824 h 848425"/>
                <a:gd name="connsiteX7" fmla="*/ 1285946 w 1321208"/>
                <a:gd name="connsiteY7" fmla="*/ 68648 h 848425"/>
                <a:gd name="connsiteX8" fmla="*/ 1215556 w 1321208"/>
                <a:gd name="connsiteY8" fmla="*/ 27469 h 848425"/>
                <a:gd name="connsiteX9" fmla="*/ 1159495 w 1321208"/>
                <a:gd name="connsiteY9" fmla="*/ 68648 h 848425"/>
                <a:gd name="connsiteX10" fmla="*/ 1069183 w 1321208"/>
                <a:gd name="connsiteY10" fmla="*/ 124315 h 848425"/>
                <a:gd name="connsiteX11" fmla="*/ 1025405 w 1321208"/>
                <a:gd name="connsiteY11" fmla="*/ 210926 h 848425"/>
                <a:gd name="connsiteX12" fmla="*/ 1050286 w 1321208"/>
                <a:gd name="connsiteY12" fmla="*/ 115261 h 848425"/>
                <a:gd name="connsiteX13" fmla="*/ 1109103 w 1321208"/>
                <a:gd name="connsiteY13" fmla="*/ 71168 h 848425"/>
                <a:gd name="connsiteX14" fmla="*/ 1050286 w 1321208"/>
                <a:gd name="connsiteY14" fmla="*/ 41248 h 848425"/>
                <a:gd name="connsiteX15" fmla="*/ 959739 w 1321208"/>
                <a:gd name="connsiteY15" fmla="*/ 24398 h 848425"/>
                <a:gd name="connsiteX16" fmla="*/ 899741 w 1321208"/>
                <a:gd name="connsiteY16" fmla="*/ 60302 h 848425"/>
                <a:gd name="connsiteX17" fmla="*/ 828877 w 1321208"/>
                <a:gd name="connsiteY17" fmla="*/ 54003 h 848425"/>
                <a:gd name="connsiteX18" fmla="*/ 771557 w 1321208"/>
                <a:gd name="connsiteY18" fmla="*/ 77230 h 848425"/>
                <a:gd name="connsiteX19" fmla="*/ 675419 w 1321208"/>
                <a:gd name="connsiteY19" fmla="*/ 115261 h 848425"/>
                <a:gd name="connsiteX20" fmla="*/ 579832 w 1321208"/>
                <a:gd name="connsiteY20" fmla="*/ 305332 h 848425"/>
                <a:gd name="connsiteX21" fmla="*/ 649908 w 1321208"/>
                <a:gd name="connsiteY21" fmla="*/ 211399 h 848425"/>
                <a:gd name="connsiteX22" fmla="*/ 513378 w 1321208"/>
                <a:gd name="connsiteY22" fmla="*/ 482963 h 848425"/>
                <a:gd name="connsiteX23" fmla="*/ 403146 w 1321208"/>
                <a:gd name="connsiteY23" fmla="*/ 600202 h 848425"/>
                <a:gd name="connsiteX24" fmla="*/ -303 w 1321208"/>
                <a:gd name="connsiteY24" fmla="*/ 848775 h 848425"/>
                <a:gd name="connsiteX25" fmla="*/ 469364 w 1321208"/>
                <a:gd name="connsiteY25" fmla="*/ 517607 h 848425"/>
                <a:gd name="connsiteX26" fmla="*/ 525425 w 1321208"/>
                <a:gd name="connsiteY26" fmla="*/ 454617 h 848425"/>
                <a:gd name="connsiteX27" fmla="*/ 577391 w 1321208"/>
                <a:gd name="connsiteY27" fmla="*/ 265648 h 848425"/>
                <a:gd name="connsiteX28" fmla="*/ 645892 w 1321208"/>
                <a:gd name="connsiteY28" fmla="*/ 120221 h 848425"/>
                <a:gd name="connsiteX29" fmla="*/ 763998 w 1321208"/>
                <a:gd name="connsiteY29" fmla="*/ 49357 h 848425"/>
                <a:gd name="connsiteX30" fmla="*/ 849192 w 1321208"/>
                <a:gd name="connsiteY30" fmla="*/ 11957 h 848425"/>
                <a:gd name="connsiteX31" fmla="*/ 899032 w 1321208"/>
                <a:gd name="connsiteY31" fmla="*/ 26524 h 848425"/>
                <a:gd name="connsiteX32" fmla="*/ 1011154 w 1321208"/>
                <a:gd name="connsiteY32" fmla="*/ 11957 h 848425"/>
                <a:gd name="connsiteX33" fmla="*/ 1119103 w 1321208"/>
                <a:gd name="connsiteY33" fmla="*/ 14005 h 848425"/>
                <a:gd name="connsiteX34" fmla="*/ 1171069 w 1321208"/>
                <a:gd name="connsiteY34" fmla="*/ 26524 h 848425"/>
                <a:gd name="connsiteX35" fmla="*/ 1258231 w 1321208"/>
                <a:gd name="connsiteY35" fmla="*/ 3690 h 848425"/>
                <a:gd name="connsiteX36" fmla="*/ 1311300 w 1321208"/>
                <a:gd name="connsiteY36" fmla="*/ 45184 h 848425"/>
                <a:gd name="connsiteX37" fmla="*/ 1302560 w 1321208"/>
                <a:gd name="connsiteY37" fmla="*/ 136520 h 848425"/>
                <a:gd name="connsiteX38" fmla="*/ 1285238 w 1321208"/>
                <a:gd name="connsiteY38" fmla="*/ 136520 h 848425"/>
                <a:gd name="connsiteX39" fmla="*/ 1220910 w 1321208"/>
                <a:gd name="connsiteY39" fmla="*/ 227303 h 848425"/>
                <a:gd name="connsiteX40" fmla="*/ 1181541 w 1321208"/>
                <a:gd name="connsiteY40" fmla="*/ 325489 h 848425"/>
                <a:gd name="connsiteX41" fmla="*/ 1252719 w 1321208"/>
                <a:gd name="connsiteY41" fmla="*/ 268325 h 8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21208" h="848425">
                  <a:moveTo>
                    <a:pt x="1252719" y="268325"/>
                  </a:moveTo>
                  <a:cubicBezTo>
                    <a:pt x="1273986" y="247421"/>
                    <a:pt x="1296773" y="228130"/>
                    <a:pt x="1320906" y="210611"/>
                  </a:cubicBezTo>
                  <a:cubicBezTo>
                    <a:pt x="1295277" y="238736"/>
                    <a:pt x="1274427" y="270869"/>
                    <a:pt x="1259176" y="305725"/>
                  </a:cubicBezTo>
                  <a:cubicBezTo>
                    <a:pt x="1249570" y="357928"/>
                    <a:pt x="1159495" y="465562"/>
                    <a:pt x="1159495" y="465562"/>
                  </a:cubicBezTo>
                  <a:cubicBezTo>
                    <a:pt x="1188549" y="372180"/>
                    <a:pt x="1163589" y="353440"/>
                    <a:pt x="1171778" y="326433"/>
                  </a:cubicBezTo>
                  <a:cubicBezTo>
                    <a:pt x="1179966" y="299427"/>
                    <a:pt x="1185241" y="233209"/>
                    <a:pt x="1185241" y="233209"/>
                  </a:cubicBezTo>
                  <a:cubicBezTo>
                    <a:pt x="1185241" y="233209"/>
                    <a:pt x="1200989" y="206044"/>
                    <a:pt x="1217603" y="199824"/>
                  </a:cubicBezTo>
                  <a:cubicBezTo>
                    <a:pt x="1234216" y="193604"/>
                    <a:pt x="1277836" y="83529"/>
                    <a:pt x="1285946" y="68648"/>
                  </a:cubicBezTo>
                  <a:cubicBezTo>
                    <a:pt x="1294056" y="53767"/>
                    <a:pt x="1232169" y="29280"/>
                    <a:pt x="1215556" y="27469"/>
                  </a:cubicBezTo>
                  <a:cubicBezTo>
                    <a:pt x="1198942" y="25658"/>
                    <a:pt x="1192722" y="54397"/>
                    <a:pt x="1159495" y="68648"/>
                  </a:cubicBezTo>
                  <a:cubicBezTo>
                    <a:pt x="1126267" y="82900"/>
                    <a:pt x="1084537" y="109040"/>
                    <a:pt x="1069183" y="124315"/>
                  </a:cubicBezTo>
                  <a:cubicBezTo>
                    <a:pt x="1053829" y="139590"/>
                    <a:pt x="1027138" y="207147"/>
                    <a:pt x="1025405" y="210926"/>
                  </a:cubicBezTo>
                  <a:cubicBezTo>
                    <a:pt x="1026586" y="206202"/>
                    <a:pt x="1045404" y="130378"/>
                    <a:pt x="1050286" y="115261"/>
                  </a:cubicBezTo>
                  <a:cubicBezTo>
                    <a:pt x="1054380" y="102663"/>
                    <a:pt x="1094300" y="79435"/>
                    <a:pt x="1109103" y="71168"/>
                  </a:cubicBezTo>
                  <a:cubicBezTo>
                    <a:pt x="1084537" y="82585"/>
                    <a:pt x="1070758" y="60932"/>
                    <a:pt x="1050286" y="41248"/>
                  </a:cubicBezTo>
                  <a:cubicBezTo>
                    <a:pt x="1028318" y="20146"/>
                    <a:pt x="995564" y="13453"/>
                    <a:pt x="959739" y="24398"/>
                  </a:cubicBezTo>
                  <a:cubicBezTo>
                    <a:pt x="923913" y="35342"/>
                    <a:pt x="899898" y="62349"/>
                    <a:pt x="899741" y="60302"/>
                  </a:cubicBezTo>
                  <a:cubicBezTo>
                    <a:pt x="899584" y="58255"/>
                    <a:pt x="846200" y="48885"/>
                    <a:pt x="828877" y="54003"/>
                  </a:cubicBezTo>
                  <a:cubicBezTo>
                    <a:pt x="811556" y="59121"/>
                    <a:pt x="771557" y="77230"/>
                    <a:pt x="771557" y="77230"/>
                  </a:cubicBezTo>
                  <a:cubicBezTo>
                    <a:pt x="771557" y="77230"/>
                    <a:pt x="735180" y="56286"/>
                    <a:pt x="675419" y="115261"/>
                  </a:cubicBezTo>
                  <a:cubicBezTo>
                    <a:pt x="650459" y="139905"/>
                    <a:pt x="567392" y="327851"/>
                    <a:pt x="579832" y="305332"/>
                  </a:cubicBezTo>
                  <a:cubicBezTo>
                    <a:pt x="592272" y="282813"/>
                    <a:pt x="646522" y="215572"/>
                    <a:pt x="649908" y="211399"/>
                  </a:cubicBezTo>
                  <a:cubicBezTo>
                    <a:pt x="646050" y="220217"/>
                    <a:pt x="535897" y="467609"/>
                    <a:pt x="513378" y="482963"/>
                  </a:cubicBezTo>
                  <a:cubicBezTo>
                    <a:pt x="490859" y="498317"/>
                    <a:pt x="484324" y="554456"/>
                    <a:pt x="403146" y="600202"/>
                  </a:cubicBezTo>
                  <a:cubicBezTo>
                    <a:pt x="326141" y="643586"/>
                    <a:pt x="29145" y="830272"/>
                    <a:pt x="-303" y="848775"/>
                  </a:cubicBezTo>
                  <a:cubicBezTo>
                    <a:pt x="140322" y="755393"/>
                    <a:pt x="445506" y="550755"/>
                    <a:pt x="469364" y="517607"/>
                  </a:cubicBezTo>
                  <a:cubicBezTo>
                    <a:pt x="485332" y="494340"/>
                    <a:pt x="504166" y="473176"/>
                    <a:pt x="525425" y="454617"/>
                  </a:cubicBezTo>
                  <a:cubicBezTo>
                    <a:pt x="525425" y="454617"/>
                    <a:pt x="539991" y="329977"/>
                    <a:pt x="577391" y="265648"/>
                  </a:cubicBezTo>
                  <a:cubicBezTo>
                    <a:pt x="614791" y="201320"/>
                    <a:pt x="629279" y="153448"/>
                    <a:pt x="645892" y="120221"/>
                  </a:cubicBezTo>
                  <a:cubicBezTo>
                    <a:pt x="662506" y="86994"/>
                    <a:pt x="741401" y="62113"/>
                    <a:pt x="763998" y="49357"/>
                  </a:cubicBezTo>
                  <a:cubicBezTo>
                    <a:pt x="786596" y="36602"/>
                    <a:pt x="826358" y="11957"/>
                    <a:pt x="849192" y="11957"/>
                  </a:cubicBezTo>
                  <a:cubicBezTo>
                    <a:pt x="866624" y="13351"/>
                    <a:pt x="883592" y="18304"/>
                    <a:pt x="899032" y="26524"/>
                  </a:cubicBezTo>
                  <a:cubicBezTo>
                    <a:pt x="899032" y="26524"/>
                    <a:pt x="975880" y="-12845"/>
                    <a:pt x="1011154" y="11957"/>
                  </a:cubicBezTo>
                  <a:cubicBezTo>
                    <a:pt x="1011154" y="11957"/>
                    <a:pt x="1098395" y="16130"/>
                    <a:pt x="1119103" y="14005"/>
                  </a:cubicBezTo>
                  <a:cubicBezTo>
                    <a:pt x="1139810" y="11879"/>
                    <a:pt x="1171069" y="26524"/>
                    <a:pt x="1171069" y="26524"/>
                  </a:cubicBezTo>
                  <a:cubicBezTo>
                    <a:pt x="1171069" y="26524"/>
                    <a:pt x="1222957" y="-10798"/>
                    <a:pt x="1258231" y="3690"/>
                  </a:cubicBezTo>
                  <a:cubicBezTo>
                    <a:pt x="1293505" y="18178"/>
                    <a:pt x="1310355" y="24398"/>
                    <a:pt x="1311300" y="45184"/>
                  </a:cubicBezTo>
                  <a:cubicBezTo>
                    <a:pt x="1312244" y="65971"/>
                    <a:pt x="1302560" y="136520"/>
                    <a:pt x="1302560" y="136520"/>
                  </a:cubicBezTo>
                  <a:lnTo>
                    <a:pt x="1285238" y="136520"/>
                  </a:lnTo>
                  <a:cubicBezTo>
                    <a:pt x="1285238" y="136520"/>
                    <a:pt x="1227130" y="212186"/>
                    <a:pt x="1220910" y="227303"/>
                  </a:cubicBezTo>
                  <a:cubicBezTo>
                    <a:pt x="1214689" y="242421"/>
                    <a:pt x="1181541" y="325489"/>
                    <a:pt x="1181541" y="325489"/>
                  </a:cubicBezTo>
                  <a:cubicBezTo>
                    <a:pt x="1181541" y="325489"/>
                    <a:pt x="1225712" y="293285"/>
                    <a:pt x="1252719" y="268325"/>
                  </a:cubicBezTo>
                  <a:close/>
                </a:path>
              </a:pathLst>
            </a:custGeom>
            <a:solidFill>
              <a:srgbClr val="EAE4E4"/>
            </a:solidFill>
            <a:ln w="7867" cap="flat">
              <a:noFill/>
              <a:prstDash val="solid"/>
              <a:miter/>
            </a:ln>
          </p:spPr>
          <p:txBody>
            <a:bodyPr rtlCol="0" anchor="ctr"/>
            <a:lstStyle/>
            <a:p>
              <a:endParaRPr lang="en-US"/>
            </a:p>
          </p:txBody>
        </p:sp>
        <p:sp>
          <p:nvSpPr>
            <p:cNvPr id="2376" name="Freeform: Shape 2375">
              <a:extLst>
                <a:ext uri="{FF2B5EF4-FFF2-40B4-BE49-F238E27FC236}">
                  <a16:creationId xmlns:a16="http://schemas.microsoft.com/office/drawing/2014/main" id="{E42F0784-0DE8-4890-B5DB-2BEC9AEC1BAD}"/>
                </a:ext>
              </a:extLst>
            </p:cNvPr>
            <p:cNvSpPr/>
            <p:nvPr/>
          </p:nvSpPr>
          <p:spPr>
            <a:xfrm>
              <a:off x="-1570085" y="3055114"/>
              <a:ext cx="102521" cy="107779"/>
            </a:xfrm>
            <a:custGeom>
              <a:avLst/>
              <a:gdLst>
                <a:gd name="connsiteX0" fmla="*/ 102055 w 102521"/>
                <a:gd name="connsiteY0" fmla="*/ 3487 h 107779"/>
                <a:gd name="connsiteX1" fmla="*/ 31192 w 102521"/>
                <a:gd name="connsiteY1" fmla="*/ 64351 h 107779"/>
                <a:gd name="connsiteX2" fmla="*/ -303 w 102521"/>
                <a:gd name="connsiteY2" fmla="*/ 108129 h 107779"/>
                <a:gd name="connsiteX3" fmla="*/ 13004 w 102521"/>
                <a:gd name="connsiteY3" fmla="*/ 43565 h 107779"/>
                <a:gd name="connsiteX4" fmla="*/ 62844 w 102521"/>
                <a:gd name="connsiteY4" fmla="*/ 4196 h 107779"/>
                <a:gd name="connsiteX5" fmla="*/ 102213 w 102521"/>
                <a:gd name="connsiteY5" fmla="*/ 1204 h 107779"/>
                <a:gd name="connsiteX6" fmla="*/ 102055 w 102521"/>
                <a:gd name="connsiteY6" fmla="*/ 3487 h 10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521" h="107779">
                  <a:moveTo>
                    <a:pt x="102055" y="3487"/>
                  </a:moveTo>
                  <a:cubicBezTo>
                    <a:pt x="102055" y="3487"/>
                    <a:pt x="43947" y="49785"/>
                    <a:pt x="31192" y="64351"/>
                  </a:cubicBezTo>
                  <a:cubicBezTo>
                    <a:pt x="23712" y="73091"/>
                    <a:pt x="12610" y="90098"/>
                    <a:pt x="-303" y="108129"/>
                  </a:cubicBezTo>
                  <a:cubicBezTo>
                    <a:pt x="6177" y="87083"/>
                    <a:pt x="10633" y="65461"/>
                    <a:pt x="13004" y="43565"/>
                  </a:cubicBezTo>
                  <a:cubicBezTo>
                    <a:pt x="25247" y="25699"/>
                    <a:pt x="42632" y="11975"/>
                    <a:pt x="62844" y="4196"/>
                  </a:cubicBezTo>
                  <a:cubicBezTo>
                    <a:pt x="75607" y="440"/>
                    <a:pt x="89024" y="-583"/>
                    <a:pt x="102213" y="1204"/>
                  </a:cubicBezTo>
                  <a:cubicBezTo>
                    <a:pt x="102236" y="1968"/>
                    <a:pt x="102181" y="2732"/>
                    <a:pt x="102055" y="3487"/>
                  </a:cubicBezTo>
                  <a:close/>
                </a:path>
              </a:pathLst>
            </a:custGeom>
            <a:solidFill>
              <a:srgbClr val="EAE4E4"/>
            </a:solidFill>
            <a:ln w="7867" cap="flat">
              <a:noFill/>
              <a:prstDash val="solid"/>
              <a:miter/>
            </a:ln>
          </p:spPr>
          <p:txBody>
            <a:bodyPr rtlCol="0" anchor="ctr"/>
            <a:lstStyle/>
            <a:p>
              <a:endParaRPr lang="en-US"/>
            </a:p>
          </p:txBody>
        </p:sp>
        <p:sp>
          <p:nvSpPr>
            <p:cNvPr id="2377" name="Freeform: Shape 2376">
              <a:extLst>
                <a:ext uri="{FF2B5EF4-FFF2-40B4-BE49-F238E27FC236}">
                  <a16:creationId xmlns:a16="http://schemas.microsoft.com/office/drawing/2014/main" id="{4B9FBF6D-7B10-771E-1036-13498FDF5049}"/>
                </a:ext>
              </a:extLst>
            </p:cNvPr>
            <p:cNvSpPr/>
            <p:nvPr/>
          </p:nvSpPr>
          <p:spPr>
            <a:xfrm>
              <a:off x="-3000108" y="2830820"/>
              <a:ext cx="1532381" cy="1137475"/>
            </a:xfrm>
            <a:custGeom>
              <a:avLst/>
              <a:gdLst>
                <a:gd name="connsiteX0" fmla="*/ -303 w 1532381"/>
                <a:gd name="connsiteY0" fmla="*/ 894921 h 1137475"/>
                <a:gd name="connsiteX1" fmla="*/ 539440 w 1532381"/>
                <a:gd name="connsiteY1" fmla="*/ 517455 h 1137475"/>
                <a:gd name="connsiteX2" fmla="*/ 595579 w 1532381"/>
                <a:gd name="connsiteY2" fmla="*/ 454465 h 1137475"/>
                <a:gd name="connsiteX3" fmla="*/ 647467 w 1532381"/>
                <a:gd name="connsiteY3" fmla="*/ 265496 h 1137475"/>
                <a:gd name="connsiteX4" fmla="*/ 715968 w 1532381"/>
                <a:gd name="connsiteY4" fmla="*/ 120148 h 1137475"/>
                <a:gd name="connsiteX5" fmla="*/ 834074 w 1532381"/>
                <a:gd name="connsiteY5" fmla="*/ 49284 h 1137475"/>
                <a:gd name="connsiteX6" fmla="*/ 919267 w 1532381"/>
                <a:gd name="connsiteY6" fmla="*/ 11963 h 1137475"/>
                <a:gd name="connsiteX7" fmla="*/ 969108 w 1532381"/>
                <a:gd name="connsiteY7" fmla="*/ 26451 h 1137475"/>
                <a:gd name="connsiteX8" fmla="*/ 1081230 w 1532381"/>
                <a:gd name="connsiteY8" fmla="*/ 11963 h 1137475"/>
                <a:gd name="connsiteX9" fmla="*/ 1189178 w 1532381"/>
                <a:gd name="connsiteY9" fmla="*/ 14010 h 1137475"/>
                <a:gd name="connsiteX10" fmla="*/ 1241145 w 1532381"/>
                <a:gd name="connsiteY10" fmla="*/ 26451 h 1137475"/>
                <a:gd name="connsiteX11" fmla="*/ 1328307 w 1532381"/>
                <a:gd name="connsiteY11" fmla="*/ 3696 h 1137475"/>
                <a:gd name="connsiteX12" fmla="*/ 1381375 w 1532381"/>
                <a:gd name="connsiteY12" fmla="*/ 45190 h 1137475"/>
                <a:gd name="connsiteX13" fmla="*/ 1372636 w 1532381"/>
                <a:gd name="connsiteY13" fmla="*/ 136525 h 1137475"/>
                <a:gd name="connsiteX14" fmla="*/ 1355313 w 1532381"/>
                <a:gd name="connsiteY14" fmla="*/ 136525 h 1137475"/>
                <a:gd name="connsiteX15" fmla="*/ 1290985 w 1532381"/>
                <a:gd name="connsiteY15" fmla="*/ 227309 h 1137475"/>
                <a:gd name="connsiteX16" fmla="*/ 1251617 w 1532381"/>
                <a:gd name="connsiteY16" fmla="*/ 325494 h 1137475"/>
                <a:gd name="connsiteX17" fmla="*/ 1322480 w 1532381"/>
                <a:gd name="connsiteY17" fmla="*/ 267386 h 1137475"/>
                <a:gd name="connsiteX18" fmla="*/ 1446963 w 1532381"/>
                <a:gd name="connsiteY18" fmla="*/ 182586 h 1137475"/>
                <a:gd name="connsiteX19" fmla="*/ 1532078 w 1532381"/>
                <a:gd name="connsiteY19" fmla="*/ 227703 h 1137475"/>
                <a:gd name="connsiteX20" fmla="*/ 1461215 w 1532381"/>
                <a:gd name="connsiteY20" fmla="*/ 288488 h 1137475"/>
                <a:gd name="connsiteX21" fmla="*/ 1401217 w 1532381"/>
                <a:gd name="connsiteY21" fmla="*/ 367225 h 1137475"/>
                <a:gd name="connsiteX22" fmla="*/ 1268388 w 1532381"/>
                <a:gd name="connsiteY22" fmla="*/ 560524 h 1137475"/>
                <a:gd name="connsiteX23" fmla="*/ 950605 w 1532381"/>
                <a:gd name="connsiteY23" fmla="*/ 747446 h 1137475"/>
                <a:gd name="connsiteX24" fmla="*/ 514559 w 1532381"/>
                <a:gd name="connsiteY24" fmla="*/ 1137825 h 113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32381" h="1137475">
                  <a:moveTo>
                    <a:pt x="-303" y="894921"/>
                  </a:moveTo>
                  <a:cubicBezTo>
                    <a:pt x="-303" y="894921"/>
                    <a:pt x="508338" y="560603"/>
                    <a:pt x="539440" y="517455"/>
                  </a:cubicBezTo>
                  <a:cubicBezTo>
                    <a:pt x="555415" y="494173"/>
                    <a:pt x="574281" y="473000"/>
                    <a:pt x="595579" y="454465"/>
                  </a:cubicBezTo>
                  <a:cubicBezTo>
                    <a:pt x="595579" y="454465"/>
                    <a:pt x="610067" y="329903"/>
                    <a:pt x="647467" y="265496"/>
                  </a:cubicBezTo>
                  <a:cubicBezTo>
                    <a:pt x="684867" y="201090"/>
                    <a:pt x="699355" y="153375"/>
                    <a:pt x="715968" y="120148"/>
                  </a:cubicBezTo>
                  <a:cubicBezTo>
                    <a:pt x="732582" y="86921"/>
                    <a:pt x="811476" y="62040"/>
                    <a:pt x="834074" y="49284"/>
                  </a:cubicBezTo>
                  <a:cubicBezTo>
                    <a:pt x="856671" y="36529"/>
                    <a:pt x="896434" y="11963"/>
                    <a:pt x="919267" y="11963"/>
                  </a:cubicBezTo>
                  <a:cubicBezTo>
                    <a:pt x="936692" y="13341"/>
                    <a:pt x="953660" y="18270"/>
                    <a:pt x="969108" y="26451"/>
                  </a:cubicBezTo>
                  <a:cubicBezTo>
                    <a:pt x="969108" y="26451"/>
                    <a:pt x="1045955" y="-12918"/>
                    <a:pt x="1081230" y="11963"/>
                  </a:cubicBezTo>
                  <a:cubicBezTo>
                    <a:pt x="1081230" y="11963"/>
                    <a:pt x="1168470" y="16057"/>
                    <a:pt x="1189178" y="14010"/>
                  </a:cubicBezTo>
                  <a:cubicBezTo>
                    <a:pt x="1209886" y="11963"/>
                    <a:pt x="1241145" y="26451"/>
                    <a:pt x="1241145" y="26451"/>
                  </a:cubicBezTo>
                  <a:cubicBezTo>
                    <a:pt x="1241145" y="26451"/>
                    <a:pt x="1293033" y="-10792"/>
                    <a:pt x="1328307" y="3696"/>
                  </a:cubicBezTo>
                  <a:cubicBezTo>
                    <a:pt x="1363581" y="18183"/>
                    <a:pt x="1380431" y="24404"/>
                    <a:pt x="1381375" y="45190"/>
                  </a:cubicBezTo>
                  <a:cubicBezTo>
                    <a:pt x="1382320" y="65977"/>
                    <a:pt x="1372636" y="136525"/>
                    <a:pt x="1372636" y="136525"/>
                  </a:cubicBezTo>
                  <a:lnTo>
                    <a:pt x="1355313" y="136525"/>
                  </a:lnTo>
                  <a:cubicBezTo>
                    <a:pt x="1355313" y="136525"/>
                    <a:pt x="1297205" y="212192"/>
                    <a:pt x="1290985" y="227309"/>
                  </a:cubicBezTo>
                  <a:cubicBezTo>
                    <a:pt x="1284765" y="242427"/>
                    <a:pt x="1251617" y="325494"/>
                    <a:pt x="1251617" y="325494"/>
                  </a:cubicBezTo>
                  <a:cubicBezTo>
                    <a:pt x="1251617" y="325494"/>
                    <a:pt x="1295158" y="292267"/>
                    <a:pt x="1322480" y="267386"/>
                  </a:cubicBezTo>
                  <a:cubicBezTo>
                    <a:pt x="1349802" y="242505"/>
                    <a:pt x="1397202" y="195184"/>
                    <a:pt x="1446963" y="182586"/>
                  </a:cubicBezTo>
                  <a:cubicBezTo>
                    <a:pt x="1496725" y="169988"/>
                    <a:pt x="1532078" y="198334"/>
                    <a:pt x="1532078" y="227703"/>
                  </a:cubicBezTo>
                  <a:cubicBezTo>
                    <a:pt x="1532078" y="227703"/>
                    <a:pt x="1473970" y="274000"/>
                    <a:pt x="1461215" y="288488"/>
                  </a:cubicBezTo>
                  <a:cubicBezTo>
                    <a:pt x="1448459" y="302975"/>
                    <a:pt x="1426256" y="340454"/>
                    <a:pt x="1401217" y="367225"/>
                  </a:cubicBezTo>
                  <a:cubicBezTo>
                    <a:pt x="1376179" y="393995"/>
                    <a:pt x="1318464" y="506668"/>
                    <a:pt x="1268388" y="560524"/>
                  </a:cubicBezTo>
                  <a:cubicBezTo>
                    <a:pt x="1218311" y="614380"/>
                    <a:pt x="1000682" y="730833"/>
                    <a:pt x="950605" y="747446"/>
                  </a:cubicBezTo>
                  <a:cubicBezTo>
                    <a:pt x="950605" y="747446"/>
                    <a:pt x="647467" y="959249"/>
                    <a:pt x="514559" y="1137825"/>
                  </a:cubicBezTo>
                </a:path>
              </a:pathLst>
            </a:custGeom>
            <a:noFill/>
            <a:ln w="7867" cap="rnd">
              <a:solidFill>
                <a:srgbClr val="263238"/>
              </a:solidFill>
              <a:prstDash val="solid"/>
              <a:round/>
            </a:ln>
          </p:spPr>
          <p:txBody>
            <a:bodyPr rtlCol="0" anchor="ctr"/>
            <a:lstStyle/>
            <a:p>
              <a:endParaRPr lang="en-US"/>
            </a:p>
          </p:txBody>
        </p:sp>
        <p:sp>
          <p:nvSpPr>
            <p:cNvPr id="2378" name="Freeform: Shape 2377">
              <a:extLst>
                <a:ext uri="{FF2B5EF4-FFF2-40B4-BE49-F238E27FC236}">
                  <a16:creationId xmlns:a16="http://schemas.microsoft.com/office/drawing/2014/main" id="{FCE455E4-4AE6-6D3E-C611-5B0BC8CBEBF0}"/>
                </a:ext>
              </a:extLst>
            </p:cNvPr>
            <p:cNvSpPr/>
            <p:nvPr/>
          </p:nvSpPr>
          <p:spPr>
            <a:xfrm>
              <a:off x="-1760550" y="3156437"/>
              <a:ext cx="15619" cy="118105"/>
            </a:xfrm>
            <a:custGeom>
              <a:avLst/>
              <a:gdLst>
                <a:gd name="connsiteX0" fmla="*/ 12216 w 15619"/>
                <a:gd name="connsiteY0" fmla="*/ 349 h 118105"/>
                <a:gd name="connsiteX1" fmla="*/ -303 w 15619"/>
                <a:gd name="connsiteY1" fmla="*/ 118455 h 118105"/>
              </a:gdLst>
              <a:ahLst/>
              <a:cxnLst>
                <a:cxn ang="0">
                  <a:pos x="connsiteX0" y="connsiteY0"/>
                </a:cxn>
                <a:cxn ang="0">
                  <a:pos x="connsiteX1" y="connsiteY1"/>
                </a:cxn>
              </a:cxnLst>
              <a:rect l="l" t="t" r="r" b="b"/>
              <a:pathLst>
                <a:path w="15619" h="118105">
                  <a:moveTo>
                    <a:pt x="12216" y="349"/>
                  </a:moveTo>
                  <a:cubicBezTo>
                    <a:pt x="12216" y="349"/>
                    <a:pt x="24657" y="62630"/>
                    <a:pt x="-303" y="118455"/>
                  </a:cubicBezTo>
                </a:path>
              </a:pathLst>
            </a:custGeom>
            <a:noFill/>
            <a:ln w="7867" cap="rnd">
              <a:solidFill>
                <a:srgbClr val="263238"/>
              </a:solidFill>
              <a:prstDash val="solid"/>
              <a:round/>
            </a:ln>
          </p:spPr>
          <p:txBody>
            <a:bodyPr rtlCol="0" anchor="ctr"/>
            <a:lstStyle/>
            <a:p>
              <a:endParaRPr lang="en-US"/>
            </a:p>
          </p:txBody>
        </p:sp>
        <p:sp>
          <p:nvSpPr>
            <p:cNvPr id="2379" name="Freeform: Shape 2378">
              <a:extLst>
                <a:ext uri="{FF2B5EF4-FFF2-40B4-BE49-F238E27FC236}">
                  <a16:creationId xmlns:a16="http://schemas.microsoft.com/office/drawing/2014/main" id="{9B9CF7B2-F4EB-7800-38F9-B772DC6ADD4D}"/>
                </a:ext>
              </a:extLst>
            </p:cNvPr>
            <p:cNvSpPr/>
            <p:nvPr/>
          </p:nvSpPr>
          <p:spPr>
            <a:xfrm>
              <a:off x="-1829051" y="2857394"/>
              <a:ext cx="70863" cy="47793"/>
            </a:xfrm>
            <a:custGeom>
              <a:avLst/>
              <a:gdLst>
                <a:gd name="connsiteX0" fmla="*/ -303 w 70863"/>
                <a:gd name="connsiteY0" fmla="*/ 48142 h 47793"/>
                <a:gd name="connsiteX1" fmla="*/ 70560 w 70863"/>
                <a:gd name="connsiteY1" fmla="*/ 349 h 47793"/>
              </a:gdLst>
              <a:ahLst/>
              <a:cxnLst>
                <a:cxn ang="0">
                  <a:pos x="connsiteX0" y="connsiteY0"/>
                </a:cxn>
                <a:cxn ang="0">
                  <a:pos x="connsiteX1" y="connsiteY1"/>
                </a:cxn>
              </a:cxnLst>
              <a:rect l="l" t="t" r="r" b="b"/>
              <a:pathLst>
                <a:path w="70863" h="47793">
                  <a:moveTo>
                    <a:pt x="-303" y="48142"/>
                  </a:moveTo>
                  <a:cubicBezTo>
                    <a:pt x="25783" y="36214"/>
                    <a:pt x="49727" y="20065"/>
                    <a:pt x="70560" y="349"/>
                  </a:cubicBezTo>
                </a:path>
              </a:pathLst>
            </a:custGeom>
            <a:noFill/>
            <a:ln w="7867" cap="rnd">
              <a:solidFill>
                <a:srgbClr val="263238"/>
              </a:solidFill>
              <a:prstDash val="solid"/>
              <a:round/>
            </a:ln>
          </p:spPr>
          <p:txBody>
            <a:bodyPr rtlCol="0" anchor="ctr"/>
            <a:lstStyle/>
            <a:p>
              <a:endParaRPr lang="en-US"/>
            </a:p>
          </p:txBody>
        </p:sp>
        <p:sp>
          <p:nvSpPr>
            <p:cNvPr id="2380" name="Freeform: Shape 2379">
              <a:extLst>
                <a:ext uri="{FF2B5EF4-FFF2-40B4-BE49-F238E27FC236}">
                  <a16:creationId xmlns:a16="http://schemas.microsoft.com/office/drawing/2014/main" id="{B8529E34-6386-585F-C25C-302E9C17F853}"/>
                </a:ext>
              </a:extLst>
            </p:cNvPr>
            <p:cNvSpPr/>
            <p:nvPr/>
          </p:nvSpPr>
          <p:spPr>
            <a:xfrm>
              <a:off x="-1644255" y="2923848"/>
              <a:ext cx="13542" cy="43620"/>
            </a:xfrm>
            <a:custGeom>
              <a:avLst/>
              <a:gdLst>
                <a:gd name="connsiteX0" fmla="*/ -303 w 13542"/>
                <a:gd name="connsiteY0" fmla="*/ 43969 h 43620"/>
                <a:gd name="connsiteX1" fmla="*/ 13240 w 13542"/>
                <a:gd name="connsiteY1" fmla="*/ 349 h 43620"/>
              </a:gdLst>
              <a:ahLst/>
              <a:cxnLst>
                <a:cxn ang="0">
                  <a:pos x="connsiteX0" y="connsiteY0"/>
                </a:cxn>
                <a:cxn ang="0">
                  <a:pos x="connsiteX1" y="connsiteY1"/>
                </a:cxn>
              </a:cxnLst>
              <a:rect l="l" t="t" r="r" b="b"/>
              <a:pathLst>
                <a:path w="13542" h="43620">
                  <a:moveTo>
                    <a:pt x="-303" y="43969"/>
                  </a:moveTo>
                  <a:cubicBezTo>
                    <a:pt x="6405" y="30206"/>
                    <a:pt x="10980" y="15498"/>
                    <a:pt x="13240" y="349"/>
                  </a:cubicBezTo>
                </a:path>
              </a:pathLst>
            </a:custGeom>
            <a:noFill/>
            <a:ln w="7867" cap="rnd">
              <a:solidFill>
                <a:srgbClr val="263238"/>
              </a:solidFill>
              <a:prstDash val="solid"/>
              <a:round/>
            </a:ln>
          </p:spPr>
          <p:txBody>
            <a:bodyPr rtlCol="0" anchor="ctr"/>
            <a:lstStyle/>
            <a:p>
              <a:endParaRPr lang="en-US"/>
            </a:p>
          </p:txBody>
        </p:sp>
        <p:sp>
          <p:nvSpPr>
            <p:cNvPr id="2381" name="Freeform: Shape 2380">
              <a:extLst>
                <a:ext uri="{FF2B5EF4-FFF2-40B4-BE49-F238E27FC236}">
                  <a16:creationId xmlns:a16="http://schemas.microsoft.com/office/drawing/2014/main" id="{478B0013-087B-BC02-CD3B-8E60D79919FB}"/>
                </a:ext>
              </a:extLst>
            </p:cNvPr>
            <p:cNvSpPr/>
            <p:nvPr/>
          </p:nvSpPr>
          <p:spPr>
            <a:xfrm>
              <a:off x="-1987942" y="2842876"/>
              <a:ext cx="69603" cy="23651"/>
            </a:xfrm>
            <a:custGeom>
              <a:avLst/>
              <a:gdLst>
                <a:gd name="connsiteX0" fmla="*/ 69301 w 69603"/>
                <a:gd name="connsiteY0" fmla="*/ 379 h 23651"/>
                <a:gd name="connsiteX1" fmla="*/ -303 w 69603"/>
                <a:gd name="connsiteY1" fmla="*/ 24000 h 23651"/>
              </a:gdLst>
              <a:ahLst/>
              <a:cxnLst>
                <a:cxn ang="0">
                  <a:pos x="connsiteX0" y="connsiteY0"/>
                </a:cxn>
                <a:cxn ang="0">
                  <a:pos x="connsiteX1" y="connsiteY1"/>
                </a:cxn>
              </a:cxnLst>
              <a:rect l="l" t="t" r="r" b="b"/>
              <a:pathLst>
                <a:path w="69603" h="23651">
                  <a:moveTo>
                    <a:pt x="69301" y="379"/>
                  </a:moveTo>
                  <a:cubicBezTo>
                    <a:pt x="44034" y="-219"/>
                    <a:pt x="19381" y="8151"/>
                    <a:pt x="-303" y="24000"/>
                  </a:cubicBezTo>
                </a:path>
              </a:pathLst>
            </a:custGeom>
            <a:noFill/>
            <a:ln w="7867" cap="rnd">
              <a:solidFill>
                <a:srgbClr val="263238"/>
              </a:solidFill>
              <a:prstDash val="solid"/>
              <a:round/>
            </a:ln>
          </p:spPr>
          <p:txBody>
            <a:bodyPr rtlCol="0" anchor="ctr"/>
            <a:lstStyle/>
            <a:p>
              <a:endParaRPr lang="en-US"/>
            </a:p>
          </p:txBody>
        </p:sp>
        <p:sp>
          <p:nvSpPr>
            <p:cNvPr id="2382" name="Freeform: Shape 2381">
              <a:extLst>
                <a:ext uri="{FF2B5EF4-FFF2-40B4-BE49-F238E27FC236}">
                  <a16:creationId xmlns:a16="http://schemas.microsoft.com/office/drawing/2014/main" id="{0350D2A1-5237-6B95-D25A-AE73A76806E2}"/>
                </a:ext>
              </a:extLst>
            </p:cNvPr>
            <p:cNvSpPr/>
            <p:nvPr/>
          </p:nvSpPr>
          <p:spPr>
            <a:xfrm>
              <a:off x="-2171715" y="2857394"/>
              <a:ext cx="141254" cy="66454"/>
            </a:xfrm>
            <a:custGeom>
              <a:avLst/>
              <a:gdLst>
                <a:gd name="connsiteX0" fmla="*/ 140951 w 141254"/>
                <a:gd name="connsiteY0" fmla="*/ 349 h 66454"/>
                <a:gd name="connsiteX1" fmla="*/ 56860 w 141254"/>
                <a:gd name="connsiteY1" fmla="*/ 29482 h 66454"/>
                <a:gd name="connsiteX2" fmla="*/ -303 w 141254"/>
                <a:gd name="connsiteY2" fmla="*/ 66803 h 66454"/>
              </a:gdLst>
              <a:ahLst/>
              <a:cxnLst>
                <a:cxn ang="0">
                  <a:pos x="connsiteX0" y="connsiteY0"/>
                </a:cxn>
                <a:cxn ang="0">
                  <a:pos x="connsiteX1" y="connsiteY1"/>
                </a:cxn>
                <a:cxn ang="0">
                  <a:pos x="connsiteX2" y="connsiteY2"/>
                </a:cxn>
              </a:cxnLst>
              <a:rect l="l" t="t" r="r" b="b"/>
              <a:pathLst>
                <a:path w="141254" h="66454">
                  <a:moveTo>
                    <a:pt x="140951" y="349"/>
                  </a:moveTo>
                  <a:cubicBezTo>
                    <a:pt x="140951" y="349"/>
                    <a:pt x="78671" y="29482"/>
                    <a:pt x="56860" y="29482"/>
                  </a:cubicBezTo>
                  <a:cubicBezTo>
                    <a:pt x="35050" y="29482"/>
                    <a:pt x="-303" y="58536"/>
                    <a:pt x="-303" y="66803"/>
                  </a:cubicBezTo>
                </a:path>
              </a:pathLst>
            </a:custGeom>
            <a:noFill/>
            <a:ln w="7867" cap="rnd">
              <a:solidFill>
                <a:srgbClr val="263238"/>
              </a:solidFill>
              <a:prstDash val="solid"/>
              <a:round/>
            </a:ln>
          </p:spPr>
          <p:txBody>
            <a:bodyPr rtlCol="0" anchor="ctr"/>
            <a:lstStyle/>
            <a:p>
              <a:endParaRPr lang="en-US"/>
            </a:p>
          </p:txBody>
        </p:sp>
        <p:sp>
          <p:nvSpPr>
            <p:cNvPr id="2383" name="Freeform: Shape 2382">
              <a:extLst>
                <a:ext uri="{FF2B5EF4-FFF2-40B4-BE49-F238E27FC236}">
                  <a16:creationId xmlns:a16="http://schemas.microsoft.com/office/drawing/2014/main" id="{A8B1D095-754E-28FE-0ABC-F1C73FE425C1}"/>
                </a:ext>
              </a:extLst>
            </p:cNvPr>
            <p:cNvSpPr/>
            <p:nvPr/>
          </p:nvSpPr>
          <p:spPr>
            <a:xfrm>
              <a:off x="-2404225" y="3194861"/>
              <a:ext cx="44643" cy="90311"/>
            </a:xfrm>
            <a:custGeom>
              <a:avLst/>
              <a:gdLst>
                <a:gd name="connsiteX0" fmla="*/ -303 w 44643"/>
                <a:gd name="connsiteY0" fmla="*/ 90661 h 90311"/>
                <a:gd name="connsiteX1" fmla="*/ 44341 w 44643"/>
                <a:gd name="connsiteY1" fmla="*/ 349 h 90311"/>
              </a:gdLst>
              <a:ahLst/>
              <a:cxnLst>
                <a:cxn ang="0">
                  <a:pos x="connsiteX0" y="connsiteY0"/>
                </a:cxn>
                <a:cxn ang="0">
                  <a:pos x="connsiteX1" y="connsiteY1"/>
                </a:cxn>
              </a:cxnLst>
              <a:rect l="l" t="t" r="r" b="b"/>
              <a:pathLst>
                <a:path w="44643" h="90311">
                  <a:moveTo>
                    <a:pt x="-303" y="90661"/>
                  </a:moveTo>
                  <a:cubicBezTo>
                    <a:pt x="18058" y="62402"/>
                    <a:pt x="33042" y="32096"/>
                    <a:pt x="44341" y="349"/>
                  </a:cubicBezTo>
                </a:path>
              </a:pathLst>
            </a:custGeom>
            <a:noFill/>
            <a:ln w="7867" cap="rnd">
              <a:solidFill>
                <a:srgbClr val="263238"/>
              </a:solidFill>
              <a:prstDash val="solid"/>
              <a:round/>
            </a:ln>
          </p:spPr>
          <p:txBody>
            <a:bodyPr rtlCol="0" anchor="ctr"/>
            <a:lstStyle/>
            <a:p>
              <a:endParaRPr lang="en-US"/>
            </a:p>
          </p:txBody>
        </p:sp>
        <p:sp>
          <p:nvSpPr>
            <p:cNvPr id="2384" name="Freeform: Shape 2383">
              <a:extLst>
                <a:ext uri="{FF2B5EF4-FFF2-40B4-BE49-F238E27FC236}">
                  <a16:creationId xmlns:a16="http://schemas.microsoft.com/office/drawing/2014/main" id="{DC76E781-AAF2-F2F4-EEDE-842EB219779E}"/>
                </a:ext>
              </a:extLst>
            </p:cNvPr>
            <p:cNvSpPr/>
            <p:nvPr/>
          </p:nvSpPr>
          <p:spPr>
            <a:xfrm>
              <a:off x="-1943928" y="2923848"/>
              <a:ext cx="128734" cy="192118"/>
            </a:xfrm>
            <a:custGeom>
              <a:avLst/>
              <a:gdLst>
                <a:gd name="connsiteX0" fmla="*/ 128432 w 128734"/>
                <a:gd name="connsiteY0" fmla="*/ 349 h 192118"/>
                <a:gd name="connsiteX1" fmla="*/ 75521 w 128734"/>
                <a:gd name="connsiteY1" fmla="*/ 43969 h 192118"/>
                <a:gd name="connsiteX2" fmla="*/ -303 w 128734"/>
                <a:gd name="connsiteY2" fmla="*/ 192468 h 192118"/>
              </a:gdLst>
              <a:ahLst/>
              <a:cxnLst>
                <a:cxn ang="0">
                  <a:pos x="connsiteX0" y="connsiteY0"/>
                </a:cxn>
                <a:cxn ang="0">
                  <a:pos x="connsiteX1" y="connsiteY1"/>
                </a:cxn>
                <a:cxn ang="0">
                  <a:pos x="connsiteX2" y="connsiteY2"/>
                </a:cxn>
              </a:cxnLst>
              <a:rect l="l" t="t" r="r" b="b"/>
              <a:pathLst>
                <a:path w="128734" h="192118">
                  <a:moveTo>
                    <a:pt x="128432" y="349"/>
                  </a:moveTo>
                  <a:cubicBezTo>
                    <a:pt x="128432" y="349"/>
                    <a:pt x="89063" y="10742"/>
                    <a:pt x="75521" y="43969"/>
                  </a:cubicBezTo>
                  <a:cubicBezTo>
                    <a:pt x="61978" y="77196"/>
                    <a:pt x="-303" y="192468"/>
                    <a:pt x="-303" y="192468"/>
                  </a:cubicBezTo>
                </a:path>
              </a:pathLst>
            </a:custGeom>
            <a:noFill/>
            <a:ln w="7867" cap="rnd">
              <a:solidFill>
                <a:srgbClr val="263238"/>
              </a:solidFill>
              <a:prstDash val="solid"/>
              <a:round/>
            </a:ln>
          </p:spPr>
          <p:txBody>
            <a:bodyPr rtlCol="0" anchor="ctr"/>
            <a:lstStyle/>
            <a:p>
              <a:endParaRPr lang="en-US"/>
            </a:p>
          </p:txBody>
        </p:sp>
        <p:sp>
          <p:nvSpPr>
            <p:cNvPr id="2385" name="Freeform: Shape 2384">
              <a:extLst>
                <a:ext uri="{FF2B5EF4-FFF2-40B4-BE49-F238E27FC236}">
                  <a16:creationId xmlns:a16="http://schemas.microsoft.com/office/drawing/2014/main" id="{3E171E33-08E2-3F54-4B3E-D9EC82E411BF}"/>
                </a:ext>
              </a:extLst>
            </p:cNvPr>
            <p:cNvSpPr/>
            <p:nvPr/>
          </p:nvSpPr>
          <p:spPr>
            <a:xfrm>
              <a:off x="-2115654" y="2905187"/>
              <a:ext cx="101806" cy="193142"/>
            </a:xfrm>
            <a:custGeom>
              <a:avLst/>
              <a:gdLst>
                <a:gd name="connsiteX0" fmla="*/ 101504 w 101806"/>
                <a:gd name="connsiteY0" fmla="*/ 349 h 193142"/>
                <a:gd name="connsiteX1" fmla="*/ -303 w 101806"/>
                <a:gd name="connsiteY1" fmla="*/ 193491 h 193142"/>
              </a:gdLst>
              <a:ahLst/>
              <a:cxnLst>
                <a:cxn ang="0">
                  <a:pos x="connsiteX0" y="connsiteY0"/>
                </a:cxn>
                <a:cxn ang="0">
                  <a:pos x="connsiteX1" y="connsiteY1"/>
                </a:cxn>
              </a:cxnLst>
              <a:rect l="l" t="t" r="r" b="b"/>
              <a:pathLst>
                <a:path w="101806" h="193142">
                  <a:moveTo>
                    <a:pt x="101504" y="349"/>
                  </a:moveTo>
                  <a:cubicBezTo>
                    <a:pt x="93158" y="20033"/>
                    <a:pt x="-303" y="193491"/>
                    <a:pt x="-303" y="193491"/>
                  </a:cubicBezTo>
                </a:path>
              </a:pathLst>
            </a:custGeom>
            <a:noFill/>
            <a:ln w="7867" cap="rnd">
              <a:solidFill>
                <a:srgbClr val="263238"/>
              </a:solidFill>
              <a:prstDash val="solid"/>
              <a:round/>
            </a:ln>
          </p:spPr>
          <p:txBody>
            <a:bodyPr rtlCol="0" anchor="ctr"/>
            <a:lstStyle/>
            <a:p>
              <a:endParaRPr lang="en-US"/>
            </a:p>
          </p:txBody>
        </p:sp>
      </p:grpSp>
      <p:grpSp>
        <p:nvGrpSpPr>
          <p:cNvPr id="2386" name="Group 2385">
            <a:extLst>
              <a:ext uri="{FF2B5EF4-FFF2-40B4-BE49-F238E27FC236}">
                <a16:creationId xmlns:a16="http://schemas.microsoft.com/office/drawing/2014/main" id="{596AD745-936C-4B13-B6C0-E5AB81C37F35}"/>
              </a:ext>
            </a:extLst>
          </p:cNvPr>
          <p:cNvGrpSpPr/>
          <p:nvPr/>
        </p:nvGrpSpPr>
        <p:grpSpPr>
          <a:xfrm>
            <a:off x="7609121" y="2727637"/>
            <a:ext cx="1583391" cy="1353556"/>
            <a:chOff x="-1667560" y="-2885977"/>
            <a:chExt cx="3644195" cy="3115227"/>
          </a:xfrm>
        </p:grpSpPr>
        <p:sp>
          <p:nvSpPr>
            <p:cNvPr id="2387" name="Freeform: Shape 2386">
              <a:extLst>
                <a:ext uri="{FF2B5EF4-FFF2-40B4-BE49-F238E27FC236}">
                  <a16:creationId xmlns:a16="http://schemas.microsoft.com/office/drawing/2014/main" id="{71819170-E6DC-0363-081A-2BB3D4097AC5}"/>
                </a:ext>
              </a:extLst>
            </p:cNvPr>
            <p:cNvSpPr/>
            <p:nvPr/>
          </p:nvSpPr>
          <p:spPr>
            <a:xfrm>
              <a:off x="-1667560" y="-2884244"/>
              <a:ext cx="3644195" cy="3113494"/>
            </a:xfrm>
            <a:custGeom>
              <a:avLst/>
              <a:gdLst>
                <a:gd name="connsiteX0" fmla="*/ 3643886 w 3644195"/>
                <a:gd name="connsiteY0" fmla="*/ 1525224 h 3113494"/>
                <a:gd name="connsiteX1" fmla="*/ 3617666 w 3644195"/>
                <a:gd name="connsiteY1" fmla="*/ 1749467 h 3113494"/>
                <a:gd name="connsiteX2" fmla="*/ 3596565 w 3644195"/>
                <a:gd name="connsiteY2" fmla="*/ 1821197 h 3113494"/>
                <a:gd name="connsiteX3" fmla="*/ 3589321 w 3644195"/>
                <a:gd name="connsiteY3" fmla="*/ 1841432 h 3113494"/>
                <a:gd name="connsiteX4" fmla="*/ 3583022 w 3644195"/>
                <a:gd name="connsiteY4" fmla="*/ 1857888 h 3113494"/>
                <a:gd name="connsiteX5" fmla="*/ 3581211 w 3644195"/>
                <a:gd name="connsiteY5" fmla="*/ 1862376 h 3113494"/>
                <a:gd name="connsiteX6" fmla="*/ 3574203 w 3644195"/>
                <a:gd name="connsiteY6" fmla="*/ 1879305 h 3113494"/>
                <a:gd name="connsiteX7" fmla="*/ 3573022 w 3644195"/>
                <a:gd name="connsiteY7" fmla="*/ 1882060 h 3113494"/>
                <a:gd name="connsiteX8" fmla="*/ 3565778 w 3644195"/>
                <a:gd name="connsiteY8" fmla="*/ 1898516 h 3113494"/>
                <a:gd name="connsiteX9" fmla="*/ 3562471 w 3644195"/>
                <a:gd name="connsiteY9" fmla="*/ 1905682 h 3113494"/>
                <a:gd name="connsiteX10" fmla="*/ 3555621 w 3644195"/>
                <a:gd name="connsiteY10" fmla="*/ 1920169 h 3113494"/>
                <a:gd name="connsiteX11" fmla="*/ 3547748 w 3644195"/>
                <a:gd name="connsiteY11" fmla="*/ 1935365 h 3113494"/>
                <a:gd name="connsiteX12" fmla="*/ 3544992 w 3644195"/>
                <a:gd name="connsiteY12" fmla="*/ 1940720 h 3113494"/>
                <a:gd name="connsiteX13" fmla="*/ 3538299 w 3644195"/>
                <a:gd name="connsiteY13" fmla="*/ 1953711 h 3113494"/>
                <a:gd name="connsiteX14" fmla="*/ 3532866 w 3644195"/>
                <a:gd name="connsiteY14" fmla="*/ 1963711 h 3113494"/>
                <a:gd name="connsiteX15" fmla="*/ 3506647 w 3644195"/>
                <a:gd name="connsiteY15" fmla="*/ 2009378 h 3113494"/>
                <a:gd name="connsiteX16" fmla="*/ 3495309 w 3644195"/>
                <a:gd name="connsiteY16" fmla="*/ 2027724 h 3113494"/>
                <a:gd name="connsiteX17" fmla="*/ 3492553 w 3644195"/>
                <a:gd name="connsiteY17" fmla="*/ 2032212 h 3113494"/>
                <a:gd name="connsiteX18" fmla="*/ 3479089 w 3644195"/>
                <a:gd name="connsiteY18" fmla="*/ 2052999 h 3113494"/>
                <a:gd name="connsiteX19" fmla="*/ 3467829 w 3644195"/>
                <a:gd name="connsiteY19" fmla="*/ 2069770 h 3113494"/>
                <a:gd name="connsiteX20" fmla="*/ 3457830 w 3644195"/>
                <a:gd name="connsiteY20" fmla="*/ 2084336 h 3113494"/>
                <a:gd name="connsiteX21" fmla="*/ 3455625 w 3644195"/>
                <a:gd name="connsiteY21" fmla="*/ 2087407 h 3113494"/>
                <a:gd name="connsiteX22" fmla="*/ 3444996 w 3644195"/>
                <a:gd name="connsiteY22" fmla="*/ 2102524 h 3113494"/>
                <a:gd name="connsiteX23" fmla="*/ 3431610 w 3644195"/>
                <a:gd name="connsiteY23" fmla="*/ 2120949 h 3113494"/>
                <a:gd name="connsiteX24" fmla="*/ 3428855 w 3644195"/>
                <a:gd name="connsiteY24" fmla="*/ 2124649 h 3113494"/>
                <a:gd name="connsiteX25" fmla="*/ 3413107 w 3644195"/>
                <a:gd name="connsiteY25" fmla="*/ 2145436 h 3113494"/>
                <a:gd name="connsiteX26" fmla="*/ 3403580 w 3644195"/>
                <a:gd name="connsiteY26" fmla="*/ 2157719 h 3113494"/>
                <a:gd name="connsiteX27" fmla="*/ 3386179 w 3644195"/>
                <a:gd name="connsiteY27" fmla="*/ 2180002 h 3113494"/>
                <a:gd name="connsiteX28" fmla="*/ 3369172 w 3644195"/>
                <a:gd name="connsiteY28" fmla="*/ 2201103 h 3113494"/>
                <a:gd name="connsiteX29" fmla="*/ 3367282 w 3644195"/>
                <a:gd name="connsiteY29" fmla="*/ 2203386 h 3113494"/>
                <a:gd name="connsiteX30" fmla="*/ 3350118 w 3644195"/>
                <a:gd name="connsiteY30" fmla="*/ 2224252 h 3113494"/>
                <a:gd name="connsiteX31" fmla="*/ 3344921 w 3644195"/>
                <a:gd name="connsiteY31" fmla="*/ 2230551 h 3113494"/>
                <a:gd name="connsiteX32" fmla="*/ 3329173 w 3644195"/>
                <a:gd name="connsiteY32" fmla="*/ 2249605 h 3113494"/>
                <a:gd name="connsiteX33" fmla="*/ 3283034 w 3644195"/>
                <a:gd name="connsiteY33" fmla="*/ 2303934 h 3113494"/>
                <a:gd name="connsiteX34" fmla="*/ 3185321 w 3644195"/>
                <a:gd name="connsiteY34" fmla="*/ 2413300 h 3113494"/>
                <a:gd name="connsiteX35" fmla="*/ 3101072 w 3644195"/>
                <a:gd name="connsiteY35" fmla="*/ 2502194 h 3113494"/>
                <a:gd name="connsiteX36" fmla="*/ 2653924 w 3644195"/>
                <a:gd name="connsiteY36" fmla="*/ 2879187 h 3113494"/>
                <a:gd name="connsiteX37" fmla="*/ 2593139 w 3644195"/>
                <a:gd name="connsiteY37" fmla="*/ 2916902 h 3113494"/>
                <a:gd name="connsiteX38" fmla="*/ 2570463 w 3644195"/>
                <a:gd name="connsiteY38" fmla="*/ 2930051 h 3113494"/>
                <a:gd name="connsiteX39" fmla="*/ 2566605 w 3644195"/>
                <a:gd name="connsiteY39" fmla="*/ 2932256 h 3113494"/>
                <a:gd name="connsiteX40" fmla="*/ 2542984 w 3644195"/>
                <a:gd name="connsiteY40" fmla="*/ 2945247 h 3113494"/>
                <a:gd name="connsiteX41" fmla="*/ 2519363 w 3644195"/>
                <a:gd name="connsiteY41" fmla="*/ 2958160 h 3113494"/>
                <a:gd name="connsiteX42" fmla="*/ 2508497 w 3644195"/>
                <a:gd name="connsiteY42" fmla="*/ 2963829 h 3113494"/>
                <a:gd name="connsiteX43" fmla="*/ 2461255 w 3644195"/>
                <a:gd name="connsiteY43" fmla="*/ 2987450 h 3113494"/>
                <a:gd name="connsiteX44" fmla="*/ 2435429 w 3644195"/>
                <a:gd name="connsiteY44" fmla="*/ 2999340 h 3113494"/>
                <a:gd name="connsiteX45" fmla="*/ 2411414 w 3644195"/>
                <a:gd name="connsiteY45" fmla="*/ 3009969 h 3113494"/>
                <a:gd name="connsiteX46" fmla="*/ 2401572 w 3644195"/>
                <a:gd name="connsiteY46" fmla="*/ 3014142 h 3113494"/>
                <a:gd name="connsiteX47" fmla="*/ 2379447 w 3644195"/>
                <a:gd name="connsiteY47" fmla="*/ 3023276 h 3113494"/>
                <a:gd name="connsiteX48" fmla="*/ 2336141 w 3644195"/>
                <a:gd name="connsiteY48" fmla="*/ 3039496 h 3113494"/>
                <a:gd name="connsiteX49" fmla="*/ 2319449 w 3644195"/>
                <a:gd name="connsiteY49" fmla="*/ 3045480 h 3113494"/>
                <a:gd name="connsiteX50" fmla="*/ 2310001 w 3644195"/>
                <a:gd name="connsiteY50" fmla="*/ 3048708 h 3113494"/>
                <a:gd name="connsiteX51" fmla="*/ 2294253 w 3644195"/>
                <a:gd name="connsiteY51" fmla="*/ 3053826 h 3113494"/>
                <a:gd name="connsiteX52" fmla="*/ 2280711 w 3644195"/>
                <a:gd name="connsiteY52" fmla="*/ 3058156 h 3113494"/>
                <a:gd name="connsiteX53" fmla="*/ 2280238 w 3644195"/>
                <a:gd name="connsiteY53" fmla="*/ 3058156 h 3113494"/>
                <a:gd name="connsiteX54" fmla="*/ 2253546 w 3644195"/>
                <a:gd name="connsiteY54" fmla="*/ 3066030 h 3113494"/>
                <a:gd name="connsiteX55" fmla="*/ 2211186 w 3644195"/>
                <a:gd name="connsiteY55" fmla="*/ 3077526 h 3113494"/>
                <a:gd name="connsiteX56" fmla="*/ 2182998 w 3644195"/>
                <a:gd name="connsiteY56" fmla="*/ 3084218 h 3113494"/>
                <a:gd name="connsiteX57" fmla="*/ 2156227 w 3644195"/>
                <a:gd name="connsiteY57" fmla="*/ 3090045 h 3113494"/>
                <a:gd name="connsiteX58" fmla="*/ 2154101 w 3644195"/>
                <a:gd name="connsiteY58" fmla="*/ 3090045 h 3113494"/>
                <a:gd name="connsiteX59" fmla="*/ 2126071 w 3644195"/>
                <a:gd name="connsiteY59" fmla="*/ 3095399 h 3113494"/>
                <a:gd name="connsiteX60" fmla="*/ 2111741 w 3644195"/>
                <a:gd name="connsiteY60" fmla="*/ 3097840 h 3113494"/>
                <a:gd name="connsiteX61" fmla="*/ 2097253 w 3644195"/>
                <a:gd name="connsiteY61" fmla="*/ 3100123 h 3113494"/>
                <a:gd name="connsiteX62" fmla="*/ 2084183 w 3644195"/>
                <a:gd name="connsiteY62" fmla="*/ 3102013 h 3113494"/>
                <a:gd name="connsiteX63" fmla="*/ 2068435 w 3644195"/>
                <a:gd name="connsiteY63" fmla="*/ 3104218 h 3113494"/>
                <a:gd name="connsiteX64" fmla="*/ 1900174 w 3644195"/>
                <a:gd name="connsiteY64" fmla="*/ 3113745 h 3113494"/>
                <a:gd name="connsiteX65" fmla="*/ 1890096 w 3644195"/>
                <a:gd name="connsiteY65" fmla="*/ 3113745 h 3113494"/>
                <a:gd name="connsiteX66" fmla="*/ 1737739 w 3644195"/>
                <a:gd name="connsiteY66" fmla="*/ 3102328 h 3113494"/>
                <a:gd name="connsiteX67" fmla="*/ 1726638 w 3644195"/>
                <a:gd name="connsiteY67" fmla="*/ 3100832 h 3113494"/>
                <a:gd name="connsiteX68" fmla="*/ 1707505 w 3644195"/>
                <a:gd name="connsiteY68" fmla="*/ 3098155 h 3113494"/>
                <a:gd name="connsiteX69" fmla="*/ 1692623 w 3644195"/>
                <a:gd name="connsiteY69" fmla="*/ 3095793 h 3113494"/>
                <a:gd name="connsiteX70" fmla="*/ 1629634 w 3644195"/>
                <a:gd name="connsiteY70" fmla="*/ 3084454 h 3113494"/>
                <a:gd name="connsiteX71" fmla="*/ 1615855 w 3644195"/>
                <a:gd name="connsiteY71" fmla="*/ 3081620 h 3113494"/>
                <a:gd name="connsiteX72" fmla="*/ 1573809 w 3644195"/>
                <a:gd name="connsiteY72" fmla="*/ 3072250 h 3113494"/>
                <a:gd name="connsiteX73" fmla="*/ 1545857 w 3644195"/>
                <a:gd name="connsiteY73" fmla="*/ 3065400 h 3113494"/>
                <a:gd name="connsiteX74" fmla="*/ 1531921 w 3644195"/>
                <a:gd name="connsiteY74" fmla="*/ 3061778 h 3113494"/>
                <a:gd name="connsiteX75" fmla="*/ 1517984 w 3644195"/>
                <a:gd name="connsiteY75" fmla="*/ 3058078 h 3113494"/>
                <a:gd name="connsiteX76" fmla="*/ 1462868 w 3644195"/>
                <a:gd name="connsiteY76" fmla="*/ 3042330 h 3113494"/>
                <a:gd name="connsiteX77" fmla="*/ 1399249 w 3644195"/>
                <a:gd name="connsiteY77" fmla="*/ 3021780 h 3113494"/>
                <a:gd name="connsiteX78" fmla="*/ 1376257 w 3644195"/>
                <a:gd name="connsiteY78" fmla="*/ 3013906 h 3113494"/>
                <a:gd name="connsiteX79" fmla="*/ 1305394 w 3644195"/>
                <a:gd name="connsiteY79" fmla="*/ 2987372 h 3113494"/>
                <a:gd name="connsiteX80" fmla="*/ 1292560 w 3644195"/>
                <a:gd name="connsiteY80" fmla="*/ 2982175 h 3113494"/>
                <a:gd name="connsiteX81" fmla="*/ 1282246 w 3644195"/>
                <a:gd name="connsiteY81" fmla="*/ 2977687 h 3113494"/>
                <a:gd name="connsiteX82" fmla="*/ 1275317 w 3644195"/>
                <a:gd name="connsiteY82" fmla="*/ 2974538 h 3113494"/>
                <a:gd name="connsiteX83" fmla="*/ 1225555 w 3644195"/>
                <a:gd name="connsiteY83" fmla="*/ 2950365 h 3113494"/>
                <a:gd name="connsiteX84" fmla="*/ 1216421 w 3644195"/>
                <a:gd name="connsiteY84" fmla="*/ 2945641 h 3113494"/>
                <a:gd name="connsiteX85" fmla="*/ 1182328 w 3644195"/>
                <a:gd name="connsiteY85" fmla="*/ 2927374 h 3113494"/>
                <a:gd name="connsiteX86" fmla="*/ 1103591 w 3644195"/>
                <a:gd name="connsiteY86" fmla="*/ 2882573 h 3113494"/>
                <a:gd name="connsiteX87" fmla="*/ 193233 w 3644195"/>
                <a:gd name="connsiteY87" fmla="*/ 2218032 h 3113494"/>
                <a:gd name="connsiteX88" fmla="*/ 176304 w 3644195"/>
                <a:gd name="connsiteY88" fmla="*/ 2197717 h 3113494"/>
                <a:gd name="connsiteX89" fmla="*/ 163470 w 3644195"/>
                <a:gd name="connsiteY89" fmla="*/ 2181419 h 3113494"/>
                <a:gd name="connsiteX90" fmla="*/ 152132 w 3644195"/>
                <a:gd name="connsiteY90" fmla="*/ 2166380 h 3113494"/>
                <a:gd name="connsiteX91" fmla="*/ 142447 w 3644195"/>
                <a:gd name="connsiteY91" fmla="*/ 2152916 h 3113494"/>
                <a:gd name="connsiteX92" fmla="*/ 133550 w 3644195"/>
                <a:gd name="connsiteY92" fmla="*/ 2140239 h 3113494"/>
                <a:gd name="connsiteX93" fmla="*/ 132920 w 3644195"/>
                <a:gd name="connsiteY93" fmla="*/ 2139295 h 3113494"/>
                <a:gd name="connsiteX94" fmla="*/ 122369 w 3644195"/>
                <a:gd name="connsiteY94" fmla="*/ 2123547 h 3113494"/>
                <a:gd name="connsiteX95" fmla="*/ 112606 w 3644195"/>
                <a:gd name="connsiteY95" fmla="*/ 2107800 h 3113494"/>
                <a:gd name="connsiteX96" fmla="*/ 108039 w 3644195"/>
                <a:gd name="connsiteY96" fmla="*/ 2099926 h 3113494"/>
                <a:gd name="connsiteX97" fmla="*/ 97646 w 3644195"/>
                <a:gd name="connsiteY97" fmla="*/ 2082446 h 3113494"/>
                <a:gd name="connsiteX98" fmla="*/ 97646 w 3644195"/>
                <a:gd name="connsiteY98" fmla="*/ 2082446 h 3113494"/>
                <a:gd name="connsiteX99" fmla="*/ 86859 w 3644195"/>
                <a:gd name="connsiteY99" fmla="*/ 2062998 h 3113494"/>
                <a:gd name="connsiteX100" fmla="*/ 69301 w 3644195"/>
                <a:gd name="connsiteY100" fmla="*/ 2028433 h 3113494"/>
                <a:gd name="connsiteX101" fmla="*/ 65049 w 3644195"/>
                <a:gd name="connsiteY101" fmla="*/ 2019378 h 3113494"/>
                <a:gd name="connsiteX102" fmla="*/ 35601 w 3644195"/>
                <a:gd name="connsiteY102" fmla="*/ 1946231 h 3113494"/>
                <a:gd name="connsiteX103" fmla="*/ 27098 w 3644195"/>
                <a:gd name="connsiteY103" fmla="*/ 1920090 h 3113494"/>
                <a:gd name="connsiteX104" fmla="*/ 17806 w 3644195"/>
                <a:gd name="connsiteY104" fmla="*/ 1886155 h 3113494"/>
                <a:gd name="connsiteX105" fmla="*/ 16232 w 3644195"/>
                <a:gd name="connsiteY105" fmla="*/ 1879383 h 3113494"/>
                <a:gd name="connsiteX106" fmla="*/ 12295 w 3644195"/>
                <a:gd name="connsiteY106" fmla="*/ 1861510 h 3113494"/>
                <a:gd name="connsiteX107" fmla="*/ 7571 w 3644195"/>
                <a:gd name="connsiteY107" fmla="*/ 1836393 h 3113494"/>
                <a:gd name="connsiteX108" fmla="*/ 6626 w 3644195"/>
                <a:gd name="connsiteY108" fmla="*/ 1830251 h 3113494"/>
                <a:gd name="connsiteX109" fmla="*/ 4736 w 3644195"/>
                <a:gd name="connsiteY109" fmla="*/ 1817181 h 3113494"/>
                <a:gd name="connsiteX110" fmla="*/ 2846 w 3644195"/>
                <a:gd name="connsiteY110" fmla="*/ 1801434 h 3113494"/>
                <a:gd name="connsiteX111" fmla="*/ 2295 w 3644195"/>
                <a:gd name="connsiteY111" fmla="*/ 1796158 h 3113494"/>
                <a:gd name="connsiteX112" fmla="*/ 1114 w 3644195"/>
                <a:gd name="connsiteY112" fmla="*/ 1782773 h 3113494"/>
                <a:gd name="connsiteX113" fmla="*/ 1114 w 3644195"/>
                <a:gd name="connsiteY113" fmla="*/ 1781671 h 3113494"/>
                <a:gd name="connsiteX114" fmla="*/ 248 w 3644195"/>
                <a:gd name="connsiteY114" fmla="*/ 1765923 h 3113494"/>
                <a:gd name="connsiteX115" fmla="*/ 248 w 3644195"/>
                <a:gd name="connsiteY115" fmla="*/ 1764427 h 3113494"/>
                <a:gd name="connsiteX116" fmla="*/ -303 w 3644195"/>
                <a:gd name="connsiteY116" fmla="*/ 1748207 h 3113494"/>
                <a:gd name="connsiteX117" fmla="*/ -303 w 3644195"/>
                <a:gd name="connsiteY117" fmla="*/ 1741987 h 3113494"/>
                <a:gd name="connsiteX118" fmla="*/ -303 w 3644195"/>
                <a:gd name="connsiteY118" fmla="*/ 1732145 h 3113494"/>
                <a:gd name="connsiteX119" fmla="*/ 484 w 3644195"/>
                <a:gd name="connsiteY119" fmla="*/ 1707500 h 3113494"/>
                <a:gd name="connsiteX120" fmla="*/ 1665 w 3644195"/>
                <a:gd name="connsiteY120" fmla="*/ 1691753 h 3113494"/>
                <a:gd name="connsiteX121" fmla="*/ 5445 w 3644195"/>
                <a:gd name="connsiteY121" fmla="*/ 1660258 h 3113494"/>
                <a:gd name="connsiteX122" fmla="*/ 8122 w 3644195"/>
                <a:gd name="connsiteY122" fmla="*/ 1644511 h 3113494"/>
                <a:gd name="connsiteX123" fmla="*/ 14972 w 3644195"/>
                <a:gd name="connsiteY123" fmla="*/ 1613016 h 3113494"/>
                <a:gd name="connsiteX124" fmla="*/ 42136 w 3644195"/>
                <a:gd name="connsiteY124" fmla="*/ 1532310 h 3113494"/>
                <a:gd name="connsiteX125" fmla="*/ 70403 w 3644195"/>
                <a:gd name="connsiteY125" fmla="*/ 1474517 h 3113494"/>
                <a:gd name="connsiteX126" fmla="*/ 73080 w 3644195"/>
                <a:gd name="connsiteY126" fmla="*/ 1469714 h 3113494"/>
                <a:gd name="connsiteX127" fmla="*/ 238428 w 3644195"/>
                <a:gd name="connsiteY127" fmla="*/ 1267281 h 3113494"/>
                <a:gd name="connsiteX128" fmla="*/ 259529 w 3644195"/>
                <a:gd name="connsiteY128" fmla="*/ 1247833 h 3113494"/>
                <a:gd name="connsiteX129" fmla="*/ 282206 w 3644195"/>
                <a:gd name="connsiteY129" fmla="*/ 1227519 h 3113494"/>
                <a:gd name="connsiteX130" fmla="*/ 283623 w 3644195"/>
                <a:gd name="connsiteY130" fmla="*/ 1226259 h 3113494"/>
                <a:gd name="connsiteX131" fmla="*/ 320708 w 3644195"/>
                <a:gd name="connsiteY131" fmla="*/ 1194764 h 3113494"/>
                <a:gd name="connsiteX132" fmla="*/ 379367 w 3644195"/>
                <a:gd name="connsiteY132" fmla="*/ 1147050 h 3113494"/>
                <a:gd name="connsiteX133" fmla="*/ 381336 w 3644195"/>
                <a:gd name="connsiteY133" fmla="*/ 1145475 h 3113494"/>
                <a:gd name="connsiteX134" fmla="*/ 432357 w 3644195"/>
                <a:gd name="connsiteY134" fmla="*/ 1105555 h 3113494"/>
                <a:gd name="connsiteX135" fmla="*/ 512276 w 3644195"/>
                <a:gd name="connsiteY135" fmla="*/ 1043668 h 3113494"/>
                <a:gd name="connsiteX136" fmla="*/ 533062 w 3644195"/>
                <a:gd name="connsiteY136" fmla="*/ 1027369 h 3113494"/>
                <a:gd name="connsiteX137" fmla="*/ 555660 w 3644195"/>
                <a:gd name="connsiteY137" fmla="*/ 1009417 h 3113494"/>
                <a:gd name="connsiteX138" fmla="*/ 743526 w 3644195"/>
                <a:gd name="connsiteY138" fmla="*/ 831157 h 3113494"/>
                <a:gd name="connsiteX139" fmla="*/ 776123 w 3644195"/>
                <a:gd name="connsiteY139" fmla="*/ 795016 h 3113494"/>
                <a:gd name="connsiteX140" fmla="*/ 791398 w 3644195"/>
                <a:gd name="connsiteY140" fmla="*/ 777615 h 3113494"/>
                <a:gd name="connsiteX141" fmla="*/ 1004540 w 3644195"/>
                <a:gd name="connsiteY141" fmla="*/ 534711 h 3113494"/>
                <a:gd name="connsiteX142" fmla="*/ 1059026 w 3644195"/>
                <a:gd name="connsiteY142" fmla="*/ 479595 h 3113494"/>
                <a:gd name="connsiteX143" fmla="*/ 1107370 w 3644195"/>
                <a:gd name="connsiteY143" fmla="*/ 435266 h 3113494"/>
                <a:gd name="connsiteX144" fmla="*/ 1166345 w 3644195"/>
                <a:gd name="connsiteY144" fmla="*/ 386528 h 3113494"/>
                <a:gd name="connsiteX145" fmla="*/ 1255239 w 3644195"/>
                <a:gd name="connsiteY145" fmla="*/ 324011 h 3113494"/>
                <a:gd name="connsiteX146" fmla="*/ 1278309 w 3644195"/>
                <a:gd name="connsiteY146" fmla="*/ 309523 h 3113494"/>
                <a:gd name="connsiteX147" fmla="*/ 3026745 w 3644195"/>
                <a:gd name="connsiteY147" fmla="*/ 309523 h 3113494"/>
                <a:gd name="connsiteX148" fmla="*/ 3110678 w 3644195"/>
                <a:gd name="connsiteY148" fmla="*/ 386528 h 3113494"/>
                <a:gd name="connsiteX149" fmla="*/ 3157920 w 3644195"/>
                <a:gd name="connsiteY149" fmla="*/ 435266 h 3113494"/>
                <a:gd name="connsiteX150" fmla="*/ 3162881 w 3644195"/>
                <a:gd name="connsiteY150" fmla="*/ 440699 h 3113494"/>
                <a:gd name="connsiteX151" fmla="*/ 3194376 w 3644195"/>
                <a:gd name="connsiteY151" fmla="*/ 475422 h 3113494"/>
                <a:gd name="connsiteX152" fmla="*/ 3203431 w 3644195"/>
                <a:gd name="connsiteY152" fmla="*/ 485816 h 3113494"/>
                <a:gd name="connsiteX153" fmla="*/ 3216816 w 3644195"/>
                <a:gd name="connsiteY153" fmla="*/ 501563 h 3113494"/>
                <a:gd name="connsiteX154" fmla="*/ 3232563 w 3644195"/>
                <a:gd name="connsiteY154" fmla="*/ 520854 h 3113494"/>
                <a:gd name="connsiteX155" fmla="*/ 3242563 w 3644195"/>
                <a:gd name="connsiteY155" fmla="*/ 533137 h 3113494"/>
                <a:gd name="connsiteX156" fmla="*/ 3304056 w 3644195"/>
                <a:gd name="connsiteY156" fmla="*/ 613449 h 3113494"/>
                <a:gd name="connsiteX157" fmla="*/ 3315710 w 3644195"/>
                <a:gd name="connsiteY157" fmla="*/ 629668 h 3113494"/>
                <a:gd name="connsiteX158" fmla="*/ 3390904 w 3644195"/>
                <a:gd name="connsiteY158" fmla="*/ 743601 h 3113494"/>
                <a:gd name="connsiteX159" fmla="*/ 3400746 w 3644195"/>
                <a:gd name="connsiteY159" fmla="*/ 759821 h 3113494"/>
                <a:gd name="connsiteX160" fmla="*/ 3410430 w 3644195"/>
                <a:gd name="connsiteY160" fmla="*/ 776119 h 3113494"/>
                <a:gd name="connsiteX161" fmla="*/ 3419800 w 3644195"/>
                <a:gd name="connsiteY161" fmla="*/ 791867 h 3113494"/>
                <a:gd name="connsiteX162" fmla="*/ 3429012 w 3644195"/>
                <a:gd name="connsiteY162" fmla="*/ 808008 h 3113494"/>
                <a:gd name="connsiteX163" fmla="*/ 3437988 w 3644195"/>
                <a:gd name="connsiteY163" fmla="*/ 823755 h 3113494"/>
                <a:gd name="connsiteX164" fmla="*/ 3446728 w 3644195"/>
                <a:gd name="connsiteY164" fmla="*/ 839503 h 3113494"/>
                <a:gd name="connsiteX165" fmla="*/ 3455310 w 3644195"/>
                <a:gd name="connsiteY165" fmla="*/ 855250 h 3113494"/>
                <a:gd name="connsiteX166" fmla="*/ 3463657 w 3644195"/>
                <a:gd name="connsiteY166" fmla="*/ 870997 h 3113494"/>
                <a:gd name="connsiteX167" fmla="*/ 3471530 w 3644195"/>
                <a:gd name="connsiteY167" fmla="*/ 886745 h 3113494"/>
                <a:gd name="connsiteX168" fmla="*/ 3479404 w 3644195"/>
                <a:gd name="connsiteY168" fmla="*/ 902492 h 3113494"/>
                <a:gd name="connsiteX169" fmla="*/ 3508773 w 3644195"/>
                <a:gd name="connsiteY169" fmla="*/ 964065 h 3113494"/>
                <a:gd name="connsiteX170" fmla="*/ 3522237 w 3644195"/>
                <a:gd name="connsiteY170" fmla="*/ 994457 h 3113494"/>
                <a:gd name="connsiteX171" fmla="*/ 3572314 w 3644195"/>
                <a:gd name="connsiteY171" fmla="*/ 1122641 h 3113494"/>
                <a:gd name="connsiteX172" fmla="*/ 3572314 w 3644195"/>
                <a:gd name="connsiteY172" fmla="*/ 1123192 h 3113494"/>
                <a:gd name="connsiteX173" fmla="*/ 3576172 w 3644195"/>
                <a:gd name="connsiteY173" fmla="*/ 1134609 h 3113494"/>
                <a:gd name="connsiteX174" fmla="*/ 3580030 w 3644195"/>
                <a:gd name="connsiteY174" fmla="*/ 1146262 h 3113494"/>
                <a:gd name="connsiteX175" fmla="*/ 3582865 w 3644195"/>
                <a:gd name="connsiteY175" fmla="*/ 1155160 h 3113494"/>
                <a:gd name="connsiteX176" fmla="*/ 3587037 w 3644195"/>
                <a:gd name="connsiteY176" fmla="*/ 1168466 h 3113494"/>
                <a:gd name="connsiteX177" fmla="*/ 3591290 w 3644195"/>
                <a:gd name="connsiteY177" fmla="*/ 1182875 h 3113494"/>
                <a:gd name="connsiteX178" fmla="*/ 3599163 w 3644195"/>
                <a:gd name="connsiteY178" fmla="*/ 1209410 h 3113494"/>
                <a:gd name="connsiteX179" fmla="*/ 3605068 w 3644195"/>
                <a:gd name="connsiteY179" fmla="*/ 1231928 h 3113494"/>
                <a:gd name="connsiteX180" fmla="*/ 3606170 w 3644195"/>
                <a:gd name="connsiteY180" fmla="*/ 1236101 h 3113494"/>
                <a:gd name="connsiteX181" fmla="*/ 3607037 w 3644195"/>
                <a:gd name="connsiteY181" fmla="*/ 1239645 h 3113494"/>
                <a:gd name="connsiteX182" fmla="*/ 3610265 w 3644195"/>
                <a:gd name="connsiteY182" fmla="*/ 1252951 h 3113494"/>
                <a:gd name="connsiteX183" fmla="*/ 3618139 w 3644195"/>
                <a:gd name="connsiteY183" fmla="*/ 1288304 h 3113494"/>
                <a:gd name="connsiteX184" fmla="*/ 3621997 w 3644195"/>
                <a:gd name="connsiteY184" fmla="*/ 1307595 h 3113494"/>
                <a:gd name="connsiteX185" fmla="*/ 3622706 w 3644195"/>
                <a:gd name="connsiteY185" fmla="*/ 1311217 h 3113494"/>
                <a:gd name="connsiteX186" fmla="*/ 3626012 w 3644195"/>
                <a:gd name="connsiteY186" fmla="*/ 1329405 h 3113494"/>
                <a:gd name="connsiteX187" fmla="*/ 3629949 w 3644195"/>
                <a:gd name="connsiteY187" fmla="*/ 1353813 h 3113494"/>
                <a:gd name="connsiteX188" fmla="*/ 3632705 w 3644195"/>
                <a:gd name="connsiteY188" fmla="*/ 1372395 h 3113494"/>
                <a:gd name="connsiteX189" fmla="*/ 3632705 w 3644195"/>
                <a:gd name="connsiteY189" fmla="*/ 1375151 h 3113494"/>
                <a:gd name="connsiteX190" fmla="*/ 3634280 w 3644195"/>
                <a:gd name="connsiteY190" fmla="*/ 1387592 h 3113494"/>
                <a:gd name="connsiteX191" fmla="*/ 3635540 w 3644195"/>
                <a:gd name="connsiteY191" fmla="*/ 1397906 h 3113494"/>
                <a:gd name="connsiteX192" fmla="*/ 3639240 w 3644195"/>
                <a:gd name="connsiteY192" fmla="*/ 1435385 h 3113494"/>
                <a:gd name="connsiteX193" fmla="*/ 3639949 w 3644195"/>
                <a:gd name="connsiteY193" fmla="*/ 1443889 h 3113494"/>
                <a:gd name="connsiteX194" fmla="*/ 3640894 w 3644195"/>
                <a:gd name="connsiteY194" fmla="*/ 1458140 h 3113494"/>
                <a:gd name="connsiteX195" fmla="*/ 3641760 w 3644195"/>
                <a:gd name="connsiteY195" fmla="*/ 1473887 h 3113494"/>
                <a:gd name="connsiteX196" fmla="*/ 3642311 w 3644195"/>
                <a:gd name="connsiteY196" fmla="*/ 1486092 h 3113494"/>
                <a:gd name="connsiteX197" fmla="*/ 3642783 w 3644195"/>
                <a:gd name="connsiteY197" fmla="*/ 1504122 h 3113494"/>
                <a:gd name="connsiteX198" fmla="*/ 3643886 w 3644195"/>
                <a:gd name="connsiteY198" fmla="*/ 1525224 h 311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644195" h="3113494">
                  <a:moveTo>
                    <a:pt x="3643886" y="1525224"/>
                  </a:moveTo>
                  <a:cubicBezTo>
                    <a:pt x="3644177" y="1600756"/>
                    <a:pt x="3635374" y="1676045"/>
                    <a:pt x="3617666" y="1749467"/>
                  </a:cubicBezTo>
                  <a:cubicBezTo>
                    <a:pt x="3611761" y="1773561"/>
                    <a:pt x="3604674" y="1797575"/>
                    <a:pt x="3596565" y="1821197"/>
                  </a:cubicBezTo>
                  <a:cubicBezTo>
                    <a:pt x="3594203" y="1827968"/>
                    <a:pt x="3591840" y="1834739"/>
                    <a:pt x="3589321" y="1841432"/>
                  </a:cubicBezTo>
                  <a:cubicBezTo>
                    <a:pt x="3587274" y="1846944"/>
                    <a:pt x="3585148" y="1852455"/>
                    <a:pt x="3583022" y="1857888"/>
                  </a:cubicBezTo>
                  <a:lnTo>
                    <a:pt x="3581211" y="1862376"/>
                  </a:lnTo>
                  <a:cubicBezTo>
                    <a:pt x="3578928" y="1868045"/>
                    <a:pt x="3576644" y="1873714"/>
                    <a:pt x="3574203" y="1879305"/>
                  </a:cubicBezTo>
                  <a:lnTo>
                    <a:pt x="3573022" y="1882060"/>
                  </a:lnTo>
                  <a:cubicBezTo>
                    <a:pt x="3570660" y="1887572"/>
                    <a:pt x="3568219" y="1893084"/>
                    <a:pt x="3565778" y="1898516"/>
                  </a:cubicBezTo>
                  <a:lnTo>
                    <a:pt x="3562471" y="1905682"/>
                  </a:lnTo>
                  <a:cubicBezTo>
                    <a:pt x="3560267" y="1910563"/>
                    <a:pt x="3557983" y="1915366"/>
                    <a:pt x="3555621" y="1920169"/>
                  </a:cubicBezTo>
                  <a:cubicBezTo>
                    <a:pt x="3553259" y="1924972"/>
                    <a:pt x="3550661" y="1930326"/>
                    <a:pt x="3547748" y="1935365"/>
                  </a:cubicBezTo>
                  <a:cubicBezTo>
                    <a:pt x="3546803" y="1937176"/>
                    <a:pt x="3545937" y="1938987"/>
                    <a:pt x="3544992" y="1940720"/>
                  </a:cubicBezTo>
                  <a:lnTo>
                    <a:pt x="3538299" y="1953711"/>
                  </a:lnTo>
                  <a:lnTo>
                    <a:pt x="3532866" y="1963711"/>
                  </a:lnTo>
                  <a:cubicBezTo>
                    <a:pt x="3524520" y="1979143"/>
                    <a:pt x="3515780" y="1994365"/>
                    <a:pt x="3506647" y="2009378"/>
                  </a:cubicBezTo>
                  <a:cubicBezTo>
                    <a:pt x="3502946" y="2015520"/>
                    <a:pt x="3498773" y="2021661"/>
                    <a:pt x="3495309" y="2027724"/>
                  </a:cubicBezTo>
                  <a:cubicBezTo>
                    <a:pt x="3494443" y="2029220"/>
                    <a:pt x="3493498" y="2030716"/>
                    <a:pt x="3492553" y="2032212"/>
                  </a:cubicBezTo>
                  <a:cubicBezTo>
                    <a:pt x="3488144" y="2039141"/>
                    <a:pt x="3483656" y="2046070"/>
                    <a:pt x="3479089" y="2052999"/>
                  </a:cubicBezTo>
                  <a:cubicBezTo>
                    <a:pt x="3475388" y="2058589"/>
                    <a:pt x="3471688" y="2064179"/>
                    <a:pt x="3467829" y="2069770"/>
                  </a:cubicBezTo>
                  <a:lnTo>
                    <a:pt x="3457830" y="2084336"/>
                  </a:lnTo>
                  <a:lnTo>
                    <a:pt x="3455625" y="2087407"/>
                  </a:lnTo>
                  <a:cubicBezTo>
                    <a:pt x="3452161" y="2092446"/>
                    <a:pt x="3448539" y="2097485"/>
                    <a:pt x="3444996" y="2102524"/>
                  </a:cubicBezTo>
                  <a:cubicBezTo>
                    <a:pt x="3440587" y="2108745"/>
                    <a:pt x="3436099" y="2114807"/>
                    <a:pt x="3431610" y="2120949"/>
                  </a:cubicBezTo>
                  <a:cubicBezTo>
                    <a:pt x="3430666" y="2122209"/>
                    <a:pt x="3429800" y="2123468"/>
                    <a:pt x="3428855" y="2124649"/>
                  </a:cubicBezTo>
                  <a:cubicBezTo>
                    <a:pt x="3423737" y="2131657"/>
                    <a:pt x="3418462" y="2138586"/>
                    <a:pt x="3413107" y="2145436"/>
                  </a:cubicBezTo>
                  <a:cubicBezTo>
                    <a:pt x="3409958" y="2149530"/>
                    <a:pt x="3406808" y="2153310"/>
                    <a:pt x="3403580" y="2157719"/>
                  </a:cubicBezTo>
                  <a:cubicBezTo>
                    <a:pt x="3397911" y="2165199"/>
                    <a:pt x="3392084" y="2172600"/>
                    <a:pt x="3386179" y="2180002"/>
                  </a:cubicBezTo>
                  <a:cubicBezTo>
                    <a:pt x="3380274" y="2187403"/>
                    <a:pt x="3374920" y="2194096"/>
                    <a:pt x="3369172" y="2201103"/>
                  </a:cubicBezTo>
                  <a:lnTo>
                    <a:pt x="3367282" y="2203386"/>
                  </a:lnTo>
                  <a:cubicBezTo>
                    <a:pt x="3361613" y="2210394"/>
                    <a:pt x="3355944" y="2217323"/>
                    <a:pt x="3350118" y="2224252"/>
                  </a:cubicBezTo>
                  <a:cubicBezTo>
                    <a:pt x="3348464" y="2226378"/>
                    <a:pt x="3346653" y="2228504"/>
                    <a:pt x="3344921" y="2230551"/>
                  </a:cubicBezTo>
                  <a:cubicBezTo>
                    <a:pt x="3339646" y="2236929"/>
                    <a:pt x="3334292" y="2243306"/>
                    <a:pt x="3329173" y="2249605"/>
                  </a:cubicBezTo>
                  <a:cubicBezTo>
                    <a:pt x="3314158" y="2267872"/>
                    <a:pt x="3298781" y="2285982"/>
                    <a:pt x="3283034" y="2303934"/>
                  </a:cubicBezTo>
                  <a:cubicBezTo>
                    <a:pt x="3251122" y="2340678"/>
                    <a:pt x="3218548" y="2377133"/>
                    <a:pt x="3185321" y="2413300"/>
                  </a:cubicBezTo>
                  <a:cubicBezTo>
                    <a:pt x="3157684" y="2443220"/>
                    <a:pt x="3129654" y="2472982"/>
                    <a:pt x="3101072" y="2502194"/>
                  </a:cubicBezTo>
                  <a:cubicBezTo>
                    <a:pt x="2963912" y="2643054"/>
                    <a:pt x="2815414" y="2774467"/>
                    <a:pt x="2653924" y="2879187"/>
                  </a:cubicBezTo>
                  <a:cubicBezTo>
                    <a:pt x="2633846" y="2892179"/>
                    <a:pt x="2613611" y="2904855"/>
                    <a:pt x="2593139" y="2916902"/>
                  </a:cubicBezTo>
                  <a:lnTo>
                    <a:pt x="2570463" y="2930051"/>
                  </a:lnTo>
                  <a:lnTo>
                    <a:pt x="2566605" y="2932256"/>
                  </a:lnTo>
                  <a:cubicBezTo>
                    <a:pt x="2558731" y="2936665"/>
                    <a:pt x="2550858" y="2940996"/>
                    <a:pt x="2542984" y="2945247"/>
                  </a:cubicBezTo>
                  <a:cubicBezTo>
                    <a:pt x="2535110" y="2949499"/>
                    <a:pt x="2527236" y="2953987"/>
                    <a:pt x="2519363" y="2958160"/>
                  </a:cubicBezTo>
                  <a:lnTo>
                    <a:pt x="2508497" y="2963829"/>
                  </a:lnTo>
                  <a:cubicBezTo>
                    <a:pt x="2492750" y="2972018"/>
                    <a:pt x="2477002" y="2979892"/>
                    <a:pt x="2461255" y="2987450"/>
                  </a:cubicBezTo>
                  <a:cubicBezTo>
                    <a:pt x="2452672" y="2991545"/>
                    <a:pt x="2444090" y="2995324"/>
                    <a:pt x="2435429" y="2999340"/>
                  </a:cubicBezTo>
                  <a:cubicBezTo>
                    <a:pt x="2426768" y="3003355"/>
                    <a:pt x="2419681" y="3006505"/>
                    <a:pt x="2411414" y="3009969"/>
                  </a:cubicBezTo>
                  <a:lnTo>
                    <a:pt x="2401572" y="3014142"/>
                  </a:lnTo>
                  <a:cubicBezTo>
                    <a:pt x="2394249" y="3017292"/>
                    <a:pt x="2386848" y="3020284"/>
                    <a:pt x="2379447" y="3023276"/>
                  </a:cubicBezTo>
                  <a:cubicBezTo>
                    <a:pt x="2365062" y="3028840"/>
                    <a:pt x="2350629" y="3034246"/>
                    <a:pt x="2336141" y="3039496"/>
                  </a:cubicBezTo>
                  <a:lnTo>
                    <a:pt x="2319449" y="3045480"/>
                  </a:lnTo>
                  <a:lnTo>
                    <a:pt x="2310001" y="3048708"/>
                  </a:lnTo>
                  <a:lnTo>
                    <a:pt x="2294253" y="3053826"/>
                  </a:lnTo>
                  <a:lnTo>
                    <a:pt x="2280711" y="3058156"/>
                  </a:lnTo>
                  <a:lnTo>
                    <a:pt x="2280238" y="3058156"/>
                  </a:lnTo>
                  <a:cubicBezTo>
                    <a:pt x="2271317" y="3060938"/>
                    <a:pt x="2262420" y="3063563"/>
                    <a:pt x="2253546" y="3066030"/>
                  </a:cubicBezTo>
                  <a:cubicBezTo>
                    <a:pt x="2239452" y="3070124"/>
                    <a:pt x="2225358" y="3073904"/>
                    <a:pt x="2211186" y="3077526"/>
                  </a:cubicBezTo>
                  <a:cubicBezTo>
                    <a:pt x="2201816" y="3079888"/>
                    <a:pt x="2192446" y="3082092"/>
                    <a:pt x="2182998" y="3084218"/>
                  </a:cubicBezTo>
                  <a:cubicBezTo>
                    <a:pt x="2173550" y="3086344"/>
                    <a:pt x="2165203" y="3088155"/>
                    <a:pt x="2156227" y="3090045"/>
                  </a:cubicBezTo>
                  <a:lnTo>
                    <a:pt x="2154101" y="3090045"/>
                  </a:lnTo>
                  <a:cubicBezTo>
                    <a:pt x="2144810" y="3091935"/>
                    <a:pt x="2135441" y="3093745"/>
                    <a:pt x="2126071" y="3095399"/>
                  </a:cubicBezTo>
                  <a:lnTo>
                    <a:pt x="2111741" y="3097840"/>
                  </a:lnTo>
                  <a:lnTo>
                    <a:pt x="2097253" y="3100123"/>
                  </a:lnTo>
                  <a:cubicBezTo>
                    <a:pt x="2092922" y="3100832"/>
                    <a:pt x="2088513" y="3101462"/>
                    <a:pt x="2084183" y="3102013"/>
                  </a:cubicBezTo>
                  <a:lnTo>
                    <a:pt x="2068435" y="3104218"/>
                  </a:lnTo>
                  <a:cubicBezTo>
                    <a:pt x="2012634" y="3111279"/>
                    <a:pt x="1956416" y="3114462"/>
                    <a:pt x="1900174" y="3113745"/>
                  </a:cubicBezTo>
                  <a:lnTo>
                    <a:pt x="1890096" y="3113745"/>
                  </a:lnTo>
                  <a:cubicBezTo>
                    <a:pt x="1839137" y="3112731"/>
                    <a:pt x="1788281" y="3108919"/>
                    <a:pt x="1737739" y="3102328"/>
                  </a:cubicBezTo>
                  <a:lnTo>
                    <a:pt x="1726638" y="3100832"/>
                  </a:lnTo>
                  <a:lnTo>
                    <a:pt x="1707505" y="3098155"/>
                  </a:lnTo>
                  <a:lnTo>
                    <a:pt x="1692623" y="3095793"/>
                  </a:lnTo>
                  <a:cubicBezTo>
                    <a:pt x="1671601" y="3092486"/>
                    <a:pt x="1650735" y="3088706"/>
                    <a:pt x="1629634" y="3084454"/>
                  </a:cubicBezTo>
                  <a:cubicBezTo>
                    <a:pt x="1624988" y="3083588"/>
                    <a:pt x="1620421" y="3082644"/>
                    <a:pt x="1615855" y="3081620"/>
                  </a:cubicBezTo>
                  <a:cubicBezTo>
                    <a:pt x="1601839" y="3078707"/>
                    <a:pt x="1587745" y="3075557"/>
                    <a:pt x="1573809" y="3072250"/>
                  </a:cubicBezTo>
                  <a:cubicBezTo>
                    <a:pt x="1564439" y="3070046"/>
                    <a:pt x="1555148" y="3067762"/>
                    <a:pt x="1545857" y="3065400"/>
                  </a:cubicBezTo>
                  <a:lnTo>
                    <a:pt x="1531921" y="3061778"/>
                  </a:lnTo>
                  <a:lnTo>
                    <a:pt x="1517984" y="3058078"/>
                  </a:lnTo>
                  <a:cubicBezTo>
                    <a:pt x="1499481" y="3053117"/>
                    <a:pt x="1481057" y="3047763"/>
                    <a:pt x="1462868" y="3042330"/>
                  </a:cubicBezTo>
                  <a:cubicBezTo>
                    <a:pt x="1441554" y="3035874"/>
                    <a:pt x="1420350" y="3029024"/>
                    <a:pt x="1399249" y="3021780"/>
                  </a:cubicBezTo>
                  <a:lnTo>
                    <a:pt x="1376257" y="3013906"/>
                  </a:lnTo>
                  <a:cubicBezTo>
                    <a:pt x="1352636" y="3005481"/>
                    <a:pt x="1329015" y="2996584"/>
                    <a:pt x="1305394" y="2987372"/>
                  </a:cubicBezTo>
                  <a:lnTo>
                    <a:pt x="1292560" y="2982175"/>
                  </a:lnTo>
                  <a:lnTo>
                    <a:pt x="1282246" y="2977687"/>
                  </a:lnTo>
                  <a:lnTo>
                    <a:pt x="1275317" y="2974538"/>
                  </a:lnTo>
                  <a:cubicBezTo>
                    <a:pt x="1260042" y="2967609"/>
                    <a:pt x="1243822" y="2959499"/>
                    <a:pt x="1225555" y="2950365"/>
                  </a:cubicBezTo>
                  <a:lnTo>
                    <a:pt x="1216421" y="2945641"/>
                  </a:lnTo>
                  <a:cubicBezTo>
                    <a:pt x="1205477" y="2939893"/>
                    <a:pt x="1194060" y="2933830"/>
                    <a:pt x="1182328" y="2927374"/>
                  </a:cubicBezTo>
                  <a:cubicBezTo>
                    <a:pt x="1157683" y="2913831"/>
                    <a:pt x="1131306" y="2898871"/>
                    <a:pt x="1103591" y="2882573"/>
                  </a:cubicBezTo>
                  <a:cubicBezTo>
                    <a:pt x="788721" y="2697777"/>
                    <a:pt x="306772" y="2349916"/>
                    <a:pt x="193233" y="2218032"/>
                  </a:cubicBezTo>
                  <a:cubicBezTo>
                    <a:pt x="187485" y="2211339"/>
                    <a:pt x="181895" y="2204568"/>
                    <a:pt x="176304" y="2197717"/>
                  </a:cubicBezTo>
                  <a:cubicBezTo>
                    <a:pt x="171974" y="2192363"/>
                    <a:pt x="167643" y="2186930"/>
                    <a:pt x="163470" y="2181419"/>
                  </a:cubicBezTo>
                  <a:cubicBezTo>
                    <a:pt x="159297" y="2175907"/>
                    <a:pt x="155596" y="2171498"/>
                    <a:pt x="152132" y="2166380"/>
                  </a:cubicBezTo>
                  <a:cubicBezTo>
                    <a:pt x="148668" y="2161262"/>
                    <a:pt x="145597" y="2157483"/>
                    <a:pt x="142447" y="2152916"/>
                  </a:cubicBezTo>
                  <a:cubicBezTo>
                    <a:pt x="139298" y="2148349"/>
                    <a:pt x="136463" y="2144491"/>
                    <a:pt x="133550" y="2140239"/>
                  </a:cubicBezTo>
                  <a:cubicBezTo>
                    <a:pt x="133369" y="2139907"/>
                    <a:pt x="133156" y="2139591"/>
                    <a:pt x="132920" y="2139295"/>
                  </a:cubicBezTo>
                  <a:cubicBezTo>
                    <a:pt x="129377" y="2134019"/>
                    <a:pt x="125834" y="2128744"/>
                    <a:pt x="122369" y="2123547"/>
                  </a:cubicBezTo>
                  <a:cubicBezTo>
                    <a:pt x="118905" y="2118350"/>
                    <a:pt x="115755" y="2113311"/>
                    <a:pt x="112606" y="2107800"/>
                  </a:cubicBezTo>
                  <a:cubicBezTo>
                    <a:pt x="111031" y="2105359"/>
                    <a:pt x="109535" y="2102839"/>
                    <a:pt x="108039" y="2099926"/>
                  </a:cubicBezTo>
                  <a:cubicBezTo>
                    <a:pt x="104520" y="2094099"/>
                    <a:pt x="101055" y="2088273"/>
                    <a:pt x="97646" y="2082446"/>
                  </a:cubicBezTo>
                  <a:lnTo>
                    <a:pt x="97646" y="2082446"/>
                  </a:lnTo>
                  <a:cubicBezTo>
                    <a:pt x="94024" y="2075990"/>
                    <a:pt x="90402" y="2069533"/>
                    <a:pt x="86859" y="2062998"/>
                  </a:cubicBezTo>
                  <a:cubicBezTo>
                    <a:pt x="80718" y="2051581"/>
                    <a:pt x="74812" y="2040086"/>
                    <a:pt x="69301" y="2028433"/>
                  </a:cubicBezTo>
                  <a:lnTo>
                    <a:pt x="65049" y="2019378"/>
                  </a:lnTo>
                  <a:cubicBezTo>
                    <a:pt x="53908" y="1995552"/>
                    <a:pt x="44073" y="1971133"/>
                    <a:pt x="35601" y="1946231"/>
                  </a:cubicBezTo>
                  <a:cubicBezTo>
                    <a:pt x="32531" y="1937570"/>
                    <a:pt x="29775" y="1928830"/>
                    <a:pt x="27098" y="1920090"/>
                  </a:cubicBezTo>
                  <a:cubicBezTo>
                    <a:pt x="23712" y="1908831"/>
                    <a:pt x="20641" y="1897493"/>
                    <a:pt x="17806" y="1886155"/>
                  </a:cubicBezTo>
                  <a:cubicBezTo>
                    <a:pt x="17255" y="1883871"/>
                    <a:pt x="16704" y="1881667"/>
                    <a:pt x="16232" y="1879383"/>
                  </a:cubicBezTo>
                  <a:cubicBezTo>
                    <a:pt x="14815" y="1873478"/>
                    <a:pt x="13476" y="1867494"/>
                    <a:pt x="12295" y="1861510"/>
                  </a:cubicBezTo>
                  <a:cubicBezTo>
                    <a:pt x="10484" y="1853164"/>
                    <a:pt x="8988" y="1844818"/>
                    <a:pt x="7571" y="1836393"/>
                  </a:cubicBezTo>
                  <a:cubicBezTo>
                    <a:pt x="7571" y="1834346"/>
                    <a:pt x="6862" y="1832299"/>
                    <a:pt x="6626" y="1830251"/>
                  </a:cubicBezTo>
                  <a:cubicBezTo>
                    <a:pt x="5917" y="1825921"/>
                    <a:pt x="5287" y="1821590"/>
                    <a:pt x="4736" y="1817181"/>
                  </a:cubicBezTo>
                  <a:cubicBezTo>
                    <a:pt x="4185" y="1812772"/>
                    <a:pt x="3398" y="1806709"/>
                    <a:pt x="2846" y="1801434"/>
                  </a:cubicBezTo>
                  <a:cubicBezTo>
                    <a:pt x="2846" y="1799623"/>
                    <a:pt x="2453" y="1797890"/>
                    <a:pt x="2295" y="1796158"/>
                  </a:cubicBezTo>
                  <a:cubicBezTo>
                    <a:pt x="1823" y="1791670"/>
                    <a:pt x="1508" y="1787182"/>
                    <a:pt x="1114" y="1782773"/>
                  </a:cubicBezTo>
                  <a:cubicBezTo>
                    <a:pt x="1154" y="1782403"/>
                    <a:pt x="1154" y="1782041"/>
                    <a:pt x="1114" y="1781671"/>
                  </a:cubicBezTo>
                  <a:cubicBezTo>
                    <a:pt x="721" y="1776317"/>
                    <a:pt x="406" y="1771041"/>
                    <a:pt x="248" y="1765923"/>
                  </a:cubicBezTo>
                  <a:cubicBezTo>
                    <a:pt x="209" y="1765427"/>
                    <a:pt x="209" y="1764923"/>
                    <a:pt x="248" y="1764427"/>
                  </a:cubicBezTo>
                  <a:cubicBezTo>
                    <a:pt x="-122" y="1758860"/>
                    <a:pt x="-303" y="1753459"/>
                    <a:pt x="-303" y="1748207"/>
                  </a:cubicBezTo>
                  <a:lnTo>
                    <a:pt x="-303" y="1741987"/>
                  </a:lnTo>
                  <a:cubicBezTo>
                    <a:pt x="-303" y="1738680"/>
                    <a:pt x="-303" y="1735373"/>
                    <a:pt x="-303" y="1732145"/>
                  </a:cubicBezTo>
                  <a:cubicBezTo>
                    <a:pt x="-303" y="1723878"/>
                    <a:pt x="-303" y="1715689"/>
                    <a:pt x="484" y="1707500"/>
                  </a:cubicBezTo>
                  <a:cubicBezTo>
                    <a:pt x="484" y="1702146"/>
                    <a:pt x="1193" y="1696792"/>
                    <a:pt x="1665" y="1691753"/>
                  </a:cubicBezTo>
                  <a:cubicBezTo>
                    <a:pt x="2610" y="1681202"/>
                    <a:pt x="3870" y="1670651"/>
                    <a:pt x="5445" y="1660258"/>
                  </a:cubicBezTo>
                  <a:cubicBezTo>
                    <a:pt x="6232" y="1654904"/>
                    <a:pt x="7098" y="1649550"/>
                    <a:pt x="8122" y="1644511"/>
                  </a:cubicBezTo>
                  <a:cubicBezTo>
                    <a:pt x="10012" y="1634015"/>
                    <a:pt x="12295" y="1623511"/>
                    <a:pt x="14972" y="1613016"/>
                  </a:cubicBezTo>
                  <a:cubicBezTo>
                    <a:pt x="21924" y="1585450"/>
                    <a:pt x="31003" y="1558467"/>
                    <a:pt x="42136" y="1532310"/>
                  </a:cubicBezTo>
                  <a:cubicBezTo>
                    <a:pt x="50459" y="1512531"/>
                    <a:pt x="59899" y="1493233"/>
                    <a:pt x="70403" y="1474517"/>
                  </a:cubicBezTo>
                  <a:cubicBezTo>
                    <a:pt x="71190" y="1472942"/>
                    <a:pt x="72135" y="1471289"/>
                    <a:pt x="73080" y="1469714"/>
                  </a:cubicBezTo>
                  <a:cubicBezTo>
                    <a:pt x="115519" y="1394993"/>
                    <a:pt x="173234" y="1328696"/>
                    <a:pt x="238428" y="1267281"/>
                  </a:cubicBezTo>
                  <a:cubicBezTo>
                    <a:pt x="245357" y="1260667"/>
                    <a:pt x="252364" y="1254211"/>
                    <a:pt x="259529" y="1247833"/>
                  </a:cubicBezTo>
                  <a:cubicBezTo>
                    <a:pt x="266695" y="1241455"/>
                    <a:pt x="274568" y="1234290"/>
                    <a:pt x="282206" y="1227519"/>
                  </a:cubicBezTo>
                  <a:lnTo>
                    <a:pt x="283623" y="1226259"/>
                  </a:lnTo>
                  <a:cubicBezTo>
                    <a:pt x="295851" y="1215764"/>
                    <a:pt x="308213" y="1205260"/>
                    <a:pt x="320708" y="1194764"/>
                  </a:cubicBezTo>
                  <a:cubicBezTo>
                    <a:pt x="339999" y="1178623"/>
                    <a:pt x="359604" y="1162797"/>
                    <a:pt x="379367" y="1147050"/>
                  </a:cubicBezTo>
                  <a:lnTo>
                    <a:pt x="381336" y="1145475"/>
                  </a:lnTo>
                  <a:cubicBezTo>
                    <a:pt x="398264" y="1132090"/>
                    <a:pt x="415350" y="1118783"/>
                    <a:pt x="432357" y="1105555"/>
                  </a:cubicBezTo>
                  <a:cubicBezTo>
                    <a:pt x="459128" y="1084847"/>
                    <a:pt x="485977" y="1064218"/>
                    <a:pt x="512276" y="1043668"/>
                  </a:cubicBezTo>
                  <a:lnTo>
                    <a:pt x="533062" y="1027369"/>
                  </a:lnTo>
                  <a:cubicBezTo>
                    <a:pt x="540936" y="1021385"/>
                    <a:pt x="548180" y="1015401"/>
                    <a:pt x="555660" y="1009417"/>
                  </a:cubicBezTo>
                  <a:cubicBezTo>
                    <a:pt x="622767" y="954915"/>
                    <a:pt x="685576" y="895311"/>
                    <a:pt x="743526" y="831157"/>
                  </a:cubicBezTo>
                  <a:cubicBezTo>
                    <a:pt x="754447" y="819188"/>
                    <a:pt x="765313" y="807142"/>
                    <a:pt x="776123" y="795016"/>
                  </a:cubicBezTo>
                  <a:cubicBezTo>
                    <a:pt x="781241" y="789190"/>
                    <a:pt x="786359" y="783442"/>
                    <a:pt x="791398" y="777615"/>
                  </a:cubicBezTo>
                  <a:cubicBezTo>
                    <a:pt x="863285" y="695729"/>
                    <a:pt x="930133" y="612897"/>
                    <a:pt x="1004540" y="534711"/>
                  </a:cubicBezTo>
                  <a:cubicBezTo>
                    <a:pt x="1022279" y="516027"/>
                    <a:pt x="1040444" y="497650"/>
                    <a:pt x="1059026" y="479595"/>
                  </a:cubicBezTo>
                  <a:cubicBezTo>
                    <a:pt x="1074773" y="464557"/>
                    <a:pt x="1090521" y="449754"/>
                    <a:pt x="1107370" y="435266"/>
                  </a:cubicBezTo>
                  <a:cubicBezTo>
                    <a:pt x="1126346" y="418574"/>
                    <a:pt x="1145873" y="402276"/>
                    <a:pt x="1166345" y="386528"/>
                  </a:cubicBezTo>
                  <a:cubicBezTo>
                    <a:pt x="1194296" y="364797"/>
                    <a:pt x="1223744" y="343931"/>
                    <a:pt x="1255239" y="324011"/>
                  </a:cubicBezTo>
                  <a:cubicBezTo>
                    <a:pt x="1263112" y="319050"/>
                    <a:pt x="1270592" y="314248"/>
                    <a:pt x="1278309" y="309523"/>
                  </a:cubicBezTo>
                  <a:cubicBezTo>
                    <a:pt x="2063396" y="-178647"/>
                    <a:pt x="2641248" y="-19125"/>
                    <a:pt x="3026745" y="309523"/>
                  </a:cubicBezTo>
                  <a:cubicBezTo>
                    <a:pt x="3055822" y="334145"/>
                    <a:pt x="3083805" y="359813"/>
                    <a:pt x="3110678" y="386528"/>
                  </a:cubicBezTo>
                  <a:cubicBezTo>
                    <a:pt x="3127055" y="402276"/>
                    <a:pt x="3142882" y="418732"/>
                    <a:pt x="3157920" y="435266"/>
                  </a:cubicBezTo>
                  <a:cubicBezTo>
                    <a:pt x="3159653" y="436999"/>
                    <a:pt x="3161228" y="438810"/>
                    <a:pt x="3162881" y="440699"/>
                  </a:cubicBezTo>
                  <a:cubicBezTo>
                    <a:pt x="3173691" y="452195"/>
                    <a:pt x="3184195" y="463769"/>
                    <a:pt x="3194376" y="475422"/>
                  </a:cubicBezTo>
                  <a:lnTo>
                    <a:pt x="3203431" y="485816"/>
                  </a:lnTo>
                  <a:cubicBezTo>
                    <a:pt x="3207919" y="491012"/>
                    <a:pt x="3212407" y="496209"/>
                    <a:pt x="3216816" y="501563"/>
                  </a:cubicBezTo>
                  <a:cubicBezTo>
                    <a:pt x="3221225" y="506917"/>
                    <a:pt x="3227603" y="514397"/>
                    <a:pt x="3232563" y="520854"/>
                  </a:cubicBezTo>
                  <a:lnTo>
                    <a:pt x="3242563" y="533137"/>
                  </a:lnTo>
                  <a:cubicBezTo>
                    <a:pt x="3264082" y="559380"/>
                    <a:pt x="3284585" y="586150"/>
                    <a:pt x="3304056" y="613449"/>
                  </a:cubicBezTo>
                  <a:cubicBezTo>
                    <a:pt x="3307993" y="618803"/>
                    <a:pt x="3311930" y="624235"/>
                    <a:pt x="3315710" y="629668"/>
                  </a:cubicBezTo>
                  <a:cubicBezTo>
                    <a:pt x="3342638" y="667462"/>
                    <a:pt x="3367676" y="705650"/>
                    <a:pt x="3390904" y="743601"/>
                  </a:cubicBezTo>
                  <a:lnTo>
                    <a:pt x="3400746" y="759821"/>
                  </a:lnTo>
                  <a:cubicBezTo>
                    <a:pt x="3404052" y="765072"/>
                    <a:pt x="3407281" y="770505"/>
                    <a:pt x="3410430" y="776119"/>
                  </a:cubicBezTo>
                  <a:lnTo>
                    <a:pt x="3419800" y="791867"/>
                  </a:lnTo>
                  <a:cubicBezTo>
                    <a:pt x="3422950" y="797300"/>
                    <a:pt x="3426020" y="802654"/>
                    <a:pt x="3429012" y="808008"/>
                  </a:cubicBezTo>
                  <a:lnTo>
                    <a:pt x="3437988" y="823755"/>
                  </a:lnTo>
                  <a:cubicBezTo>
                    <a:pt x="3441059" y="829109"/>
                    <a:pt x="3443972" y="834463"/>
                    <a:pt x="3446728" y="839503"/>
                  </a:cubicBezTo>
                  <a:lnTo>
                    <a:pt x="3455310" y="855250"/>
                  </a:lnTo>
                  <a:cubicBezTo>
                    <a:pt x="3458145" y="860525"/>
                    <a:pt x="3460901" y="865880"/>
                    <a:pt x="3463657" y="870997"/>
                  </a:cubicBezTo>
                  <a:lnTo>
                    <a:pt x="3471530" y="886745"/>
                  </a:lnTo>
                  <a:cubicBezTo>
                    <a:pt x="3474207" y="892020"/>
                    <a:pt x="3476805" y="897296"/>
                    <a:pt x="3479404" y="902492"/>
                  </a:cubicBezTo>
                  <a:cubicBezTo>
                    <a:pt x="3489900" y="923492"/>
                    <a:pt x="3499695" y="944010"/>
                    <a:pt x="3508773" y="964065"/>
                  </a:cubicBezTo>
                  <a:cubicBezTo>
                    <a:pt x="3513340" y="974301"/>
                    <a:pt x="3517906" y="984458"/>
                    <a:pt x="3522237" y="994457"/>
                  </a:cubicBezTo>
                  <a:cubicBezTo>
                    <a:pt x="3541842" y="1039495"/>
                    <a:pt x="3558613" y="1082564"/>
                    <a:pt x="3572314" y="1122641"/>
                  </a:cubicBezTo>
                  <a:cubicBezTo>
                    <a:pt x="3572345" y="1122822"/>
                    <a:pt x="3572345" y="1123011"/>
                    <a:pt x="3572314" y="1123192"/>
                  </a:cubicBezTo>
                  <a:cubicBezTo>
                    <a:pt x="3573652" y="1127051"/>
                    <a:pt x="3574912" y="1131066"/>
                    <a:pt x="3576172" y="1134609"/>
                  </a:cubicBezTo>
                  <a:cubicBezTo>
                    <a:pt x="3577432" y="1138152"/>
                    <a:pt x="3578770" y="1142483"/>
                    <a:pt x="3580030" y="1146262"/>
                  </a:cubicBezTo>
                  <a:cubicBezTo>
                    <a:pt x="3581290" y="1150042"/>
                    <a:pt x="3581998" y="1152168"/>
                    <a:pt x="3582865" y="1155160"/>
                  </a:cubicBezTo>
                  <a:cubicBezTo>
                    <a:pt x="3584282" y="1159569"/>
                    <a:pt x="3585699" y="1163978"/>
                    <a:pt x="3587037" y="1168466"/>
                  </a:cubicBezTo>
                  <a:cubicBezTo>
                    <a:pt x="3588376" y="1172954"/>
                    <a:pt x="3589951" y="1178072"/>
                    <a:pt x="3591290" y="1182875"/>
                  </a:cubicBezTo>
                  <a:cubicBezTo>
                    <a:pt x="3593887" y="1191694"/>
                    <a:pt x="3596407" y="1200512"/>
                    <a:pt x="3599163" y="1209410"/>
                  </a:cubicBezTo>
                  <a:cubicBezTo>
                    <a:pt x="3601210" y="1217283"/>
                    <a:pt x="3603178" y="1224370"/>
                    <a:pt x="3605068" y="1231928"/>
                  </a:cubicBezTo>
                  <a:cubicBezTo>
                    <a:pt x="3605068" y="1233346"/>
                    <a:pt x="3605856" y="1234684"/>
                    <a:pt x="3606170" y="1236101"/>
                  </a:cubicBezTo>
                  <a:cubicBezTo>
                    <a:pt x="3606486" y="1237519"/>
                    <a:pt x="3606722" y="1238463"/>
                    <a:pt x="3607037" y="1239645"/>
                  </a:cubicBezTo>
                  <a:cubicBezTo>
                    <a:pt x="3608139" y="1244054"/>
                    <a:pt x="3609241" y="1248463"/>
                    <a:pt x="3610265" y="1252951"/>
                  </a:cubicBezTo>
                  <a:cubicBezTo>
                    <a:pt x="3613099" y="1264683"/>
                    <a:pt x="3615698" y="1276572"/>
                    <a:pt x="3618139" y="1288304"/>
                  </a:cubicBezTo>
                  <a:cubicBezTo>
                    <a:pt x="3619477" y="1294761"/>
                    <a:pt x="3620816" y="1301138"/>
                    <a:pt x="3621997" y="1307595"/>
                  </a:cubicBezTo>
                  <a:lnTo>
                    <a:pt x="3622706" y="1311217"/>
                  </a:lnTo>
                  <a:cubicBezTo>
                    <a:pt x="3623863" y="1317303"/>
                    <a:pt x="3624965" y="1323366"/>
                    <a:pt x="3626012" y="1329405"/>
                  </a:cubicBezTo>
                  <a:cubicBezTo>
                    <a:pt x="3627430" y="1337279"/>
                    <a:pt x="3628768" y="1345703"/>
                    <a:pt x="3629949" y="1353813"/>
                  </a:cubicBezTo>
                  <a:cubicBezTo>
                    <a:pt x="3630973" y="1359955"/>
                    <a:pt x="3631839" y="1366175"/>
                    <a:pt x="3632705" y="1372395"/>
                  </a:cubicBezTo>
                  <a:cubicBezTo>
                    <a:pt x="3632705" y="1373261"/>
                    <a:pt x="3632705" y="1374206"/>
                    <a:pt x="3632705" y="1375151"/>
                  </a:cubicBezTo>
                  <a:cubicBezTo>
                    <a:pt x="3633256" y="1379245"/>
                    <a:pt x="3633807" y="1383025"/>
                    <a:pt x="3634280" y="1387592"/>
                  </a:cubicBezTo>
                  <a:cubicBezTo>
                    <a:pt x="3634752" y="1392158"/>
                    <a:pt x="3635146" y="1394520"/>
                    <a:pt x="3635540" y="1397906"/>
                  </a:cubicBezTo>
                  <a:cubicBezTo>
                    <a:pt x="3636957" y="1410425"/>
                    <a:pt x="3638216" y="1422866"/>
                    <a:pt x="3639240" y="1435385"/>
                  </a:cubicBezTo>
                  <a:lnTo>
                    <a:pt x="3639949" y="1443889"/>
                  </a:lnTo>
                  <a:lnTo>
                    <a:pt x="3640894" y="1458140"/>
                  </a:lnTo>
                  <a:cubicBezTo>
                    <a:pt x="3640894" y="1463415"/>
                    <a:pt x="3641524" y="1468691"/>
                    <a:pt x="3641760" y="1473887"/>
                  </a:cubicBezTo>
                  <a:cubicBezTo>
                    <a:pt x="3641760" y="1477982"/>
                    <a:pt x="3642153" y="1481761"/>
                    <a:pt x="3642311" y="1486092"/>
                  </a:cubicBezTo>
                  <a:cubicBezTo>
                    <a:pt x="3642311" y="1492076"/>
                    <a:pt x="3642311" y="1498138"/>
                    <a:pt x="3642783" y="1504122"/>
                  </a:cubicBezTo>
                  <a:cubicBezTo>
                    <a:pt x="3643256" y="1510106"/>
                    <a:pt x="3643886" y="1518216"/>
                    <a:pt x="3643886" y="1525224"/>
                  </a:cubicBezTo>
                  <a:close/>
                </a:path>
              </a:pathLst>
            </a:custGeom>
            <a:solidFill>
              <a:srgbClr val="92E3A9"/>
            </a:solidFill>
            <a:ln w="7867" cap="flat">
              <a:noFill/>
              <a:prstDash val="solid"/>
              <a:miter/>
            </a:ln>
          </p:spPr>
          <p:txBody>
            <a:bodyPr rtlCol="0" anchor="ctr"/>
            <a:lstStyle/>
            <a:p>
              <a:endParaRPr lang="en-US"/>
            </a:p>
          </p:txBody>
        </p:sp>
        <p:sp>
          <p:nvSpPr>
            <p:cNvPr id="2388" name="Freeform: Shape 2387">
              <a:extLst>
                <a:ext uri="{FF2B5EF4-FFF2-40B4-BE49-F238E27FC236}">
                  <a16:creationId xmlns:a16="http://schemas.microsoft.com/office/drawing/2014/main" id="{3F780270-0B4B-B326-ABC6-790A7987424F}"/>
                </a:ext>
              </a:extLst>
            </p:cNvPr>
            <p:cNvSpPr/>
            <p:nvPr/>
          </p:nvSpPr>
          <p:spPr>
            <a:xfrm>
              <a:off x="-1667560" y="-2885425"/>
              <a:ext cx="3644195" cy="3114675"/>
            </a:xfrm>
            <a:custGeom>
              <a:avLst/>
              <a:gdLst>
                <a:gd name="connsiteX0" fmla="*/ 3643886 w 3644195"/>
                <a:gd name="connsiteY0" fmla="*/ 1526405 h 3114675"/>
                <a:gd name="connsiteX1" fmla="*/ 3617666 w 3644195"/>
                <a:gd name="connsiteY1" fmla="*/ 1750648 h 3114675"/>
                <a:gd name="connsiteX2" fmla="*/ 3596565 w 3644195"/>
                <a:gd name="connsiteY2" fmla="*/ 1822378 h 3114675"/>
                <a:gd name="connsiteX3" fmla="*/ 3589321 w 3644195"/>
                <a:gd name="connsiteY3" fmla="*/ 1842613 h 3114675"/>
                <a:gd name="connsiteX4" fmla="*/ 3583022 w 3644195"/>
                <a:gd name="connsiteY4" fmla="*/ 1859069 h 3114675"/>
                <a:gd name="connsiteX5" fmla="*/ 3581211 w 3644195"/>
                <a:gd name="connsiteY5" fmla="*/ 1863557 h 3114675"/>
                <a:gd name="connsiteX6" fmla="*/ 3574203 w 3644195"/>
                <a:gd name="connsiteY6" fmla="*/ 1880486 h 3114675"/>
                <a:gd name="connsiteX7" fmla="*/ 3573022 w 3644195"/>
                <a:gd name="connsiteY7" fmla="*/ 1883241 h 3114675"/>
                <a:gd name="connsiteX8" fmla="*/ 3565778 w 3644195"/>
                <a:gd name="connsiteY8" fmla="*/ 1899697 h 3114675"/>
                <a:gd name="connsiteX9" fmla="*/ 3562471 w 3644195"/>
                <a:gd name="connsiteY9" fmla="*/ 1906863 h 3114675"/>
                <a:gd name="connsiteX10" fmla="*/ 3555621 w 3644195"/>
                <a:gd name="connsiteY10" fmla="*/ 1921350 h 3114675"/>
                <a:gd name="connsiteX11" fmla="*/ 3547748 w 3644195"/>
                <a:gd name="connsiteY11" fmla="*/ 1936546 h 3114675"/>
                <a:gd name="connsiteX12" fmla="*/ 3544992 w 3644195"/>
                <a:gd name="connsiteY12" fmla="*/ 1941901 h 3114675"/>
                <a:gd name="connsiteX13" fmla="*/ 3538299 w 3644195"/>
                <a:gd name="connsiteY13" fmla="*/ 1954892 h 3114675"/>
                <a:gd name="connsiteX14" fmla="*/ 3532866 w 3644195"/>
                <a:gd name="connsiteY14" fmla="*/ 1964892 h 3114675"/>
                <a:gd name="connsiteX15" fmla="*/ 3506647 w 3644195"/>
                <a:gd name="connsiteY15" fmla="*/ 2010559 h 3114675"/>
                <a:gd name="connsiteX16" fmla="*/ 3495309 w 3644195"/>
                <a:gd name="connsiteY16" fmla="*/ 2028905 h 3114675"/>
                <a:gd name="connsiteX17" fmla="*/ 3492553 w 3644195"/>
                <a:gd name="connsiteY17" fmla="*/ 2033393 h 3114675"/>
                <a:gd name="connsiteX18" fmla="*/ 3479089 w 3644195"/>
                <a:gd name="connsiteY18" fmla="*/ 2054180 h 3114675"/>
                <a:gd name="connsiteX19" fmla="*/ 3467829 w 3644195"/>
                <a:gd name="connsiteY19" fmla="*/ 2070951 h 3114675"/>
                <a:gd name="connsiteX20" fmla="*/ 3457830 w 3644195"/>
                <a:gd name="connsiteY20" fmla="*/ 2085517 h 3114675"/>
                <a:gd name="connsiteX21" fmla="*/ 3455625 w 3644195"/>
                <a:gd name="connsiteY21" fmla="*/ 2088588 h 3114675"/>
                <a:gd name="connsiteX22" fmla="*/ 3444996 w 3644195"/>
                <a:gd name="connsiteY22" fmla="*/ 2103705 h 3114675"/>
                <a:gd name="connsiteX23" fmla="*/ 3431610 w 3644195"/>
                <a:gd name="connsiteY23" fmla="*/ 2122130 h 3114675"/>
                <a:gd name="connsiteX24" fmla="*/ 3428855 w 3644195"/>
                <a:gd name="connsiteY24" fmla="*/ 2125830 h 3114675"/>
                <a:gd name="connsiteX25" fmla="*/ 3413107 w 3644195"/>
                <a:gd name="connsiteY25" fmla="*/ 2146617 h 3114675"/>
                <a:gd name="connsiteX26" fmla="*/ 3403580 w 3644195"/>
                <a:gd name="connsiteY26" fmla="*/ 2158900 h 3114675"/>
                <a:gd name="connsiteX27" fmla="*/ 3386179 w 3644195"/>
                <a:gd name="connsiteY27" fmla="*/ 2181183 h 3114675"/>
                <a:gd name="connsiteX28" fmla="*/ 3369172 w 3644195"/>
                <a:gd name="connsiteY28" fmla="*/ 2202284 h 3114675"/>
                <a:gd name="connsiteX29" fmla="*/ 3367282 w 3644195"/>
                <a:gd name="connsiteY29" fmla="*/ 2204568 h 3114675"/>
                <a:gd name="connsiteX30" fmla="*/ 3350118 w 3644195"/>
                <a:gd name="connsiteY30" fmla="*/ 2225433 h 3114675"/>
                <a:gd name="connsiteX31" fmla="*/ 3344921 w 3644195"/>
                <a:gd name="connsiteY31" fmla="*/ 2231732 h 3114675"/>
                <a:gd name="connsiteX32" fmla="*/ 3329173 w 3644195"/>
                <a:gd name="connsiteY32" fmla="*/ 2250786 h 3114675"/>
                <a:gd name="connsiteX33" fmla="*/ 3283034 w 3644195"/>
                <a:gd name="connsiteY33" fmla="*/ 2305115 h 3114675"/>
                <a:gd name="connsiteX34" fmla="*/ 3185321 w 3644195"/>
                <a:gd name="connsiteY34" fmla="*/ 2414481 h 3114675"/>
                <a:gd name="connsiteX35" fmla="*/ 3101072 w 3644195"/>
                <a:gd name="connsiteY35" fmla="*/ 2503375 h 3114675"/>
                <a:gd name="connsiteX36" fmla="*/ 2653924 w 3644195"/>
                <a:gd name="connsiteY36" fmla="*/ 2880368 h 3114675"/>
                <a:gd name="connsiteX37" fmla="*/ 2593139 w 3644195"/>
                <a:gd name="connsiteY37" fmla="*/ 2918083 h 3114675"/>
                <a:gd name="connsiteX38" fmla="*/ 2570463 w 3644195"/>
                <a:gd name="connsiteY38" fmla="*/ 2931232 h 3114675"/>
                <a:gd name="connsiteX39" fmla="*/ 2566605 w 3644195"/>
                <a:gd name="connsiteY39" fmla="*/ 2933437 h 3114675"/>
                <a:gd name="connsiteX40" fmla="*/ 2542984 w 3644195"/>
                <a:gd name="connsiteY40" fmla="*/ 2946428 h 3114675"/>
                <a:gd name="connsiteX41" fmla="*/ 2519363 w 3644195"/>
                <a:gd name="connsiteY41" fmla="*/ 2959341 h 3114675"/>
                <a:gd name="connsiteX42" fmla="*/ 2508497 w 3644195"/>
                <a:gd name="connsiteY42" fmla="*/ 2965010 h 3114675"/>
                <a:gd name="connsiteX43" fmla="*/ 2461255 w 3644195"/>
                <a:gd name="connsiteY43" fmla="*/ 2988631 h 3114675"/>
                <a:gd name="connsiteX44" fmla="*/ 2435429 w 3644195"/>
                <a:gd name="connsiteY44" fmla="*/ 3000521 h 3114675"/>
                <a:gd name="connsiteX45" fmla="*/ 2411414 w 3644195"/>
                <a:gd name="connsiteY45" fmla="*/ 3011150 h 3114675"/>
                <a:gd name="connsiteX46" fmla="*/ 2401572 w 3644195"/>
                <a:gd name="connsiteY46" fmla="*/ 3015323 h 3114675"/>
                <a:gd name="connsiteX47" fmla="*/ 2379447 w 3644195"/>
                <a:gd name="connsiteY47" fmla="*/ 3024457 h 3114675"/>
                <a:gd name="connsiteX48" fmla="*/ 2336141 w 3644195"/>
                <a:gd name="connsiteY48" fmla="*/ 3040677 h 3114675"/>
                <a:gd name="connsiteX49" fmla="*/ 2319449 w 3644195"/>
                <a:gd name="connsiteY49" fmla="*/ 3046661 h 3114675"/>
                <a:gd name="connsiteX50" fmla="*/ 2310001 w 3644195"/>
                <a:gd name="connsiteY50" fmla="*/ 3049889 h 3114675"/>
                <a:gd name="connsiteX51" fmla="*/ 2294253 w 3644195"/>
                <a:gd name="connsiteY51" fmla="*/ 3055007 h 3114675"/>
                <a:gd name="connsiteX52" fmla="*/ 2280711 w 3644195"/>
                <a:gd name="connsiteY52" fmla="*/ 3059337 h 3114675"/>
                <a:gd name="connsiteX53" fmla="*/ 2280238 w 3644195"/>
                <a:gd name="connsiteY53" fmla="*/ 3059337 h 3114675"/>
                <a:gd name="connsiteX54" fmla="*/ 2253546 w 3644195"/>
                <a:gd name="connsiteY54" fmla="*/ 3067211 h 3114675"/>
                <a:gd name="connsiteX55" fmla="*/ 2211186 w 3644195"/>
                <a:gd name="connsiteY55" fmla="*/ 3078707 h 3114675"/>
                <a:gd name="connsiteX56" fmla="*/ 2182998 w 3644195"/>
                <a:gd name="connsiteY56" fmla="*/ 3085399 h 3114675"/>
                <a:gd name="connsiteX57" fmla="*/ 2156227 w 3644195"/>
                <a:gd name="connsiteY57" fmla="*/ 3091226 h 3114675"/>
                <a:gd name="connsiteX58" fmla="*/ 2154101 w 3644195"/>
                <a:gd name="connsiteY58" fmla="*/ 3091226 h 3114675"/>
                <a:gd name="connsiteX59" fmla="*/ 2126071 w 3644195"/>
                <a:gd name="connsiteY59" fmla="*/ 3096580 h 3114675"/>
                <a:gd name="connsiteX60" fmla="*/ 2111741 w 3644195"/>
                <a:gd name="connsiteY60" fmla="*/ 3099021 h 3114675"/>
                <a:gd name="connsiteX61" fmla="*/ 2097253 w 3644195"/>
                <a:gd name="connsiteY61" fmla="*/ 3101304 h 3114675"/>
                <a:gd name="connsiteX62" fmla="*/ 2084183 w 3644195"/>
                <a:gd name="connsiteY62" fmla="*/ 3103194 h 3114675"/>
                <a:gd name="connsiteX63" fmla="*/ 2068435 w 3644195"/>
                <a:gd name="connsiteY63" fmla="*/ 3105399 h 3114675"/>
                <a:gd name="connsiteX64" fmla="*/ 1900174 w 3644195"/>
                <a:gd name="connsiteY64" fmla="*/ 3114926 h 3114675"/>
                <a:gd name="connsiteX65" fmla="*/ 1890096 w 3644195"/>
                <a:gd name="connsiteY65" fmla="*/ 3114926 h 3114675"/>
                <a:gd name="connsiteX66" fmla="*/ 1737739 w 3644195"/>
                <a:gd name="connsiteY66" fmla="*/ 3103509 h 3114675"/>
                <a:gd name="connsiteX67" fmla="*/ 1726638 w 3644195"/>
                <a:gd name="connsiteY67" fmla="*/ 3102013 h 3114675"/>
                <a:gd name="connsiteX68" fmla="*/ 1707505 w 3644195"/>
                <a:gd name="connsiteY68" fmla="*/ 3099336 h 3114675"/>
                <a:gd name="connsiteX69" fmla="*/ 1692623 w 3644195"/>
                <a:gd name="connsiteY69" fmla="*/ 3096974 h 3114675"/>
                <a:gd name="connsiteX70" fmla="*/ 1629634 w 3644195"/>
                <a:gd name="connsiteY70" fmla="*/ 3085635 h 3114675"/>
                <a:gd name="connsiteX71" fmla="*/ 1615855 w 3644195"/>
                <a:gd name="connsiteY71" fmla="*/ 3082801 h 3114675"/>
                <a:gd name="connsiteX72" fmla="*/ 1573809 w 3644195"/>
                <a:gd name="connsiteY72" fmla="*/ 3073431 h 3114675"/>
                <a:gd name="connsiteX73" fmla="*/ 1545857 w 3644195"/>
                <a:gd name="connsiteY73" fmla="*/ 3066581 h 3114675"/>
                <a:gd name="connsiteX74" fmla="*/ 1531921 w 3644195"/>
                <a:gd name="connsiteY74" fmla="*/ 3062959 h 3114675"/>
                <a:gd name="connsiteX75" fmla="*/ 1517984 w 3644195"/>
                <a:gd name="connsiteY75" fmla="*/ 3059259 h 3114675"/>
                <a:gd name="connsiteX76" fmla="*/ 1462868 w 3644195"/>
                <a:gd name="connsiteY76" fmla="*/ 3043511 h 3114675"/>
                <a:gd name="connsiteX77" fmla="*/ 1399249 w 3644195"/>
                <a:gd name="connsiteY77" fmla="*/ 3022961 h 3114675"/>
                <a:gd name="connsiteX78" fmla="*/ 1376257 w 3644195"/>
                <a:gd name="connsiteY78" fmla="*/ 3015087 h 3114675"/>
                <a:gd name="connsiteX79" fmla="*/ 1305394 w 3644195"/>
                <a:gd name="connsiteY79" fmla="*/ 2988553 h 3114675"/>
                <a:gd name="connsiteX80" fmla="*/ 1292560 w 3644195"/>
                <a:gd name="connsiteY80" fmla="*/ 2983356 h 3114675"/>
                <a:gd name="connsiteX81" fmla="*/ 1282246 w 3644195"/>
                <a:gd name="connsiteY81" fmla="*/ 2978868 h 3114675"/>
                <a:gd name="connsiteX82" fmla="*/ 1275317 w 3644195"/>
                <a:gd name="connsiteY82" fmla="*/ 2975719 h 3114675"/>
                <a:gd name="connsiteX83" fmla="*/ 1225555 w 3644195"/>
                <a:gd name="connsiteY83" fmla="*/ 2951546 h 3114675"/>
                <a:gd name="connsiteX84" fmla="*/ 1216421 w 3644195"/>
                <a:gd name="connsiteY84" fmla="*/ 2946822 h 3114675"/>
                <a:gd name="connsiteX85" fmla="*/ 1182328 w 3644195"/>
                <a:gd name="connsiteY85" fmla="*/ 2928555 h 3114675"/>
                <a:gd name="connsiteX86" fmla="*/ 1103591 w 3644195"/>
                <a:gd name="connsiteY86" fmla="*/ 2883754 h 3114675"/>
                <a:gd name="connsiteX87" fmla="*/ 193233 w 3644195"/>
                <a:gd name="connsiteY87" fmla="*/ 2219213 h 3114675"/>
                <a:gd name="connsiteX88" fmla="*/ 176304 w 3644195"/>
                <a:gd name="connsiteY88" fmla="*/ 2198898 h 3114675"/>
                <a:gd name="connsiteX89" fmla="*/ 163470 w 3644195"/>
                <a:gd name="connsiteY89" fmla="*/ 2182600 h 3114675"/>
                <a:gd name="connsiteX90" fmla="*/ 152132 w 3644195"/>
                <a:gd name="connsiteY90" fmla="*/ 2167561 h 3114675"/>
                <a:gd name="connsiteX91" fmla="*/ 142447 w 3644195"/>
                <a:gd name="connsiteY91" fmla="*/ 2154097 h 3114675"/>
                <a:gd name="connsiteX92" fmla="*/ 133550 w 3644195"/>
                <a:gd name="connsiteY92" fmla="*/ 2141420 h 3114675"/>
                <a:gd name="connsiteX93" fmla="*/ 132920 w 3644195"/>
                <a:gd name="connsiteY93" fmla="*/ 2140476 h 3114675"/>
                <a:gd name="connsiteX94" fmla="*/ 122369 w 3644195"/>
                <a:gd name="connsiteY94" fmla="*/ 2124728 h 3114675"/>
                <a:gd name="connsiteX95" fmla="*/ 112606 w 3644195"/>
                <a:gd name="connsiteY95" fmla="*/ 2108981 h 3114675"/>
                <a:gd name="connsiteX96" fmla="*/ 108039 w 3644195"/>
                <a:gd name="connsiteY96" fmla="*/ 2101107 h 3114675"/>
                <a:gd name="connsiteX97" fmla="*/ 97646 w 3644195"/>
                <a:gd name="connsiteY97" fmla="*/ 2083627 h 3114675"/>
                <a:gd name="connsiteX98" fmla="*/ 97646 w 3644195"/>
                <a:gd name="connsiteY98" fmla="*/ 2083627 h 3114675"/>
                <a:gd name="connsiteX99" fmla="*/ 86859 w 3644195"/>
                <a:gd name="connsiteY99" fmla="*/ 2064179 h 3114675"/>
                <a:gd name="connsiteX100" fmla="*/ 69301 w 3644195"/>
                <a:gd name="connsiteY100" fmla="*/ 2029614 h 3114675"/>
                <a:gd name="connsiteX101" fmla="*/ 65049 w 3644195"/>
                <a:gd name="connsiteY101" fmla="*/ 2020559 h 3114675"/>
                <a:gd name="connsiteX102" fmla="*/ 35601 w 3644195"/>
                <a:gd name="connsiteY102" fmla="*/ 1947412 h 3114675"/>
                <a:gd name="connsiteX103" fmla="*/ 27098 w 3644195"/>
                <a:gd name="connsiteY103" fmla="*/ 1921271 h 3114675"/>
                <a:gd name="connsiteX104" fmla="*/ 17806 w 3644195"/>
                <a:gd name="connsiteY104" fmla="*/ 1887336 h 3114675"/>
                <a:gd name="connsiteX105" fmla="*/ 16232 w 3644195"/>
                <a:gd name="connsiteY105" fmla="*/ 1880564 h 3114675"/>
                <a:gd name="connsiteX106" fmla="*/ 12295 w 3644195"/>
                <a:gd name="connsiteY106" fmla="*/ 1862691 h 3114675"/>
                <a:gd name="connsiteX107" fmla="*/ 7571 w 3644195"/>
                <a:gd name="connsiteY107" fmla="*/ 1837574 h 3114675"/>
                <a:gd name="connsiteX108" fmla="*/ 6626 w 3644195"/>
                <a:gd name="connsiteY108" fmla="*/ 1831432 h 3114675"/>
                <a:gd name="connsiteX109" fmla="*/ 4736 w 3644195"/>
                <a:gd name="connsiteY109" fmla="*/ 1818362 h 3114675"/>
                <a:gd name="connsiteX110" fmla="*/ 2846 w 3644195"/>
                <a:gd name="connsiteY110" fmla="*/ 1802615 h 3114675"/>
                <a:gd name="connsiteX111" fmla="*/ 2295 w 3644195"/>
                <a:gd name="connsiteY111" fmla="*/ 1797339 h 3114675"/>
                <a:gd name="connsiteX112" fmla="*/ 1114 w 3644195"/>
                <a:gd name="connsiteY112" fmla="*/ 1783954 h 3114675"/>
                <a:gd name="connsiteX113" fmla="*/ 1114 w 3644195"/>
                <a:gd name="connsiteY113" fmla="*/ 1782852 h 3114675"/>
                <a:gd name="connsiteX114" fmla="*/ 248 w 3644195"/>
                <a:gd name="connsiteY114" fmla="*/ 1767104 h 3114675"/>
                <a:gd name="connsiteX115" fmla="*/ 248 w 3644195"/>
                <a:gd name="connsiteY115" fmla="*/ 1765608 h 3114675"/>
                <a:gd name="connsiteX116" fmla="*/ -303 w 3644195"/>
                <a:gd name="connsiteY116" fmla="*/ 1749388 h 3114675"/>
                <a:gd name="connsiteX117" fmla="*/ 563 w 3644195"/>
                <a:gd name="connsiteY117" fmla="*/ 1708681 h 3114675"/>
                <a:gd name="connsiteX118" fmla="*/ 1744 w 3644195"/>
                <a:gd name="connsiteY118" fmla="*/ 1692934 h 3114675"/>
                <a:gd name="connsiteX119" fmla="*/ 5523 w 3644195"/>
                <a:gd name="connsiteY119" fmla="*/ 1661439 h 3114675"/>
                <a:gd name="connsiteX120" fmla="*/ 8201 w 3644195"/>
                <a:gd name="connsiteY120" fmla="*/ 1645692 h 3114675"/>
                <a:gd name="connsiteX121" fmla="*/ 15051 w 3644195"/>
                <a:gd name="connsiteY121" fmla="*/ 1614197 h 3114675"/>
                <a:gd name="connsiteX122" fmla="*/ 42215 w 3644195"/>
                <a:gd name="connsiteY122" fmla="*/ 1533491 h 3114675"/>
                <a:gd name="connsiteX123" fmla="*/ 70482 w 3644195"/>
                <a:gd name="connsiteY123" fmla="*/ 1475698 h 3114675"/>
                <a:gd name="connsiteX124" fmla="*/ 73159 w 3644195"/>
                <a:gd name="connsiteY124" fmla="*/ 1470895 h 3114675"/>
                <a:gd name="connsiteX125" fmla="*/ 238507 w 3644195"/>
                <a:gd name="connsiteY125" fmla="*/ 1268462 h 3114675"/>
                <a:gd name="connsiteX126" fmla="*/ 249687 w 3644195"/>
                <a:gd name="connsiteY126" fmla="*/ 1257990 h 3114675"/>
                <a:gd name="connsiteX127" fmla="*/ 259529 w 3644195"/>
                <a:gd name="connsiteY127" fmla="*/ 1247833 h 3114675"/>
                <a:gd name="connsiteX128" fmla="*/ 282206 w 3644195"/>
                <a:gd name="connsiteY128" fmla="*/ 1227519 h 3114675"/>
                <a:gd name="connsiteX129" fmla="*/ 283623 w 3644195"/>
                <a:gd name="connsiteY129" fmla="*/ 1226259 h 3114675"/>
                <a:gd name="connsiteX130" fmla="*/ 320708 w 3644195"/>
                <a:gd name="connsiteY130" fmla="*/ 1194764 h 3114675"/>
                <a:gd name="connsiteX131" fmla="*/ 379367 w 3644195"/>
                <a:gd name="connsiteY131" fmla="*/ 1147050 h 3114675"/>
                <a:gd name="connsiteX132" fmla="*/ 381336 w 3644195"/>
                <a:gd name="connsiteY132" fmla="*/ 1145475 h 3114675"/>
                <a:gd name="connsiteX133" fmla="*/ 432357 w 3644195"/>
                <a:gd name="connsiteY133" fmla="*/ 1105555 h 3114675"/>
                <a:gd name="connsiteX134" fmla="*/ 458026 w 3644195"/>
                <a:gd name="connsiteY134" fmla="*/ 1085714 h 3114675"/>
                <a:gd name="connsiteX135" fmla="*/ 512276 w 3644195"/>
                <a:gd name="connsiteY135" fmla="*/ 1043668 h 3114675"/>
                <a:gd name="connsiteX136" fmla="*/ 533062 w 3644195"/>
                <a:gd name="connsiteY136" fmla="*/ 1027369 h 3114675"/>
                <a:gd name="connsiteX137" fmla="*/ 555660 w 3644195"/>
                <a:gd name="connsiteY137" fmla="*/ 1009417 h 3114675"/>
                <a:gd name="connsiteX138" fmla="*/ 743526 w 3644195"/>
                <a:gd name="connsiteY138" fmla="*/ 831157 h 3114675"/>
                <a:gd name="connsiteX139" fmla="*/ 776123 w 3644195"/>
                <a:gd name="connsiteY139" fmla="*/ 795016 h 3114675"/>
                <a:gd name="connsiteX140" fmla="*/ 791398 w 3644195"/>
                <a:gd name="connsiteY140" fmla="*/ 777615 h 3114675"/>
                <a:gd name="connsiteX141" fmla="*/ 1004540 w 3644195"/>
                <a:gd name="connsiteY141" fmla="*/ 534711 h 3114675"/>
                <a:gd name="connsiteX142" fmla="*/ 1059026 w 3644195"/>
                <a:gd name="connsiteY142" fmla="*/ 479595 h 3114675"/>
                <a:gd name="connsiteX143" fmla="*/ 1107370 w 3644195"/>
                <a:gd name="connsiteY143" fmla="*/ 435266 h 3114675"/>
                <a:gd name="connsiteX144" fmla="*/ 1166345 w 3644195"/>
                <a:gd name="connsiteY144" fmla="*/ 386528 h 3114675"/>
                <a:gd name="connsiteX145" fmla="*/ 1255239 w 3644195"/>
                <a:gd name="connsiteY145" fmla="*/ 324011 h 3114675"/>
                <a:gd name="connsiteX146" fmla="*/ 1278309 w 3644195"/>
                <a:gd name="connsiteY146" fmla="*/ 309523 h 3114675"/>
                <a:gd name="connsiteX147" fmla="*/ 3026745 w 3644195"/>
                <a:gd name="connsiteY147" fmla="*/ 309523 h 3114675"/>
                <a:gd name="connsiteX148" fmla="*/ 3110678 w 3644195"/>
                <a:gd name="connsiteY148" fmla="*/ 386528 h 3114675"/>
                <a:gd name="connsiteX149" fmla="*/ 3157920 w 3644195"/>
                <a:gd name="connsiteY149" fmla="*/ 435266 h 3114675"/>
                <a:gd name="connsiteX150" fmla="*/ 3162881 w 3644195"/>
                <a:gd name="connsiteY150" fmla="*/ 440699 h 3114675"/>
                <a:gd name="connsiteX151" fmla="*/ 3194376 w 3644195"/>
                <a:gd name="connsiteY151" fmla="*/ 475422 h 3114675"/>
                <a:gd name="connsiteX152" fmla="*/ 3203431 w 3644195"/>
                <a:gd name="connsiteY152" fmla="*/ 485816 h 3114675"/>
                <a:gd name="connsiteX153" fmla="*/ 3216816 w 3644195"/>
                <a:gd name="connsiteY153" fmla="*/ 501563 h 3114675"/>
                <a:gd name="connsiteX154" fmla="*/ 3232563 w 3644195"/>
                <a:gd name="connsiteY154" fmla="*/ 520854 h 3114675"/>
                <a:gd name="connsiteX155" fmla="*/ 3242563 w 3644195"/>
                <a:gd name="connsiteY155" fmla="*/ 533137 h 3114675"/>
                <a:gd name="connsiteX156" fmla="*/ 3304056 w 3644195"/>
                <a:gd name="connsiteY156" fmla="*/ 613449 h 3114675"/>
                <a:gd name="connsiteX157" fmla="*/ 3315710 w 3644195"/>
                <a:gd name="connsiteY157" fmla="*/ 629668 h 3114675"/>
                <a:gd name="connsiteX158" fmla="*/ 3390904 w 3644195"/>
                <a:gd name="connsiteY158" fmla="*/ 743601 h 3114675"/>
                <a:gd name="connsiteX159" fmla="*/ 3400746 w 3644195"/>
                <a:gd name="connsiteY159" fmla="*/ 759821 h 3114675"/>
                <a:gd name="connsiteX160" fmla="*/ 3410430 w 3644195"/>
                <a:gd name="connsiteY160" fmla="*/ 776119 h 3114675"/>
                <a:gd name="connsiteX161" fmla="*/ 3419800 w 3644195"/>
                <a:gd name="connsiteY161" fmla="*/ 791867 h 3114675"/>
                <a:gd name="connsiteX162" fmla="*/ 3429012 w 3644195"/>
                <a:gd name="connsiteY162" fmla="*/ 808008 h 3114675"/>
                <a:gd name="connsiteX163" fmla="*/ 3437988 w 3644195"/>
                <a:gd name="connsiteY163" fmla="*/ 823755 h 3114675"/>
                <a:gd name="connsiteX164" fmla="*/ 3446728 w 3644195"/>
                <a:gd name="connsiteY164" fmla="*/ 839503 h 3114675"/>
                <a:gd name="connsiteX165" fmla="*/ 3455310 w 3644195"/>
                <a:gd name="connsiteY165" fmla="*/ 855250 h 3114675"/>
                <a:gd name="connsiteX166" fmla="*/ 3463657 w 3644195"/>
                <a:gd name="connsiteY166" fmla="*/ 870997 h 3114675"/>
                <a:gd name="connsiteX167" fmla="*/ 3471530 w 3644195"/>
                <a:gd name="connsiteY167" fmla="*/ 886745 h 3114675"/>
                <a:gd name="connsiteX168" fmla="*/ 3479404 w 3644195"/>
                <a:gd name="connsiteY168" fmla="*/ 902492 h 3114675"/>
                <a:gd name="connsiteX169" fmla="*/ 3508773 w 3644195"/>
                <a:gd name="connsiteY169" fmla="*/ 964065 h 3114675"/>
                <a:gd name="connsiteX170" fmla="*/ 3522237 w 3644195"/>
                <a:gd name="connsiteY170" fmla="*/ 994457 h 3114675"/>
                <a:gd name="connsiteX171" fmla="*/ 3572314 w 3644195"/>
                <a:gd name="connsiteY171" fmla="*/ 1122641 h 3114675"/>
                <a:gd name="connsiteX172" fmla="*/ 3572314 w 3644195"/>
                <a:gd name="connsiteY172" fmla="*/ 1123192 h 3114675"/>
                <a:gd name="connsiteX173" fmla="*/ 3576172 w 3644195"/>
                <a:gd name="connsiteY173" fmla="*/ 1134609 h 3114675"/>
                <a:gd name="connsiteX174" fmla="*/ 3580030 w 3644195"/>
                <a:gd name="connsiteY174" fmla="*/ 1146262 h 3114675"/>
                <a:gd name="connsiteX175" fmla="*/ 3582865 w 3644195"/>
                <a:gd name="connsiteY175" fmla="*/ 1155160 h 3114675"/>
                <a:gd name="connsiteX176" fmla="*/ 3587037 w 3644195"/>
                <a:gd name="connsiteY176" fmla="*/ 1168466 h 3114675"/>
                <a:gd name="connsiteX177" fmla="*/ 3591290 w 3644195"/>
                <a:gd name="connsiteY177" fmla="*/ 1182875 h 3114675"/>
                <a:gd name="connsiteX178" fmla="*/ 3599163 w 3644195"/>
                <a:gd name="connsiteY178" fmla="*/ 1209409 h 3114675"/>
                <a:gd name="connsiteX179" fmla="*/ 3605068 w 3644195"/>
                <a:gd name="connsiteY179" fmla="*/ 1231928 h 3114675"/>
                <a:gd name="connsiteX180" fmla="*/ 3606170 w 3644195"/>
                <a:gd name="connsiteY180" fmla="*/ 1236101 h 3114675"/>
                <a:gd name="connsiteX181" fmla="*/ 3607037 w 3644195"/>
                <a:gd name="connsiteY181" fmla="*/ 1239644 h 3114675"/>
                <a:gd name="connsiteX182" fmla="*/ 3610265 w 3644195"/>
                <a:gd name="connsiteY182" fmla="*/ 1252951 h 3114675"/>
                <a:gd name="connsiteX183" fmla="*/ 3618139 w 3644195"/>
                <a:gd name="connsiteY183" fmla="*/ 1288304 h 3114675"/>
                <a:gd name="connsiteX184" fmla="*/ 3621997 w 3644195"/>
                <a:gd name="connsiteY184" fmla="*/ 1307595 h 3114675"/>
                <a:gd name="connsiteX185" fmla="*/ 3622706 w 3644195"/>
                <a:gd name="connsiteY185" fmla="*/ 1311217 h 3114675"/>
                <a:gd name="connsiteX186" fmla="*/ 3626012 w 3644195"/>
                <a:gd name="connsiteY186" fmla="*/ 1329405 h 3114675"/>
                <a:gd name="connsiteX187" fmla="*/ 3629949 w 3644195"/>
                <a:gd name="connsiteY187" fmla="*/ 1353813 h 3114675"/>
                <a:gd name="connsiteX188" fmla="*/ 3632705 w 3644195"/>
                <a:gd name="connsiteY188" fmla="*/ 1372395 h 3114675"/>
                <a:gd name="connsiteX189" fmla="*/ 3632705 w 3644195"/>
                <a:gd name="connsiteY189" fmla="*/ 1375151 h 3114675"/>
                <a:gd name="connsiteX190" fmla="*/ 3634280 w 3644195"/>
                <a:gd name="connsiteY190" fmla="*/ 1387592 h 3114675"/>
                <a:gd name="connsiteX191" fmla="*/ 3635540 w 3644195"/>
                <a:gd name="connsiteY191" fmla="*/ 1397906 h 3114675"/>
                <a:gd name="connsiteX192" fmla="*/ 3639240 w 3644195"/>
                <a:gd name="connsiteY192" fmla="*/ 1435385 h 3114675"/>
                <a:gd name="connsiteX193" fmla="*/ 3639949 w 3644195"/>
                <a:gd name="connsiteY193" fmla="*/ 1443888 h 3114675"/>
                <a:gd name="connsiteX194" fmla="*/ 3640894 w 3644195"/>
                <a:gd name="connsiteY194" fmla="*/ 1458140 h 3114675"/>
                <a:gd name="connsiteX195" fmla="*/ 3641760 w 3644195"/>
                <a:gd name="connsiteY195" fmla="*/ 1473887 h 3114675"/>
                <a:gd name="connsiteX196" fmla="*/ 3642311 w 3644195"/>
                <a:gd name="connsiteY196" fmla="*/ 1486092 h 3114675"/>
                <a:gd name="connsiteX197" fmla="*/ 3642783 w 3644195"/>
                <a:gd name="connsiteY197" fmla="*/ 1504122 h 3114675"/>
                <a:gd name="connsiteX198" fmla="*/ 3643886 w 3644195"/>
                <a:gd name="connsiteY198" fmla="*/ 152640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644195" h="3114675">
                  <a:moveTo>
                    <a:pt x="3643886" y="1526405"/>
                  </a:moveTo>
                  <a:cubicBezTo>
                    <a:pt x="3644177" y="1601937"/>
                    <a:pt x="3635374" y="1677226"/>
                    <a:pt x="3617666" y="1750648"/>
                  </a:cubicBezTo>
                  <a:cubicBezTo>
                    <a:pt x="3611761" y="1774742"/>
                    <a:pt x="3604674" y="1798757"/>
                    <a:pt x="3596565" y="1822378"/>
                  </a:cubicBezTo>
                  <a:cubicBezTo>
                    <a:pt x="3594203" y="1829149"/>
                    <a:pt x="3591840" y="1835920"/>
                    <a:pt x="3589321" y="1842613"/>
                  </a:cubicBezTo>
                  <a:cubicBezTo>
                    <a:pt x="3587274" y="1848125"/>
                    <a:pt x="3585148" y="1853636"/>
                    <a:pt x="3583022" y="1859069"/>
                  </a:cubicBezTo>
                  <a:lnTo>
                    <a:pt x="3581211" y="1863557"/>
                  </a:lnTo>
                  <a:cubicBezTo>
                    <a:pt x="3578928" y="1869226"/>
                    <a:pt x="3576644" y="1874895"/>
                    <a:pt x="3574203" y="1880486"/>
                  </a:cubicBezTo>
                  <a:lnTo>
                    <a:pt x="3573022" y="1883241"/>
                  </a:lnTo>
                  <a:cubicBezTo>
                    <a:pt x="3570660" y="1888753"/>
                    <a:pt x="3568219" y="1894265"/>
                    <a:pt x="3565778" y="1899697"/>
                  </a:cubicBezTo>
                  <a:lnTo>
                    <a:pt x="3562471" y="1906863"/>
                  </a:lnTo>
                  <a:cubicBezTo>
                    <a:pt x="3560267" y="1911744"/>
                    <a:pt x="3557983" y="1916547"/>
                    <a:pt x="3555621" y="1921350"/>
                  </a:cubicBezTo>
                  <a:cubicBezTo>
                    <a:pt x="3553259" y="1926153"/>
                    <a:pt x="3550661" y="1931507"/>
                    <a:pt x="3547748" y="1936546"/>
                  </a:cubicBezTo>
                  <a:cubicBezTo>
                    <a:pt x="3546803" y="1938357"/>
                    <a:pt x="3545937" y="1940168"/>
                    <a:pt x="3544992" y="1941901"/>
                  </a:cubicBezTo>
                  <a:lnTo>
                    <a:pt x="3538299" y="1954892"/>
                  </a:lnTo>
                  <a:lnTo>
                    <a:pt x="3532866" y="1964892"/>
                  </a:lnTo>
                  <a:cubicBezTo>
                    <a:pt x="3524520" y="1980324"/>
                    <a:pt x="3515780" y="1995546"/>
                    <a:pt x="3506647" y="2010559"/>
                  </a:cubicBezTo>
                  <a:cubicBezTo>
                    <a:pt x="3502946" y="2016701"/>
                    <a:pt x="3498773" y="2022842"/>
                    <a:pt x="3495309" y="2028905"/>
                  </a:cubicBezTo>
                  <a:cubicBezTo>
                    <a:pt x="3494443" y="2030401"/>
                    <a:pt x="3493498" y="2031897"/>
                    <a:pt x="3492553" y="2033393"/>
                  </a:cubicBezTo>
                  <a:cubicBezTo>
                    <a:pt x="3488144" y="2040322"/>
                    <a:pt x="3483656" y="2047251"/>
                    <a:pt x="3479089" y="2054180"/>
                  </a:cubicBezTo>
                  <a:cubicBezTo>
                    <a:pt x="3475388" y="2059770"/>
                    <a:pt x="3471688" y="2065360"/>
                    <a:pt x="3467829" y="2070951"/>
                  </a:cubicBezTo>
                  <a:lnTo>
                    <a:pt x="3457830" y="2085517"/>
                  </a:lnTo>
                  <a:lnTo>
                    <a:pt x="3455625" y="2088588"/>
                  </a:lnTo>
                  <a:cubicBezTo>
                    <a:pt x="3452161" y="2093627"/>
                    <a:pt x="3448539" y="2098666"/>
                    <a:pt x="3444996" y="2103705"/>
                  </a:cubicBezTo>
                  <a:cubicBezTo>
                    <a:pt x="3440587" y="2109926"/>
                    <a:pt x="3436099" y="2115988"/>
                    <a:pt x="3431610" y="2122130"/>
                  </a:cubicBezTo>
                  <a:cubicBezTo>
                    <a:pt x="3430666" y="2123390"/>
                    <a:pt x="3429800" y="2124649"/>
                    <a:pt x="3428855" y="2125830"/>
                  </a:cubicBezTo>
                  <a:cubicBezTo>
                    <a:pt x="3423737" y="2132838"/>
                    <a:pt x="3418462" y="2139767"/>
                    <a:pt x="3413107" y="2146617"/>
                  </a:cubicBezTo>
                  <a:cubicBezTo>
                    <a:pt x="3409958" y="2150711"/>
                    <a:pt x="3406808" y="2154491"/>
                    <a:pt x="3403580" y="2158900"/>
                  </a:cubicBezTo>
                  <a:cubicBezTo>
                    <a:pt x="3397911" y="2166380"/>
                    <a:pt x="3392084" y="2173781"/>
                    <a:pt x="3386179" y="2181183"/>
                  </a:cubicBezTo>
                  <a:cubicBezTo>
                    <a:pt x="3380274" y="2188584"/>
                    <a:pt x="3374920" y="2195277"/>
                    <a:pt x="3369172" y="2202284"/>
                  </a:cubicBezTo>
                  <a:lnTo>
                    <a:pt x="3367282" y="2204568"/>
                  </a:lnTo>
                  <a:cubicBezTo>
                    <a:pt x="3361613" y="2211575"/>
                    <a:pt x="3355944" y="2218504"/>
                    <a:pt x="3350118" y="2225433"/>
                  </a:cubicBezTo>
                  <a:cubicBezTo>
                    <a:pt x="3348464" y="2227559"/>
                    <a:pt x="3346653" y="2229685"/>
                    <a:pt x="3344921" y="2231732"/>
                  </a:cubicBezTo>
                  <a:cubicBezTo>
                    <a:pt x="3339646" y="2238110"/>
                    <a:pt x="3334292" y="2244487"/>
                    <a:pt x="3329173" y="2250786"/>
                  </a:cubicBezTo>
                  <a:cubicBezTo>
                    <a:pt x="3314158" y="2269053"/>
                    <a:pt x="3298781" y="2287163"/>
                    <a:pt x="3283034" y="2305115"/>
                  </a:cubicBezTo>
                  <a:cubicBezTo>
                    <a:pt x="3251122" y="2341859"/>
                    <a:pt x="3218548" y="2378314"/>
                    <a:pt x="3185321" y="2414481"/>
                  </a:cubicBezTo>
                  <a:cubicBezTo>
                    <a:pt x="3157684" y="2444401"/>
                    <a:pt x="3129654" y="2474163"/>
                    <a:pt x="3101072" y="2503375"/>
                  </a:cubicBezTo>
                  <a:cubicBezTo>
                    <a:pt x="2963912" y="2644235"/>
                    <a:pt x="2815414" y="2775648"/>
                    <a:pt x="2653924" y="2880368"/>
                  </a:cubicBezTo>
                  <a:cubicBezTo>
                    <a:pt x="2633846" y="2893360"/>
                    <a:pt x="2613611" y="2906036"/>
                    <a:pt x="2593139" y="2918083"/>
                  </a:cubicBezTo>
                  <a:lnTo>
                    <a:pt x="2570463" y="2931232"/>
                  </a:lnTo>
                  <a:lnTo>
                    <a:pt x="2566605" y="2933437"/>
                  </a:lnTo>
                  <a:cubicBezTo>
                    <a:pt x="2558731" y="2937846"/>
                    <a:pt x="2550858" y="2942177"/>
                    <a:pt x="2542984" y="2946428"/>
                  </a:cubicBezTo>
                  <a:cubicBezTo>
                    <a:pt x="2535110" y="2950680"/>
                    <a:pt x="2527236" y="2955168"/>
                    <a:pt x="2519363" y="2959341"/>
                  </a:cubicBezTo>
                  <a:lnTo>
                    <a:pt x="2508497" y="2965010"/>
                  </a:lnTo>
                  <a:cubicBezTo>
                    <a:pt x="2492750" y="2973199"/>
                    <a:pt x="2477002" y="2981073"/>
                    <a:pt x="2461255" y="2988631"/>
                  </a:cubicBezTo>
                  <a:cubicBezTo>
                    <a:pt x="2452672" y="2992726"/>
                    <a:pt x="2444090" y="2996505"/>
                    <a:pt x="2435429" y="3000521"/>
                  </a:cubicBezTo>
                  <a:cubicBezTo>
                    <a:pt x="2426768" y="3004536"/>
                    <a:pt x="2419681" y="3007686"/>
                    <a:pt x="2411414" y="3011150"/>
                  </a:cubicBezTo>
                  <a:lnTo>
                    <a:pt x="2401572" y="3015323"/>
                  </a:lnTo>
                  <a:cubicBezTo>
                    <a:pt x="2394249" y="3018473"/>
                    <a:pt x="2386848" y="3021465"/>
                    <a:pt x="2379447" y="3024457"/>
                  </a:cubicBezTo>
                  <a:cubicBezTo>
                    <a:pt x="2365062" y="3030021"/>
                    <a:pt x="2350629" y="3035427"/>
                    <a:pt x="2336141" y="3040677"/>
                  </a:cubicBezTo>
                  <a:lnTo>
                    <a:pt x="2319449" y="3046661"/>
                  </a:lnTo>
                  <a:lnTo>
                    <a:pt x="2310001" y="3049889"/>
                  </a:lnTo>
                  <a:lnTo>
                    <a:pt x="2294253" y="3055007"/>
                  </a:lnTo>
                  <a:lnTo>
                    <a:pt x="2280711" y="3059337"/>
                  </a:lnTo>
                  <a:lnTo>
                    <a:pt x="2280238" y="3059337"/>
                  </a:lnTo>
                  <a:cubicBezTo>
                    <a:pt x="2271317" y="3062119"/>
                    <a:pt x="2262420" y="3064744"/>
                    <a:pt x="2253546" y="3067211"/>
                  </a:cubicBezTo>
                  <a:cubicBezTo>
                    <a:pt x="2239452" y="3071305"/>
                    <a:pt x="2225358" y="3075085"/>
                    <a:pt x="2211186" y="3078707"/>
                  </a:cubicBezTo>
                  <a:cubicBezTo>
                    <a:pt x="2201816" y="3081069"/>
                    <a:pt x="2192446" y="3083273"/>
                    <a:pt x="2182998" y="3085399"/>
                  </a:cubicBezTo>
                  <a:cubicBezTo>
                    <a:pt x="2173550" y="3087525"/>
                    <a:pt x="2165203" y="3089336"/>
                    <a:pt x="2156227" y="3091226"/>
                  </a:cubicBezTo>
                  <a:lnTo>
                    <a:pt x="2154101" y="3091226"/>
                  </a:lnTo>
                  <a:cubicBezTo>
                    <a:pt x="2144810" y="3093116"/>
                    <a:pt x="2135441" y="3094926"/>
                    <a:pt x="2126071" y="3096580"/>
                  </a:cubicBezTo>
                  <a:lnTo>
                    <a:pt x="2111741" y="3099021"/>
                  </a:lnTo>
                  <a:lnTo>
                    <a:pt x="2097253" y="3101304"/>
                  </a:lnTo>
                  <a:cubicBezTo>
                    <a:pt x="2092922" y="3102013"/>
                    <a:pt x="2088513" y="3102643"/>
                    <a:pt x="2084183" y="3103194"/>
                  </a:cubicBezTo>
                  <a:lnTo>
                    <a:pt x="2068435" y="3105399"/>
                  </a:lnTo>
                  <a:cubicBezTo>
                    <a:pt x="2012634" y="3112460"/>
                    <a:pt x="1956416" y="3115643"/>
                    <a:pt x="1900174" y="3114926"/>
                  </a:cubicBezTo>
                  <a:lnTo>
                    <a:pt x="1890096" y="3114926"/>
                  </a:lnTo>
                  <a:cubicBezTo>
                    <a:pt x="1839137" y="3113912"/>
                    <a:pt x="1788281" y="3110100"/>
                    <a:pt x="1737739" y="3103509"/>
                  </a:cubicBezTo>
                  <a:lnTo>
                    <a:pt x="1726638" y="3102013"/>
                  </a:lnTo>
                  <a:lnTo>
                    <a:pt x="1707505" y="3099336"/>
                  </a:lnTo>
                  <a:lnTo>
                    <a:pt x="1692623" y="3096974"/>
                  </a:lnTo>
                  <a:cubicBezTo>
                    <a:pt x="1671601" y="3093667"/>
                    <a:pt x="1650735" y="3089887"/>
                    <a:pt x="1629634" y="3085635"/>
                  </a:cubicBezTo>
                  <a:cubicBezTo>
                    <a:pt x="1624988" y="3084769"/>
                    <a:pt x="1620421" y="3083825"/>
                    <a:pt x="1615855" y="3082801"/>
                  </a:cubicBezTo>
                  <a:cubicBezTo>
                    <a:pt x="1601839" y="3079888"/>
                    <a:pt x="1587745" y="3076738"/>
                    <a:pt x="1573809" y="3073431"/>
                  </a:cubicBezTo>
                  <a:cubicBezTo>
                    <a:pt x="1564439" y="3071227"/>
                    <a:pt x="1555148" y="3068943"/>
                    <a:pt x="1545857" y="3066581"/>
                  </a:cubicBezTo>
                  <a:lnTo>
                    <a:pt x="1531921" y="3062959"/>
                  </a:lnTo>
                  <a:lnTo>
                    <a:pt x="1517984" y="3059259"/>
                  </a:lnTo>
                  <a:cubicBezTo>
                    <a:pt x="1499481" y="3054298"/>
                    <a:pt x="1481057" y="3048944"/>
                    <a:pt x="1462868" y="3043511"/>
                  </a:cubicBezTo>
                  <a:cubicBezTo>
                    <a:pt x="1441554" y="3037055"/>
                    <a:pt x="1420350" y="3030205"/>
                    <a:pt x="1399249" y="3022961"/>
                  </a:cubicBezTo>
                  <a:lnTo>
                    <a:pt x="1376257" y="3015087"/>
                  </a:lnTo>
                  <a:cubicBezTo>
                    <a:pt x="1352636" y="3006662"/>
                    <a:pt x="1329015" y="2997765"/>
                    <a:pt x="1305394" y="2988553"/>
                  </a:cubicBezTo>
                  <a:lnTo>
                    <a:pt x="1292560" y="2983356"/>
                  </a:lnTo>
                  <a:lnTo>
                    <a:pt x="1282246" y="2978868"/>
                  </a:lnTo>
                  <a:lnTo>
                    <a:pt x="1275317" y="2975719"/>
                  </a:lnTo>
                  <a:cubicBezTo>
                    <a:pt x="1260042" y="2968790"/>
                    <a:pt x="1243822" y="2960680"/>
                    <a:pt x="1225555" y="2951546"/>
                  </a:cubicBezTo>
                  <a:lnTo>
                    <a:pt x="1216421" y="2946822"/>
                  </a:lnTo>
                  <a:cubicBezTo>
                    <a:pt x="1205477" y="2941074"/>
                    <a:pt x="1194060" y="2935011"/>
                    <a:pt x="1182328" y="2928555"/>
                  </a:cubicBezTo>
                  <a:cubicBezTo>
                    <a:pt x="1157683" y="2915012"/>
                    <a:pt x="1131306" y="2900052"/>
                    <a:pt x="1103591" y="2883754"/>
                  </a:cubicBezTo>
                  <a:cubicBezTo>
                    <a:pt x="788721" y="2698958"/>
                    <a:pt x="306772" y="2351097"/>
                    <a:pt x="193233" y="2219213"/>
                  </a:cubicBezTo>
                  <a:cubicBezTo>
                    <a:pt x="187485" y="2212520"/>
                    <a:pt x="181895" y="2205749"/>
                    <a:pt x="176304" y="2198898"/>
                  </a:cubicBezTo>
                  <a:cubicBezTo>
                    <a:pt x="171974" y="2193544"/>
                    <a:pt x="167643" y="2188111"/>
                    <a:pt x="163470" y="2182600"/>
                  </a:cubicBezTo>
                  <a:cubicBezTo>
                    <a:pt x="159297" y="2177088"/>
                    <a:pt x="155596" y="2172679"/>
                    <a:pt x="152132" y="2167561"/>
                  </a:cubicBezTo>
                  <a:cubicBezTo>
                    <a:pt x="148668" y="2162443"/>
                    <a:pt x="145597" y="2158664"/>
                    <a:pt x="142447" y="2154097"/>
                  </a:cubicBezTo>
                  <a:cubicBezTo>
                    <a:pt x="139298" y="2149530"/>
                    <a:pt x="136463" y="2145672"/>
                    <a:pt x="133550" y="2141420"/>
                  </a:cubicBezTo>
                  <a:cubicBezTo>
                    <a:pt x="133369" y="2141088"/>
                    <a:pt x="133156" y="2140772"/>
                    <a:pt x="132920" y="2140476"/>
                  </a:cubicBezTo>
                  <a:cubicBezTo>
                    <a:pt x="129377" y="2135200"/>
                    <a:pt x="125834" y="2129925"/>
                    <a:pt x="122369" y="2124728"/>
                  </a:cubicBezTo>
                  <a:cubicBezTo>
                    <a:pt x="118905" y="2119531"/>
                    <a:pt x="115755" y="2114492"/>
                    <a:pt x="112606" y="2108981"/>
                  </a:cubicBezTo>
                  <a:cubicBezTo>
                    <a:pt x="111031" y="2106540"/>
                    <a:pt x="109535" y="2104020"/>
                    <a:pt x="108039" y="2101107"/>
                  </a:cubicBezTo>
                  <a:cubicBezTo>
                    <a:pt x="104520" y="2095280"/>
                    <a:pt x="101055" y="2089454"/>
                    <a:pt x="97646" y="2083627"/>
                  </a:cubicBezTo>
                  <a:lnTo>
                    <a:pt x="97646" y="2083627"/>
                  </a:lnTo>
                  <a:cubicBezTo>
                    <a:pt x="94024" y="2077171"/>
                    <a:pt x="90402" y="2070714"/>
                    <a:pt x="86859" y="2064179"/>
                  </a:cubicBezTo>
                  <a:cubicBezTo>
                    <a:pt x="80718" y="2052762"/>
                    <a:pt x="74812" y="2041267"/>
                    <a:pt x="69301" y="2029614"/>
                  </a:cubicBezTo>
                  <a:lnTo>
                    <a:pt x="65049" y="2020559"/>
                  </a:lnTo>
                  <a:cubicBezTo>
                    <a:pt x="53908" y="1996733"/>
                    <a:pt x="44073" y="1972314"/>
                    <a:pt x="35601" y="1947412"/>
                  </a:cubicBezTo>
                  <a:cubicBezTo>
                    <a:pt x="32531" y="1938751"/>
                    <a:pt x="29775" y="1930011"/>
                    <a:pt x="27098" y="1921271"/>
                  </a:cubicBezTo>
                  <a:cubicBezTo>
                    <a:pt x="23712" y="1910012"/>
                    <a:pt x="20641" y="1898674"/>
                    <a:pt x="17806" y="1887336"/>
                  </a:cubicBezTo>
                  <a:cubicBezTo>
                    <a:pt x="17255" y="1885052"/>
                    <a:pt x="16704" y="1882848"/>
                    <a:pt x="16232" y="1880564"/>
                  </a:cubicBezTo>
                  <a:cubicBezTo>
                    <a:pt x="14815" y="1874659"/>
                    <a:pt x="13476" y="1868675"/>
                    <a:pt x="12295" y="1862691"/>
                  </a:cubicBezTo>
                  <a:cubicBezTo>
                    <a:pt x="10484" y="1854345"/>
                    <a:pt x="8909" y="1845999"/>
                    <a:pt x="7571" y="1837574"/>
                  </a:cubicBezTo>
                  <a:cubicBezTo>
                    <a:pt x="7571" y="1835527"/>
                    <a:pt x="6862" y="1833480"/>
                    <a:pt x="6626" y="1831432"/>
                  </a:cubicBezTo>
                  <a:cubicBezTo>
                    <a:pt x="5917" y="1827102"/>
                    <a:pt x="5287" y="1822771"/>
                    <a:pt x="4736" y="1818362"/>
                  </a:cubicBezTo>
                  <a:cubicBezTo>
                    <a:pt x="4185" y="1813953"/>
                    <a:pt x="3398" y="1807890"/>
                    <a:pt x="2846" y="1802615"/>
                  </a:cubicBezTo>
                  <a:cubicBezTo>
                    <a:pt x="2846" y="1800804"/>
                    <a:pt x="2453" y="1799071"/>
                    <a:pt x="2295" y="1797339"/>
                  </a:cubicBezTo>
                  <a:cubicBezTo>
                    <a:pt x="1823" y="1792851"/>
                    <a:pt x="1508" y="1788363"/>
                    <a:pt x="1114" y="1783954"/>
                  </a:cubicBezTo>
                  <a:cubicBezTo>
                    <a:pt x="1154" y="1783584"/>
                    <a:pt x="1154" y="1783222"/>
                    <a:pt x="1114" y="1782852"/>
                  </a:cubicBezTo>
                  <a:cubicBezTo>
                    <a:pt x="721" y="1777498"/>
                    <a:pt x="406" y="1772222"/>
                    <a:pt x="248" y="1767104"/>
                  </a:cubicBezTo>
                  <a:cubicBezTo>
                    <a:pt x="209" y="1766608"/>
                    <a:pt x="209" y="1766104"/>
                    <a:pt x="248" y="1765608"/>
                  </a:cubicBezTo>
                  <a:cubicBezTo>
                    <a:pt x="-122" y="1760041"/>
                    <a:pt x="-303" y="1754640"/>
                    <a:pt x="-303" y="1749388"/>
                  </a:cubicBezTo>
                  <a:cubicBezTo>
                    <a:pt x="-303" y="1735767"/>
                    <a:pt x="-303" y="1722224"/>
                    <a:pt x="563" y="1708681"/>
                  </a:cubicBezTo>
                  <a:cubicBezTo>
                    <a:pt x="563" y="1703327"/>
                    <a:pt x="1272" y="1697973"/>
                    <a:pt x="1744" y="1692934"/>
                  </a:cubicBezTo>
                  <a:cubicBezTo>
                    <a:pt x="2689" y="1682383"/>
                    <a:pt x="3949" y="1671832"/>
                    <a:pt x="5523" y="1661439"/>
                  </a:cubicBezTo>
                  <a:cubicBezTo>
                    <a:pt x="6311" y="1656085"/>
                    <a:pt x="7177" y="1650731"/>
                    <a:pt x="8201" y="1645692"/>
                  </a:cubicBezTo>
                  <a:cubicBezTo>
                    <a:pt x="10090" y="1635196"/>
                    <a:pt x="12374" y="1624692"/>
                    <a:pt x="15051" y="1614197"/>
                  </a:cubicBezTo>
                  <a:cubicBezTo>
                    <a:pt x="22003" y="1586631"/>
                    <a:pt x="31082" y="1559648"/>
                    <a:pt x="42215" y="1533491"/>
                  </a:cubicBezTo>
                  <a:cubicBezTo>
                    <a:pt x="50538" y="1513712"/>
                    <a:pt x="59978" y="1494414"/>
                    <a:pt x="70482" y="1475698"/>
                  </a:cubicBezTo>
                  <a:cubicBezTo>
                    <a:pt x="71269" y="1474123"/>
                    <a:pt x="72214" y="1472470"/>
                    <a:pt x="73159" y="1470895"/>
                  </a:cubicBezTo>
                  <a:cubicBezTo>
                    <a:pt x="115598" y="1396174"/>
                    <a:pt x="173312" y="1329877"/>
                    <a:pt x="238507" y="1268462"/>
                  </a:cubicBezTo>
                  <a:lnTo>
                    <a:pt x="249687" y="1257990"/>
                  </a:lnTo>
                  <a:lnTo>
                    <a:pt x="259529" y="1247833"/>
                  </a:lnTo>
                  <a:cubicBezTo>
                    <a:pt x="267010" y="1240983"/>
                    <a:pt x="274568" y="1234290"/>
                    <a:pt x="282206" y="1227519"/>
                  </a:cubicBezTo>
                  <a:lnTo>
                    <a:pt x="283623" y="1226259"/>
                  </a:lnTo>
                  <a:cubicBezTo>
                    <a:pt x="295851" y="1215764"/>
                    <a:pt x="308213" y="1205260"/>
                    <a:pt x="320708" y="1194764"/>
                  </a:cubicBezTo>
                  <a:cubicBezTo>
                    <a:pt x="339999" y="1178623"/>
                    <a:pt x="359604" y="1162797"/>
                    <a:pt x="379367" y="1147050"/>
                  </a:cubicBezTo>
                  <a:lnTo>
                    <a:pt x="381336" y="1145475"/>
                  </a:lnTo>
                  <a:cubicBezTo>
                    <a:pt x="398264" y="1132090"/>
                    <a:pt x="415350" y="1118783"/>
                    <a:pt x="432357" y="1105555"/>
                  </a:cubicBezTo>
                  <a:lnTo>
                    <a:pt x="458026" y="1085714"/>
                  </a:lnTo>
                  <a:cubicBezTo>
                    <a:pt x="476214" y="1071698"/>
                    <a:pt x="494402" y="1057683"/>
                    <a:pt x="512276" y="1043668"/>
                  </a:cubicBezTo>
                  <a:lnTo>
                    <a:pt x="533062" y="1027369"/>
                  </a:lnTo>
                  <a:cubicBezTo>
                    <a:pt x="540936" y="1021385"/>
                    <a:pt x="548180" y="1015401"/>
                    <a:pt x="555660" y="1009417"/>
                  </a:cubicBezTo>
                  <a:cubicBezTo>
                    <a:pt x="622767" y="954915"/>
                    <a:pt x="685576" y="895311"/>
                    <a:pt x="743526" y="831157"/>
                  </a:cubicBezTo>
                  <a:cubicBezTo>
                    <a:pt x="754447" y="819188"/>
                    <a:pt x="765313" y="807142"/>
                    <a:pt x="776123" y="795016"/>
                  </a:cubicBezTo>
                  <a:cubicBezTo>
                    <a:pt x="781241" y="789190"/>
                    <a:pt x="786359" y="783442"/>
                    <a:pt x="791398" y="777615"/>
                  </a:cubicBezTo>
                  <a:cubicBezTo>
                    <a:pt x="863285" y="695729"/>
                    <a:pt x="930133" y="612897"/>
                    <a:pt x="1004540" y="534711"/>
                  </a:cubicBezTo>
                  <a:cubicBezTo>
                    <a:pt x="1022279" y="516027"/>
                    <a:pt x="1040444" y="497650"/>
                    <a:pt x="1059026" y="479595"/>
                  </a:cubicBezTo>
                  <a:cubicBezTo>
                    <a:pt x="1074773" y="464557"/>
                    <a:pt x="1090521" y="449754"/>
                    <a:pt x="1107370" y="435266"/>
                  </a:cubicBezTo>
                  <a:cubicBezTo>
                    <a:pt x="1126346" y="418574"/>
                    <a:pt x="1145873" y="402276"/>
                    <a:pt x="1166345" y="386528"/>
                  </a:cubicBezTo>
                  <a:cubicBezTo>
                    <a:pt x="1194296" y="364797"/>
                    <a:pt x="1223744" y="343931"/>
                    <a:pt x="1255239" y="324011"/>
                  </a:cubicBezTo>
                  <a:cubicBezTo>
                    <a:pt x="1263112" y="319050"/>
                    <a:pt x="1270592" y="314248"/>
                    <a:pt x="1278309" y="309523"/>
                  </a:cubicBezTo>
                  <a:cubicBezTo>
                    <a:pt x="2063396" y="-178647"/>
                    <a:pt x="2641248" y="-19125"/>
                    <a:pt x="3026745" y="309523"/>
                  </a:cubicBezTo>
                  <a:cubicBezTo>
                    <a:pt x="3055822" y="334144"/>
                    <a:pt x="3083805" y="359813"/>
                    <a:pt x="3110678" y="386528"/>
                  </a:cubicBezTo>
                  <a:cubicBezTo>
                    <a:pt x="3127055" y="402276"/>
                    <a:pt x="3142882" y="418732"/>
                    <a:pt x="3157920" y="435266"/>
                  </a:cubicBezTo>
                  <a:cubicBezTo>
                    <a:pt x="3159653" y="436999"/>
                    <a:pt x="3161228" y="438809"/>
                    <a:pt x="3162881" y="440699"/>
                  </a:cubicBezTo>
                  <a:cubicBezTo>
                    <a:pt x="3173691" y="452195"/>
                    <a:pt x="3184195" y="463769"/>
                    <a:pt x="3194376" y="475422"/>
                  </a:cubicBezTo>
                  <a:lnTo>
                    <a:pt x="3203431" y="485816"/>
                  </a:lnTo>
                  <a:cubicBezTo>
                    <a:pt x="3207919" y="491012"/>
                    <a:pt x="3212407" y="496209"/>
                    <a:pt x="3216816" y="501563"/>
                  </a:cubicBezTo>
                  <a:cubicBezTo>
                    <a:pt x="3221225" y="506917"/>
                    <a:pt x="3227603" y="514397"/>
                    <a:pt x="3232563" y="520854"/>
                  </a:cubicBezTo>
                  <a:lnTo>
                    <a:pt x="3242563" y="533137"/>
                  </a:lnTo>
                  <a:cubicBezTo>
                    <a:pt x="3264082" y="559380"/>
                    <a:pt x="3284585" y="586150"/>
                    <a:pt x="3304056" y="613449"/>
                  </a:cubicBezTo>
                  <a:cubicBezTo>
                    <a:pt x="3307993" y="618803"/>
                    <a:pt x="3311930" y="624235"/>
                    <a:pt x="3315710" y="629668"/>
                  </a:cubicBezTo>
                  <a:cubicBezTo>
                    <a:pt x="3342638" y="667462"/>
                    <a:pt x="3367676" y="705650"/>
                    <a:pt x="3390904" y="743601"/>
                  </a:cubicBezTo>
                  <a:lnTo>
                    <a:pt x="3400746" y="759821"/>
                  </a:lnTo>
                  <a:cubicBezTo>
                    <a:pt x="3404052" y="765072"/>
                    <a:pt x="3407281" y="770505"/>
                    <a:pt x="3410430" y="776119"/>
                  </a:cubicBezTo>
                  <a:lnTo>
                    <a:pt x="3419800" y="791867"/>
                  </a:lnTo>
                  <a:cubicBezTo>
                    <a:pt x="3422950" y="797300"/>
                    <a:pt x="3426020" y="802654"/>
                    <a:pt x="3429012" y="808008"/>
                  </a:cubicBezTo>
                  <a:lnTo>
                    <a:pt x="3437988" y="823755"/>
                  </a:lnTo>
                  <a:cubicBezTo>
                    <a:pt x="3441059" y="829109"/>
                    <a:pt x="3443972" y="834463"/>
                    <a:pt x="3446728" y="839503"/>
                  </a:cubicBezTo>
                  <a:lnTo>
                    <a:pt x="3455310" y="855250"/>
                  </a:lnTo>
                  <a:cubicBezTo>
                    <a:pt x="3458145" y="860525"/>
                    <a:pt x="3460901" y="865879"/>
                    <a:pt x="3463657" y="870997"/>
                  </a:cubicBezTo>
                  <a:lnTo>
                    <a:pt x="3471530" y="886745"/>
                  </a:lnTo>
                  <a:cubicBezTo>
                    <a:pt x="3474207" y="892020"/>
                    <a:pt x="3476805" y="897296"/>
                    <a:pt x="3479404" y="902492"/>
                  </a:cubicBezTo>
                  <a:cubicBezTo>
                    <a:pt x="3489900" y="923491"/>
                    <a:pt x="3499695" y="944010"/>
                    <a:pt x="3508773" y="964065"/>
                  </a:cubicBezTo>
                  <a:cubicBezTo>
                    <a:pt x="3513340" y="974300"/>
                    <a:pt x="3517906" y="984458"/>
                    <a:pt x="3522237" y="994457"/>
                  </a:cubicBezTo>
                  <a:cubicBezTo>
                    <a:pt x="3541842" y="1039495"/>
                    <a:pt x="3558613" y="1082564"/>
                    <a:pt x="3572314" y="1122641"/>
                  </a:cubicBezTo>
                  <a:cubicBezTo>
                    <a:pt x="3572345" y="1122822"/>
                    <a:pt x="3572345" y="1123011"/>
                    <a:pt x="3572314" y="1123192"/>
                  </a:cubicBezTo>
                  <a:cubicBezTo>
                    <a:pt x="3573652" y="1127051"/>
                    <a:pt x="3574912" y="1131066"/>
                    <a:pt x="3576172" y="1134609"/>
                  </a:cubicBezTo>
                  <a:cubicBezTo>
                    <a:pt x="3577432" y="1138152"/>
                    <a:pt x="3578770" y="1142483"/>
                    <a:pt x="3580030" y="1146262"/>
                  </a:cubicBezTo>
                  <a:cubicBezTo>
                    <a:pt x="3581290" y="1150042"/>
                    <a:pt x="3581998" y="1152168"/>
                    <a:pt x="3582865" y="1155160"/>
                  </a:cubicBezTo>
                  <a:cubicBezTo>
                    <a:pt x="3584282" y="1159569"/>
                    <a:pt x="3585699" y="1163978"/>
                    <a:pt x="3587037" y="1168466"/>
                  </a:cubicBezTo>
                  <a:cubicBezTo>
                    <a:pt x="3588376" y="1172954"/>
                    <a:pt x="3589951" y="1178072"/>
                    <a:pt x="3591290" y="1182875"/>
                  </a:cubicBezTo>
                  <a:cubicBezTo>
                    <a:pt x="3593887" y="1191694"/>
                    <a:pt x="3596407" y="1200512"/>
                    <a:pt x="3599163" y="1209409"/>
                  </a:cubicBezTo>
                  <a:cubicBezTo>
                    <a:pt x="3601210" y="1217283"/>
                    <a:pt x="3603178" y="1224370"/>
                    <a:pt x="3605068" y="1231928"/>
                  </a:cubicBezTo>
                  <a:cubicBezTo>
                    <a:pt x="3605068" y="1233346"/>
                    <a:pt x="3605856" y="1234684"/>
                    <a:pt x="3606170" y="1236101"/>
                  </a:cubicBezTo>
                  <a:cubicBezTo>
                    <a:pt x="3606486" y="1237519"/>
                    <a:pt x="3606722" y="1238463"/>
                    <a:pt x="3607037" y="1239644"/>
                  </a:cubicBezTo>
                  <a:cubicBezTo>
                    <a:pt x="3608139" y="1244054"/>
                    <a:pt x="3609241" y="1248463"/>
                    <a:pt x="3610265" y="1252951"/>
                  </a:cubicBezTo>
                  <a:cubicBezTo>
                    <a:pt x="3613099" y="1264683"/>
                    <a:pt x="3615698" y="1276572"/>
                    <a:pt x="3618139" y="1288304"/>
                  </a:cubicBezTo>
                  <a:cubicBezTo>
                    <a:pt x="3619477" y="1294760"/>
                    <a:pt x="3620816" y="1301138"/>
                    <a:pt x="3621997" y="1307595"/>
                  </a:cubicBezTo>
                  <a:lnTo>
                    <a:pt x="3622706" y="1311217"/>
                  </a:lnTo>
                  <a:cubicBezTo>
                    <a:pt x="3623863" y="1317303"/>
                    <a:pt x="3624965" y="1323366"/>
                    <a:pt x="3626012" y="1329405"/>
                  </a:cubicBezTo>
                  <a:cubicBezTo>
                    <a:pt x="3627430" y="1337279"/>
                    <a:pt x="3628768" y="1345703"/>
                    <a:pt x="3629949" y="1353813"/>
                  </a:cubicBezTo>
                  <a:cubicBezTo>
                    <a:pt x="3630973" y="1359955"/>
                    <a:pt x="3631839" y="1366175"/>
                    <a:pt x="3632705" y="1372395"/>
                  </a:cubicBezTo>
                  <a:cubicBezTo>
                    <a:pt x="3632705" y="1373261"/>
                    <a:pt x="3632705" y="1374206"/>
                    <a:pt x="3632705" y="1375151"/>
                  </a:cubicBezTo>
                  <a:cubicBezTo>
                    <a:pt x="3633256" y="1379245"/>
                    <a:pt x="3633807" y="1383025"/>
                    <a:pt x="3634280" y="1387592"/>
                  </a:cubicBezTo>
                  <a:cubicBezTo>
                    <a:pt x="3634752" y="1392158"/>
                    <a:pt x="3635146" y="1394520"/>
                    <a:pt x="3635540" y="1397906"/>
                  </a:cubicBezTo>
                  <a:cubicBezTo>
                    <a:pt x="3636957" y="1410425"/>
                    <a:pt x="3638216" y="1422866"/>
                    <a:pt x="3639240" y="1435385"/>
                  </a:cubicBezTo>
                  <a:lnTo>
                    <a:pt x="3639949" y="1443888"/>
                  </a:lnTo>
                  <a:lnTo>
                    <a:pt x="3640894" y="1458140"/>
                  </a:lnTo>
                  <a:cubicBezTo>
                    <a:pt x="3640894" y="1463415"/>
                    <a:pt x="3641524" y="1468691"/>
                    <a:pt x="3641760" y="1473887"/>
                  </a:cubicBezTo>
                  <a:cubicBezTo>
                    <a:pt x="3641760" y="1477982"/>
                    <a:pt x="3642153" y="1481761"/>
                    <a:pt x="3642311" y="1486092"/>
                  </a:cubicBezTo>
                  <a:cubicBezTo>
                    <a:pt x="3642311" y="1492076"/>
                    <a:pt x="3642311" y="1498138"/>
                    <a:pt x="3642783" y="1504122"/>
                  </a:cubicBezTo>
                  <a:cubicBezTo>
                    <a:pt x="3643256" y="1510106"/>
                    <a:pt x="3643886" y="1519397"/>
                    <a:pt x="3643886" y="1526405"/>
                  </a:cubicBezTo>
                  <a:close/>
                </a:path>
              </a:pathLst>
            </a:custGeom>
            <a:solidFill>
              <a:srgbClr val="F0F0F0"/>
            </a:solidFill>
            <a:ln w="7867" cap="flat">
              <a:noFill/>
              <a:prstDash val="solid"/>
              <a:miter/>
            </a:ln>
          </p:spPr>
          <p:txBody>
            <a:bodyPr rtlCol="0" anchor="ctr"/>
            <a:lstStyle/>
            <a:p>
              <a:endParaRPr lang="en-US"/>
            </a:p>
          </p:txBody>
        </p:sp>
        <p:sp>
          <p:nvSpPr>
            <p:cNvPr id="2389" name="Freeform: Shape 2388">
              <a:extLst>
                <a:ext uri="{FF2B5EF4-FFF2-40B4-BE49-F238E27FC236}">
                  <a16:creationId xmlns:a16="http://schemas.microsoft.com/office/drawing/2014/main" id="{0A36C816-9F05-3C19-10B6-573818912EEA}"/>
                </a:ext>
              </a:extLst>
            </p:cNvPr>
            <p:cNvSpPr/>
            <p:nvPr/>
          </p:nvSpPr>
          <p:spPr>
            <a:xfrm>
              <a:off x="-1564272" y="-1231055"/>
              <a:ext cx="1038" cy="1049"/>
            </a:xfrm>
            <a:custGeom>
              <a:avLst/>
              <a:gdLst>
                <a:gd name="connsiteX0" fmla="*/ 736 w 1038"/>
                <a:gd name="connsiteY0" fmla="*/ 1399 h 1049"/>
                <a:gd name="connsiteX1" fmla="*/ 736 w 1038"/>
                <a:gd name="connsiteY1" fmla="*/ 1399 h 1049"/>
              </a:gdLst>
              <a:ahLst/>
              <a:cxnLst>
                <a:cxn ang="0">
                  <a:pos x="connsiteX0" y="connsiteY0"/>
                </a:cxn>
                <a:cxn ang="0">
                  <a:pos x="connsiteX1" y="connsiteY1"/>
                </a:cxn>
              </a:cxnLst>
              <a:rect l="l" t="t" r="r" b="b"/>
              <a:pathLst>
                <a:path w="1038" h="1049">
                  <a:moveTo>
                    <a:pt x="736" y="1399"/>
                  </a:moveTo>
                  <a:cubicBezTo>
                    <a:pt x="-839" y="376"/>
                    <a:pt x="-445" y="-333"/>
                    <a:pt x="736" y="1399"/>
                  </a:cubicBezTo>
                  <a:close/>
                </a:path>
              </a:pathLst>
            </a:custGeom>
            <a:solidFill>
              <a:srgbClr val="263238">
                <a:alpha val="20000"/>
              </a:srgbClr>
            </a:solidFill>
            <a:ln w="7867" cap="flat">
              <a:noFill/>
              <a:prstDash val="solid"/>
              <a:miter/>
            </a:ln>
          </p:spPr>
          <p:txBody>
            <a:bodyPr rtlCol="0" anchor="ctr"/>
            <a:lstStyle/>
            <a:p>
              <a:endParaRPr lang="en-US"/>
            </a:p>
          </p:txBody>
        </p:sp>
        <p:sp>
          <p:nvSpPr>
            <p:cNvPr id="2390" name="Freeform: Shape 2389">
              <a:extLst>
                <a:ext uri="{FF2B5EF4-FFF2-40B4-BE49-F238E27FC236}">
                  <a16:creationId xmlns:a16="http://schemas.microsoft.com/office/drawing/2014/main" id="{2F886DFF-717E-5CA8-0C34-DC02F61E56B3}"/>
                </a:ext>
              </a:extLst>
            </p:cNvPr>
            <p:cNvSpPr/>
            <p:nvPr/>
          </p:nvSpPr>
          <p:spPr>
            <a:xfrm>
              <a:off x="-1543797" y="-1800061"/>
              <a:ext cx="718350" cy="729835"/>
            </a:xfrm>
            <a:custGeom>
              <a:avLst/>
              <a:gdLst>
                <a:gd name="connsiteX0" fmla="*/ 716688 w 718350"/>
                <a:gd name="connsiteY0" fmla="*/ 500959 h 729835"/>
                <a:gd name="connsiteX1" fmla="*/ 617716 w 718350"/>
                <a:gd name="connsiteY1" fmla="*/ 614892 h 729835"/>
                <a:gd name="connsiteX2" fmla="*/ 598189 w 718350"/>
                <a:gd name="connsiteY2" fmla="*/ 621270 h 729835"/>
                <a:gd name="connsiteX3" fmla="*/ 299854 w 718350"/>
                <a:gd name="connsiteY3" fmla="*/ 701503 h 729835"/>
                <a:gd name="connsiteX4" fmla="*/ 269147 w 718350"/>
                <a:gd name="connsiteY4" fmla="*/ 683472 h 729835"/>
                <a:gd name="connsiteX5" fmla="*/ 183166 w 718350"/>
                <a:gd name="connsiteY5" fmla="*/ 581114 h 729835"/>
                <a:gd name="connsiteX6" fmla="*/ 182142 w 718350"/>
                <a:gd name="connsiteY6" fmla="*/ 581114 h 729835"/>
                <a:gd name="connsiteX7" fmla="*/ 103956 w 718350"/>
                <a:gd name="connsiteY7" fmla="*/ 563398 h 729835"/>
                <a:gd name="connsiteX8" fmla="*/ 69753 w 718350"/>
                <a:gd name="connsiteY8" fmla="*/ 583657 h 729835"/>
                <a:gd name="connsiteX9" fmla="*/ 64037 w 718350"/>
                <a:gd name="connsiteY9" fmla="*/ 581508 h 729835"/>
                <a:gd name="connsiteX10" fmla="*/ 56612 w 718350"/>
                <a:gd name="connsiteY10" fmla="*/ 542454 h 729835"/>
                <a:gd name="connsiteX11" fmla="*/ 60572 w 718350"/>
                <a:gd name="connsiteY11" fmla="*/ 537808 h 729835"/>
                <a:gd name="connsiteX12" fmla="*/ -213 w 718350"/>
                <a:gd name="connsiteY12" fmla="*/ 529384 h 729835"/>
                <a:gd name="connsiteX13" fmla="*/ 15141 w 718350"/>
                <a:gd name="connsiteY13" fmla="*/ 393247 h 729835"/>
                <a:gd name="connsiteX14" fmla="*/ 42305 w 718350"/>
                <a:gd name="connsiteY14" fmla="*/ 312542 h 729835"/>
                <a:gd name="connsiteX15" fmla="*/ 70572 w 718350"/>
                <a:gd name="connsiteY15" fmla="*/ 254749 h 729835"/>
                <a:gd name="connsiteX16" fmla="*/ 73249 w 718350"/>
                <a:gd name="connsiteY16" fmla="*/ 249946 h 729835"/>
                <a:gd name="connsiteX17" fmla="*/ 125609 w 718350"/>
                <a:gd name="connsiteY17" fmla="*/ 171209 h 729835"/>
                <a:gd name="connsiteX18" fmla="*/ 135766 w 718350"/>
                <a:gd name="connsiteY18" fmla="*/ 162469 h 729835"/>
                <a:gd name="connsiteX19" fmla="*/ 158442 w 718350"/>
                <a:gd name="connsiteY19" fmla="*/ 142155 h 729835"/>
                <a:gd name="connsiteX20" fmla="*/ 159860 w 718350"/>
                <a:gd name="connsiteY20" fmla="*/ 140895 h 729835"/>
                <a:gd name="connsiteX21" fmla="*/ 196945 w 718350"/>
                <a:gd name="connsiteY21" fmla="*/ 109400 h 729835"/>
                <a:gd name="connsiteX22" fmla="*/ 255604 w 718350"/>
                <a:gd name="connsiteY22" fmla="*/ 61685 h 729835"/>
                <a:gd name="connsiteX23" fmla="*/ 257572 w 718350"/>
                <a:gd name="connsiteY23" fmla="*/ 60111 h 729835"/>
                <a:gd name="connsiteX24" fmla="*/ 308594 w 718350"/>
                <a:gd name="connsiteY24" fmla="*/ 20191 h 729835"/>
                <a:gd name="connsiteX25" fmla="*/ 334262 w 718350"/>
                <a:gd name="connsiteY25" fmla="*/ 349 h 729835"/>
                <a:gd name="connsiteX26" fmla="*/ 349380 w 718350"/>
                <a:gd name="connsiteY26" fmla="*/ 3892 h 729835"/>
                <a:gd name="connsiteX27" fmla="*/ 388748 w 718350"/>
                <a:gd name="connsiteY27" fmla="*/ 43733 h 729835"/>
                <a:gd name="connsiteX28" fmla="*/ 456541 w 718350"/>
                <a:gd name="connsiteY28" fmla="*/ 32631 h 729835"/>
                <a:gd name="connsiteX29" fmla="*/ 557482 w 718350"/>
                <a:gd name="connsiteY29" fmla="*/ 117746 h 729835"/>
                <a:gd name="connsiteX30" fmla="*/ 634329 w 718350"/>
                <a:gd name="connsiteY30" fmla="*/ 368524 h 729835"/>
                <a:gd name="connsiteX31" fmla="*/ 716688 w 718350"/>
                <a:gd name="connsiteY31" fmla="*/ 500959 h 72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8350" h="729835">
                  <a:moveTo>
                    <a:pt x="716688" y="500959"/>
                  </a:moveTo>
                  <a:cubicBezTo>
                    <a:pt x="707783" y="554540"/>
                    <a:pt x="669525" y="598578"/>
                    <a:pt x="617716" y="614892"/>
                  </a:cubicBezTo>
                  <a:lnTo>
                    <a:pt x="598189" y="621270"/>
                  </a:lnTo>
                  <a:cubicBezTo>
                    <a:pt x="527956" y="720715"/>
                    <a:pt x="404811" y="762997"/>
                    <a:pt x="299854" y="701503"/>
                  </a:cubicBezTo>
                  <a:lnTo>
                    <a:pt x="269147" y="683472"/>
                  </a:lnTo>
                  <a:lnTo>
                    <a:pt x="183166" y="581114"/>
                  </a:lnTo>
                  <a:lnTo>
                    <a:pt x="182142" y="581114"/>
                  </a:lnTo>
                  <a:cubicBezTo>
                    <a:pt x="154899" y="586783"/>
                    <a:pt x="124113" y="582610"/>
                    <a:pt x="103956" y="563398"/>
                  </a:cubicBezTo>
                  <a:cubicBezTo>
                    <a:pt x="100106" y="578437"/>
                    <a:pt x="84792" y="587507"/>
                    <a:pt x="69753" y="583657"/>
                  </a:cubicBezTo>
                  <a:cubicBezTo>
                    <a:pt x="67777" y="583153"/>
                    <a:pt x="65855" y="582429"/>
                    <a:pt x="64037" y="581508"/>
                  </a:cubicBezTo>
                  <a:cubicBezTo>
                    <a:pt x="51203" y="572776"/>
                    <a:pt x="47872" y="555288"/>
                    <a:pt x="56612" y="542454"/>
                  </a:cubicBezTo>
                  <a:cubicBezTo>
                    <a:pt x="57753" y="540769"/>
                    <a:pt x="59084" y="539210"/>
                    <a:pt x="60572" y="537808"/>
                  </a:cubicBezTo>
                  <a:cubicBezTo>
                    <a:pt x="43250" y="553083"/>
                    <a:pt x="16479" y="545682"/>
                    <a:pt x="-213" y="529384"/>
                  </a:cubicBezTo>
                  <a:cubicBezTo>
                    <a:pt x="-1063" y="483527"/>
                    <a:pt x="4102" y="437757"/>
                    <a:pt x="15141" y="393247"/>
                  </a:cubicBezTo>
                  <a:cubicBezTo>
                    <a:pt x="22093" y="365681"/>
                    <a:pt x="31172" y="338698"/>
                    <a:pt x="42305" y="312542"/>
                  </a:cubicBezTo>
                  <a:cubicBezTo>
                    <a:pt x="50628" y="292763"/>
                    <a:pt x="60068" y="273464"/>
                    <a:pt x="70572" y="254749"/>
                  </a:cubicBezTo>
                  <a:cubicBezTo>
                    <a:pt x="71359" y="253174"/>
                    <a:pt x="72304" y="251520"/>
                    <a:pt x="73249" y="249946"/>
                  </a:cubicBezTo>
                  <a:cubicBezTo>
                    <a:pt x="88886" y="222537"/>
                    <a:pt x="106381" y="196231"/>
                    <a:pt x="125609" y="171209"/>
                  </a:cubicBezTo>
                  <a:lnTo>
                    <a:pt x="135766" y="162469"/>
                  </a:lnTo>
                  <a:cubicBezTo>
                    <a:pt x="143246" y="155619"/>
                    <a:pt x="150805" y="148926"/>
                    <a:pt x="158442" y="142155"/>
                  </a:cubicBezTo>
                  <a:lnTo>
                    <a:pt x="159860" y="140895"/>
                  </a:lnTo>
                  <a:cubicBezTo>
                    <a:pt x="172088" y="130399"/>
                    <a:pt x="184449" y="119896"/>
                    <a:pt x="196945" y="109400"/>
                  </a:cubicBezTo>
                  <a:cubicBezTo>
                    <a:pt x="216235" y="93259"/>
                    <a:pt x="235841" y="77433"/>
                    <a:pt x="255604" y="61685"/>
                  </a:cubicBezTo>
                  <a:lnTo>
                    <a:pt x="257572" y="60111"/>
                  </a:lnTo>
                  <a:cubicBezTo>
                    <a:pt x="274501" y="46725"/>
                    <a:pt x="291587" y="33419"/>
                    <a:pt x="308594" y="20191"/>
                  </a:cubicBezTo>
                  <a:lnTo>
                    <a:pt x="334262" y="349"/>
                  </a:lnTo>
                  <a:cubicBezTo>
                    <a:pt x="339420" y="971"/>
                    <a:pt x="344490" y="2160"/>
                    <a:pt x="349380" y="3892"/>
                  </a:cubicBezTo>
                  <a:cubicBezTo>
                    <a:pt x="370403" y="11215"/>
                    <a:pt x="374025" y="30505"/>
                    <a:pt x="388748" y="43733"/>
                  </a:cubicBezTo>
                  <a:cubicBezTo>
                    <a:pt x="408118" y="61449"/>
                    <a:pt x="426700" y="31686"/>
                    <a:pt x="456541" y="32631"/>
                  </a:cubicBezTo>
                  <a:cubicBezTo>
                    <a:pt x="548270" y="35466"/>
                    <a:pt x="512681" y="129557"/>
                    <a:pt x="557482" y="117746"/>
                  </a:cubicBezTo>
                  <a:cubicBezTo>
                    <a:pt x="750939" y="66724"/>
                    <a:pt x="718421" y="314195"/>
                    <a:pt x="634329" y="368524"/>
                  </a:cubicBezTo>
                  <a:cubicBezTo>
                    <a:pt x="683540" y="409388"/>
                    <a:pt x="726294" y="436553"/>
                    <a:pt x="716688" y="500959"/>
                  </a:cubicBezTo>
                  <a:close/>
                </a:path>
              </a:pathLst>
            </a:custGeom>
            <a:solidFill>
              <a:srgbClr val="000000">
                <a:alpha val="20000"/>
              </a:srgbClr>
            </a:solidFill>
            <a:ln w="7867" cap="flat">
              <a:noFill/>
              <a:prstDash val="solid"/>
              <a:miter/>
            </a:ln>
          </p:spPr>
          <p:txBody>
            <a:bodyPr rtlCol="0" anchor="ctr"/>
            <a:lstStyle/>
            <a:p>
              <a:endParaRPr lang="en-US"/>
            </a:p>
          </p:txBody>
        </p:sp>
        <p:sp>
          <p:nvSpPr>
            <p:cNvPr id="2391" name="Freeform: Shape 2390">
              <a:extLst>
                <a:ext uri="{FF2B5EF4-FFF2-40B4-BE49-F238E27FC236}">
                  <a16:creationId xmlns:a16="http://schemas.microsoft.com/office/drawing/2014/main" id="{B7D0DE9B-56D5-2733-D0E3-37A966A810A4}"/>
                </a:ext>
              </a:extLst>
            </p:cNvPr>
            <p:cNvSpPr/>
            <p:nvPr/>
          </p:nvSpPr>
          <p:spPr>
            <a:xfrm>
              <a:off x="-1569060" y="-1708805"/>
              <a:ext cx="652572" cy="644541"/>
            </a:xfrm>
            <a:custGeom>
              <a:avLst/>
              <a:gdLst>
                <a:gd name="connsiteX0" fmla="*/ 652573 w 652572"/>
                <a:gd name="connsiteY0" fmla="*/ 322271 h 644541"/>
                <a:gd name="connsiteX1" fmla="*/ 326286 w 652572"/>
                <a:gd name="connsiteY1" fmla="*/ 644542 h 644541"/>
                <a:gd name="connsiteX2" fmla="*/ 0 w 652572"/>
                <a:gd name="connsiteY2" fmla="*/ 322271 h 644541"/>
                <a:gd name="connsiteX3" fmla="*/ 326286 w 652572"/>
                <a:gd name="connsiteY3" fmla="*/ 0 h 644541"/>
                <a:gd name="connsiteX4" fmla="*/ 652573 w 652572"/>
                <a:gd name="connsiteY4" fmla="*/ 322271 h 64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72" h="644541">
                  <a:moveTo>
                    <a:pt x="652573" y="322271"/>
                  </a:moveTo>
                  <a:cubicBezTo>
                    <a:pt x="652573" y="500256"/>
                    <a:pt x="506490" y="644542"/>
                    <a:pt x="326286" y="644542"/>
                  </a:cubicBezTo>
                  <a:cubicBezTo>
                    <a:pt x="146083" y="644542"/>
                    <a:pt x="0" y="500256"/>
                    <a:pt x="0" y="322271"/>
                  </a:cubicBezTo>
                  <a:cubicBezTo>
                    <a:pt x="0" y="144286"/>
                    <a:pt x="146083" y="0"/>
                    <a:pt x="326286" y="0"/>
                  </a:cubicBezTo>
                  <a:cubicBezTo>
                    <a:pt x="506490" y="0"/>
                    <a:pt x="652573" y="144286"/>
                    <a:pt x="652573" y="322271"/>
                  </a:cubicBezTo>
                  <a:close/>
                </a:path>
              </a:pathLst>
            </a:custGeom>
            <a:solidFill>
              <a:srgbClr val="FFFFFF"/>
            </a:solidFill>
            <a:ln w="7867" cap="flat">
              <a:solidFill>
                <a:srgbClr val="263238"/>
              </a:solidFill>
              <a:prstDash val="solid"/>
              <a:miter/>
            </a:ln>
          </p:spPr>
          <p:txBody>
            <a:bodyPr rtlCol="0" anchor="ctr"/>
            <a:lstStyle/>
            <a:p>
              <a:endParaRPr lang="en-US"/>
            </a:p>
          </p:txBody>
        </p:sp>
        <p:sp>
          <p:nvSpPr>
            <p:cNvPr id="2392" name="Freeform: Shape 2391">
              <a:extLst>
                <a:ext uri="{FF2B5EF4-FFF2-40B4-BE49-F238E27FC236}">
                  <a16:creationId xmlns:a16="http://schemas.microsoft.com/office/drawing/2014/main" id="{36F80E18-9044-916A-1E1B-91E4F88D39C3}"/>
                </a:ext>
              </a:extLst>
            </p:cNvPr>
            <p:cNvSpPr/>
            <p:nvPr/>
          </p:nvSpPr>
          <p:spPr>
            <a:xfrm>
              <a:off x="-1540242" y="-1693372"/>
              <a:ext cx="594937" cy="587693"/>
            </a:xfrm>
            <a:custGeom>
              <a:avLst/>
              <a:gdLst>
                <a:gd name="connsiteX0" fmla="*/ 594937 w 594937"/>
                <a:gd name="connsiteY0" fmla="*/ 293847 h 587693"/>
                <a:gd name="connsiteX1" fmla="*/ 297469 w 594937"/>
                <a:gd name="connsiteY1" fmla="*/ 587694 h 587693"/>
                <a:gd name="connsiteX2" fmla="*/ 0 w 594937"/>
                <a:gd name="connsiteY2" fmla="*/ 293847 h 587693"/>
                <a:gd name="connsiteX3" fmla="*/ 297469 w 594937"/>
                <a:gd name="connsiteY3" fmla="*/ 0 h 587693"/>
                <a:gd name="connsiteX4" fmla="*/ 594937 w 594937"/>
                <a:gd name="connsiteY4" fmla="*/ 293847 h 58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37" h="587693">
                  <a:moveTo>
                    <a:pt x="594937" y="293847"/>
                  </a:moveTo>
                  <a:cubicBezTo>
                    <a:pt x="594937" y="456134"/>
                    <a:pt x="461756" y="587694"/>
                    <a:pt x="297469" y="587694"/>
                  </a:cubicBezTo>
                  <a:cubicBezTo>
                    <a:pt x="133181" y="587694"/>
                    <a:pt x="0" y="456134"/>
                    <a:pt x="0" y="293847"/>
                  </a:cubicBezTo>
                  <a:cubicBezTo>
                    <a:pt x="0" y="131560"/>
                    <a:pt x="133181" y="0"/>
                    <a:pt x="297469" y="0"/>
                  </a:cubicBezTo>
                  <a:cubicBezTo>
                    <a:pt x="461756" y="0"/>
                    <a:pt x="594937" y="131560"/>
                    <a:pt x="594937" y="293847"/>
                  </a:cubicBezTo>
                  <a:close/>
                </a:path>
              </a:pathLst>
            </a:custGeom>
            <a:solidFill>
              <a:srgbClr val="263238"/>
            </a:solidFill>
            <a:ln w="7867" cap="flat">
              <a:solidFill>
                <a:srgbClr val="FFFFFF"/>
              </a:solidFill>
              <a:prstDash val="solid"/>
              <a:miter/>
            </a:ln>
          </p:spPr>
          <p:txBody>
            <a:bodyPr rtlCol="0" anchor="ctr"/>
            <a:lstStyle/>
            <a:p>
              <a:endParaRPr lang="en-US"/>
            </a:p>
          </p:txBody>
        </p:sp>
        <p:sp>
          <p:nvSpPr>
            <p:cNvPr id="2393" name="Freeform: Shape 2392">
              <a:extLst>
                <a:ext uri="{FF2B5EF4-FFF2-40B4-BE49-F238E27FC236}">
                  <a16:creationId xmlns:a16="http://schemas.microsoft.com/office/drawing/2014/main" id="{28B4953D-8573-BE0A-725C-A794AF46F7F3}"/>
                </a:ext>
              </a:extLst>
            </p:cNvPr>
            <p:cNvSpPr/>
            <p:nvPr/>
          </p:nvSpPr>
          <p:spPr>
            <a:xfrm>
              <a:off x="-1589591" y="-1802358"/>
              <a:ext cx="726011" cy="640082"/>
            </a:xfrm>
            <a:custGeom>
              <a:avLst/>
              <a:gdLst>
                <a:gd name="connsiteX0" fmla="*/ 26842 w 726011"/>
                <a:gd name="connsiteY0" fmla="*/ 519004 h 640082"/>
                <a:gd name="connsiteX1" fmla="*/ 17472 w 726011"/>
                <a:gd name="connsiteY1" fmla="*/ 586797 h 640082"/>
                <a:gd name="connsiteX2" fmla="*/ 66210 w 726011"/>
                <a:gd name="connsiteY2" fmla="*/ 564199 h 640082"/>
                <a:gd name="connsiteX3" fmla="*/ 77289 w 726011"/>
                <a:gd name="connsiteY3" fmla="*/ 569923 h 640082"/>
                <a:gd name="connsiteX4" fmla="*/ 81958 w 726011"/>
                <a:gd name="connsiteY4" fmla="*/ 566404 h 640082"/>
                <a:gd name="connsiteX5" fmla="*/ 83060 w 726011"/>
                <a:gd name="connsiteY5" fmla="*/ 549869 h 640082"/>
                <a:gd name="connsiteX6" fmla="*/ 83060 w 726011"/>
                <a:gd name="connsiteY6" fmla="*/ 549869 h 640082"/>
                <a:gd name="connsiteX7" fmla="*/ 111484 w 726011"/>
                <a:gd name="connsiteY7" fmla="*/ 532862 h 640082"/>
                <a:gd name="connsiteX8" fmla="*/ 172821 w 726011"/>
                <a:gd name="connsiteY8" fmla="*/ 591915 h 640082"/>
                <a:gd name="connsiteX9" fmla="*/ 190458 w 726011"/>
                <a:gd name="connsiteY9" fmla="*/ 639157 h 640082"/>
                <a:gd name="connsiteX10" fmla="*/ 235889 w 726011"/>
                <a:gd name="connsiteY10" fmla="*/ 625142 h 640082"/>
                <a:gd name="connsiteX11" fmla="*/ 280533 w 726011"/>
                <a:gd name="connsiteY11" fmla="*/ 603489 h 640082"/>
                <a:gd name="connsiteX12" fmla="*/ 319901 w 726011"/>
                <a:gd name="connsiteY12" fmla="*/ 615142 h 640082"/>
                <a:gd name="connsiteX13" fmla="*/ 441471 w 726011"/>
                <a:gd name="connsiteY13" fmla="*/ 567034 h 640082"/>
                <a:gd name="connsiteX14" fmla="*/ 528082 w 726011"/>
                <a:gd name="connsiteY14" fmla="*/ 545066 h 640082"/>
                <a:gd name="connsiteX15" fmla="*/ 561231 w 726011"/>
                <a:gd name="connsiteY15" fmla="*/ 581994 h 640082"/>
                <a:gd name="connsiteX16" fmla="*/ 598709 w 726011"/>
                <a:gd name="connsiteY16" fmla="*/ 546011 h 640082"/>
                <a:gd name="connsiteX17" fmla="*/ 598709 w 726011"/>
                <a:gd name="connsiteY17" fmla="*/ 546011 h 640082"/>
                <a:gd name="connsiteX18" fmla="*/ 629259 w 726011"/>
                <a:gd name="connsiteY18" fmla="*/ 562782 h 640082"/>
                <a:gd name="connsiteX19" fmla="*/ 647448 w 726011"/>
                <a:gd name="connsiteY19" fmla="*/ 492863 h 640082"/>
                <a:gd name="connsiteX20" fmla="*/ 692879 w 726011"/>
                <a:gd name="connsiteY20" fmla="*/ 438299 h 640082"/>
                <a:gd name="connsiteX21" fmla="*/ 660991 w 726011"/>
                <a:gd name="connsiteY21" fmla="*/ 375309 h 640082"/>
                <a:gd name="connsiteX22" fmla="*/ 725634 w 726011"/>
                <a:gd name="connsiteY22" fmla="*/ 262794 h 640082"/>
                <a:gd name="connsiteX23" fmla="*/ 666659 w 726011"/>
                <a:gd name="connsiteY23" fmla="*/ 156026 h 640082"/>
                <a:gd name="connsiteX24" fmla="*/ 626661 w 726011"/>
                <a:gd name="connsiteY24" fmla="*/ 164451 h 640082"/>
                <a:gd name="connsiteX25" fmla="*/ 590914 w 726011"/>
                <a:gd name="connsiteY25" fmla="*/ 98627 h 640082"/>
                <a:gd name="connsiteX26" fmla="*/ 497060 w 726011"/>
                <a:gd name="connsiteY26" fmla="*/ 130122 h 640082"/>
                <a:gd name="connsiteX27" fmla="*/ 498792 w 726011"/>
                <a:gd name="connsiteY27" fmla="*/ 64140 h 640082"/>
                <a:gd name="connsiteX28" fmla="*/ 452573 w 726011"/>
                <a:gd name="connsiteY28" fmla="*/ 47054 h 640082"/>
                <a:gd name="connsiteX29" fmla="*/ 402890 w 726011"/>
                <a:gd name="connsiteY29" fmla="*/ 1308 h 640082"/>
                <a:gd name="connsiteX30" fmla="*/ 363522 w 726011"/>
                <a:gd name="connsiteY30" fmla="*/ 69888 h 640082"/>
                <a:gd name="connsiteX31" fmla="*/ 321948 w 726011"/>
                <a:gd name="connsiteY31" fmla="*/ 59888 h 640082"/>
                <a:gd name="connsiteX32" fmla="*/ 321948 w 726011"/>
                <a:gd name="connsiteY32" fmla="*/ 59888 h 640082"/>
                <a:gd name="connsiteX33" fmla="*/ 251085 w 726011"/>
                <a:gd name="connsiteY33" fmla="*/ 22724 h 640082"/>
                <a:gd name="connsiteX34" fmla="*/ 193922 w 726011"/>
                <a:gd name="connsiteY34" fmla="*/ 108626 h 640082"/>
                <a:gd name="connsiteX35" fmla="*/ 123059 w 726011"/>
                <a:gd name="connsiteY35" fmla="*/ 110595 h 640082"/>
                <a:gd name="connsiteX36" fmla="*/ 92902 w 726011"/>
                <a:gd name="connsiteY36" fmla="*/ 199725 h 640082"/>
                <a:gd name="connsiteX37" fmla="*/ 16764 w 726011"/>
                <a:gd name="connsiteY37" fmla="*/ 224134 h 640082"/>
                <a:gd name="connsiteX38" fmla="*/ 38101 w 726011"/>
                <a:gd name="connsiteY38" fmla="*/ 321925 h 640082"/>
                <a:gd name="connsiteX39" fmla="*/ 4166 w 726011"/>
                <a:gd name="connsiteY39" fmla="*/ 372868 h 640082"/>
                <a:gd name="connsiteX40" fmla="*/ 38259 w 726011"/>
                <a:gd name="connsiteY40" fmla="*/ 417276 h 640082"/>
                <a:gd name="connsiteX41" fmla="*/ 71 w 726011"/>
                <a:gd name="connsiteY41" fmla="*/ 464912 h 640082"/>
                <a:gd name="connsiteX42" fmla="*/ 26842 w 726011"/>
                <a:gd name="connsiteY42" fmla="*/ 519004 h 64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26011" h="640082">
                  <a:moveTo>
                    <a:pt x="26842" y="519004"/>
                  </a:moveTo>
                  <a:cubicBezTo>
                    <a:pt x="8102" y="530657"/>
                    <a:pt x="2748" y="569790"/>
                    <a:pt x="17472" y="586797"/>
                  </a:cubicBezTo>
                  <a:cubicBezTo>
                    <a:pt x="32196" y="603804"/>
                    <a:pt x="60463" y="590655"/>
                    <a:pt x="66210" y="564199"/>
                  </a:cubicBezTo>
                  <a:cubicBezTo>
                    <a:pt x="67691" y="568837"/>
                    <a:pt x="72651" y="571404"/>
                    <a:pt x="77289" y="569923"/>
                  </a:cubicBezTo>
                  <a:cubicBezTo>
                    <a:pt x="79202" y="569317"/>
                    <a:pt x="80848" y="568073"/>
                    <a:pt x="81958" y="566404"/>
                  </a:cubicBezTo>
                  <a:cubicBezTo>
                    <a:pt x="85013" y="561404"/>
                    <a:pt x="85422" y="555231"/>
                    <a:pt x="83060" y="549869"/>
                  </a:cubicBezTo>
                  <a:cubicBezTo>
                    <a:pt x="81643" y="548609"/>
                    <a:pt x="82194" y="547822"/>
                    <a:pt x="83060" y="549869"/>
                  </a:cubicBezTo>
                  <a:cubicBezTo>
                    <a:pt x="92666" y="557743"/>
                    <a:pt x="109201" y="549160"/>
                    <a:pt x="111484" y="532862"/>
                  </a:cubicBezTo>
                  <a:cubicBezTo>
                    <a:pt x="104477" y="576167"/>
                    <a:pt x="143845" y="613961"/>
                    <a:pt x="172821" y="591915"/>
                  </a:cubicBezTo>
                  <a:cubicBezTo>
                    <a:pt x="164238" y="610339"/>
                    <a:pt x="175498" y="634511"/>
                    <a:pt x="190458" y="639157"/>
                  </a:cubicBezTo>
                  <a:cubicBezTo>
                    <a:pt x="205418" y="643802"/>
                    <a:pt x="221952" y="634984"/>
                    <a:pt x="235889" y="625142"/>
                  </a:cubicBezTo>
                  <a:cubicBezTo>
                    <a:pt x="249825" y="615300"/>
                    <a:pt x="264864" y="604198"/>
                    <a:pt x="280533" y="603489"/>
                  </a:cubicBezTo>
                  <a:cubicBezTo>
                    <a:pt x="294154" y="602859"/>
                    <a:pt x="306831" y="610497"/>
                    <a:pt x="319901" y="615142"/>
                  </a:cubicBezTo>
                  <a:cubicBezTo>
                    <a:pt x="361317" y="629551"/>
                    <a:pt x="409819" y="610418"/>
                    <a:pt x="441471" y="567034"/>
                  </a:cubicBezTo>
                  <a:cubicBezTo>
                    <a:pt x="462416" y="602859"/>
                    <a:pt x="513988" y="589631"/>
                    <a:pt x="528082" y="545066"/>
                  </a:cubicBezTo>
                  <a:cubicBezTo>
                    <a:pt x="530996" y="565931"/>
                    <a:pt x="545247" y="581836"/>
                    <a:pt x="561231" y="581994"/>
                  </a:cubicBezTo>
                  <a:cubicBezTo>
                    <a:pt x="577214" y="582151"/>
                    <a:pt x="593198" y="566719"/>
                    <a:pt x="598709" y="546011"/>
                  </a:cubicBezTo>
                  <a:lnTo>
                    <a:pt x="598709" y="546011"/>
                  </a:lnTo>
                  <a:cubicBezTo>
                    <a:pt x="598709" y="565774"/>
                    <a:pt x="616662" y="575459"/>
                    <a:pt x="629259" y="562782"/>
                  </a:cubicBezTo>
                  <a:cubicBezTo>
                    <a:pt x="647085" y="544231"/>
                    <a:pt x="653975" y="517744"/>
                    <a:pt x="647448" y="492863"/>
                  </a:cubicBezTo>
                  <a:cubicBezTo>
                    <a:pt x="668864" y="492076"/>
                    <a:pt x="689651" y="467195"/>
                    <a:pt x="692879" y="438299"/>
                  </a:cubicBezTo>
                  <a:cubicBezTo>
                    <a:pt x="696107" y="409402"/>
                    <a:pt x="681620" y="380584"/>
                    <a:pt x="660991" y="375309"/>
                  </a:cubicBezTo>
                  <a:cubicBezTo>
                    <a:pt x="696501" y="360585"/>
                    <a:pt x="723980" y="312319"/>
                    <a:pt x="725634" y="262794"/>
                  </a:cubicBezTo>
                  <a:cubicBezTo>
                    <a:pt x="727287" y="213268"/>
                    <a:pt x="701540" y="167600"/>
                    <a:pt x="666659" y="156026"/>
                  </a:cubicBezTo>
                  <a:cubicBezTo>
                    <a:pt x="652841" y="150593"/>
                    <a:pt x="637117" y="153908"/>
                    <a:pt x="626661" y="164451"/>
                  </a:cubicBezTo>
                  <a:cubicBezTo>
                    <a:pt x="622488" y="136342"/>
                    <a:pt x="609733" y="111225"/>
                    <a:pt x="590914" y="98627"/>
                  </a:cubicBezTo>
                  <a:cubicBezTo>
                    <a:pt x="560994" y="78391"/>
                    <a:pt x="519342" y="92249"/>
                    <a:pt x="497060" y="130122"/>
                  </a:cubicBezTo>
                  <a:cubicBezTo>
                    <a:pt x="507941" y="109611"/>
                    <a:pt x="508587" y="85194"/>
                    <a:pt x="498792" y="64140"/>
                  </a:cubicBezTo>
                  <a:cubicBezTo>
                    <a:pt x="488871" y="45715"/>
                    <a:pt x="469187" y="38393"/>
                    <a:pt x="452573" y="47054"/>
                  </a:cubicBezTo>
                  <a:cubicBezTo>
                    <a:pt x="448951" y="16898"/>
                    <a:pt x="425645" y="-4519"/>
                    <a:pt x="402890" y="1308"/>
                  </a:cubicBezTo>
                  <a:cubicBezTo>
                    <a:pt x="380135" y="7134"/>
                    <a:pt x="361790" y="39417"/>
                    <a:pt x="363522" y="69888"/>
                  </a:cubicBezTo>
                  <a:cubicBezTo>
                    <a:pt x="361396" y="45322"/>
                    <a:pt x="332421" y="39259"/>
                    <a:pt x="321948" y="59888"/>
                  </a:cubicBezTo>
                  <a:cubicBezTo>
                    <a:pt x="322815" y="61699"/>
                    <a:pt x="321476" y="60676"/>
                    <a:pt x="321948" y="59888"/>
                  </a:cubicBezTo>
                  <a:cubicBezTo>
                    <a:pt x="307461" y="29496"/>
                    <a:pt x="278013" y="13906"/>
                    <a:pt x="251085" y="22724"/>
                  </a:cubicBezTo>
                  <a:cubicBezTo>
                    <a:pt x="222031" y="32251"/>
                    <a:pt x="197623" y="68785"/>
                    <a:pt x="193922" y="108626"/>
                  </a:cubicBezTo>
                  <a:cubicBezTo>
                    <a:pt x="173568" y="90249"/>
                    <a:pt x="142365" y="91115"/>
                    <a:pt x="123059" y="110595"/>
                  </a:cubicBezTo>
                  <a:cubicBezTo>
                    <a:pt x="101563" y="129964"/>
                    <a:pt x="89123" y="166813"/>
                    <a:pt x="92902" y="199725"/>
                  </a:cubicBezTo>
                  <a:cubicBezTo>
                    <a:pt x="70305" y="177443"/>
                    <a:pt x="32275" y="189568"/>
                    <a:pt x="16764" y="224134"/>
                  </a:cubicBezTo>
                  <a:cubicBezTo>
                    <a:pt x="1252" y="258699"/>
                    <a:pt x="11961" y="307438"/>
                    <a:pt x="38101" y="321925"/>
                  </a:cubicBezTo>
                  <a:cubicBezTo>
                    <a:pt x="20070" y="324681"/>
                    <a:pt x="4166" y="348617"/>
                    <a:pt x="4166" y="372868"/>
                  </a:cubicBezTo>
                  <a:cubicBezTo>
                    <a:pt x="4166" y="397119"/>
                    <a:pt x="19913" y="417906"/>
                    <a:pt x="38259" y="417276"/>
                  </a:cubicBezTo>
                  <a:cubicBezTo>
                    <a:pt x="19992" y="418851"/>
                    <a:pt x="2748" y="440424"/>
                    <a:pt x="71" y="464912"/>
                  </a:cubicBezTo>
                  <a:cubicBezTo>
                    <a:pt x="-2606" y="489399"/>
                    <a:pt x="9362" y="513571"/>
                    <a:pt x="26842" y="519004"/>
                  </a:cubicBezTo>
                  <a:close/>
                </a:path>
              </a:pathLst>
            </a:custGeom>
            <a:solidFill>
              <a:srgbClr val="F0F0F0"/>
            </a:solidFill>
            <a:ln w="7867" cap="flat">
              <a:noFill/>
              <a:prstDash val="solid"/>
              <a:miter/>
            </a:ln>
          </p:spPr>
          <p:txBody>
            <a:bodyPr rtlCol="0" anchor="ctr"/>
            <a:lstStyle/>
            <a:p>
              <a:endParaRPr lang="en-US"/>
            </a:p>
          </p:txBody>
        </p:sp>
        <p:grpSp>
          <p:nvGrpSpPr>
            <p:cNvPr id="2394" name="Graphic 1426">
              <a:extLst>
                <a:ext uri="{FF2B5EF4-FFF2-40B4-BE49-F238E27FC236}">
                  <a16:creationId xmlns:a16="http://schemas.microsoft.com/office/drawing/2014/main" id="{C1B6D697-B425-DA82-2602-D244B7F4C6FB}"/>
                </a:ext>
              </a:extLst>
            </p:cNvPr>
            <p:cNvGrpSpPr/>
            <p:nvPr/>
          </p:nvGrpSpPr>
          <p:grpSpPr>
            <a:xfrm>
              <a:off x="-1522840" y="-1683058"/>
              <a:ext cx="565578" cy="348485"/>
              <a:chOff x="-1522840" y="-1683058"/>
              <a:chExt cx="565578" cy="348485"/>
            </a:xfrm>
            <a:solidFill>
              <a:srgbClr val="000000"/>
            </a:solidFill>
          </p:grpSpPr>
          <p:sp>
            <p:nvSpPr>
              <p:cNvPr id="2685" name="Freeform: Shape 2684">
                <a:extLst>
                  <a:ext uri="{FF2B5EF4-FFF2-40B4-BE49-F238E27FC236}">
                    <a16:creationId xmlns:a16="http://schemas.microsoft.com/office/drawing/2014/main" id="{61D601AC-1CEA-C202-0F0A-440F88F822E5}"/>
                  </a:ext>
                </a:extLst>
              </p:cNvPr>
              <p:cNvSpPr/>
              <p:nvPr/>
            </p:nvSpPr>
            <p:spPr>
              <a:xfrm>
                <a:off x="-1318188" y="-1431749"/>
                <a:ext cx="145125" cy="90104"/>
              </a:xfrm>
              <a:custGeom>
                <a:avLst/>
                <a:gdLst>
                  <a:gd name="connsiteX0" fmla="*/ 55348 w 145125"/>
                  <a:gd name="connsiteY0" fmla="*/ 35880 h 90104"/>
                  <a:gd name="connsiteX1" fmla="*/ 23853 w 145125"/>
                  <a:gd name="connsiteY1" fmla="*/ 28006 h 90104"/>
                  <a:gd name="connsiteX2" fmla="*/ 232 w 145125"/>
                  <a:gd name="connsiteY2" fmla="*/ 57296 h 90104"/>
                  <a:gd name="connsiteX3" fmla="*/ 15192 w 145125"/>
                  <a:gd name="connsiteY3" fmla="*/ 89972 h 90104"/>
                  <a:gd name="connsiteX4" fmla="*/ 55663 w 145125"/>
                  <a:gd name="connsiteY4" fmla="*/ 80051 h 90104"/>
                  <a:gd name="connsiteX5" fmla="*/ 69599 w 145125"/>
                  <a:gd name="connsiteY5" fmla="*/ 84618 h 90104"/>
                  <a:gd name="connsiteX6" fmla="*/ 125188 w 145125"/>
                  <a:gd name="connsiteY6" fmla="*/ 56194 h 90104"/>
                  <a:gd name="connsiteX7" fmla="*/ 140935 w 145125"/>
                  <a:gd name="connsiteY7" fmla="*/ 36588 h 90104"/>
                  <a:gd name="connsiteX8" fmla="*/ 143061 w 145125"/>
                  <a:gd name="connsiteY8" fmla="*/ 10684 h 90104"/>
                  <a:gd name="connsiteX9" fmla="*/ 116527 w 145125"/>
                  <a:gd name="connsiteY9" fmla="*/ 1236 h 90104"/>
                  <a:gd name="connsiteX10" fmla="*/ 61411 w 145125"/>
                  <a:gd name="connsiteY10" fmla="*/ 33518 h 90104"/>
                  <a:gd name="connsiteX11" fmla="*/ 63143 w 145125"/>
                  <a:gd name="connsiteY11" fmla="*/ 21550 h 9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25" h="90104">
                    <a:moveTo>
                      <a:pt x="55348" y="35880"/>
                    </a:moveTo>
                    <a:cubicBezTo>
                      <a:pt x="46868" y="28077"/>
                      <a:pt x="35010" y="25116"/>
                      <a:pt x="23853" y="28006"/>
                    </a:cubicBezTo>
                    <a:cubicBezTo>
                      <a:pt x="11349" y="32903"/>
                      <a:pt x="2374" y="44045"/>
                      <a:pt x="232" y="57296"/>
                    </a:cubicBezTo>
                    <a:cubicBezTo>
                      <a:pt x="-2288" y="71548"/>
                      <a:pt x="4326" y="87216"/>
                      <a:pt x="15192" y="89972"/>
                    </a:cubicBezTo>
                    <a:cubicBezTo>
                      <a:pt x="28499" y="93279"/>
                      <a:pt x="42120" y="78398"/>
                      <a:pt x="55663" y="80051"/>
                    </a:cubicBezTo>
                    <a:cubicBezTo>
                      <a:pt x="60426" y="81177"/>
                      <a:pt x="65088" y="82705"/>
                      <a:pt x="69599" y="84618"/>
                    </a:cubicBezTo>
                    <a:cubicBezTo>
                      <a:pt x="89047" y="90051"/>
                      <a:pt x="108968" y="72571"/>
                      <a:pt x="125188" y="56194"/>
                    </a:cubicBezTo>
                    <a:cubicBezTo>
                      <a:pt x="131494" y="50580"/>
                      <a:pt x="136817" y="43958"/>
                      <a:pt x="140935" y="36588"/>
                    </a:cubicBezTo>
                    <a:cubicBezTo>
                      <a:pt x="145234" y="28628"/>
                      <a:pt x="146006" y="19235"/>
                      <a:pt x="143061" y="10684"/>
                    </a:cubicBezTo>
                    <a:cubicBezTo>
                      <a:pt x="138258" y="54"/>
                      <a:pt x="126447" y="-812"/>
                      <a:pt x="116527" y="1236"/>
                    </a:cubicBezTo>
                    <a:cubicBezTo>
                      <a:pt x="95268" y="6062"/>
                      <a:pt x="76016" y="17337"/>
                      <a:pt x="61411" y="33518"/>
                    </a:cubicBezTo>
                    <a:cubicBezTo>
                      <a:pt x="61962" y="29502"/>
                      <a:pt x="62592" y="25644"/>
                      <a:pt x="63143" y="21550"/>
                    </a:cubicBezTo>
                    <a:close/>
                  </a:path>
                </a:pathLst>
              </a:custGeom>
              <a:solidFill>
                <a:srgbClr val="000000"/>
              </a:solidFill>
              <a:ln w="7867" cap="flat">
                <a:noFill/>
                <a:prstDash val="solid"/>
                <a:miter/>
              </a:ln>
            </p:spPr>
            <p:txBody>
              <a:bodyPr rtlCol="0" anchor="ctr"/>
              <a:lstStyle/>
              <a:p>
                <a:endParaRPr lang="en-US"/>
              </a:p>
            </p:txBody>
          </p:sp>
          <p:sp>
            <p:nvSpPr>
              <p:cNvPr id="2686" name="Freeform: Shape 2685">
                <a:extLst>
                  <a:ext uri="{FF2B5EF4-FFF2-40B4-BE49-F238E27FC236}">
                    <a16:creationId xmlns:a16="http://schemas.microsoft.com/office/drawing/2014/main" id="{125E9DB5-65CF-C199-1BC9-D12E301A6828}"/>
                  </a:ext>
                </a:extLst>
              </p:cNvPr>
              <p:cNvSpPr/>
              <p:nvPr/>
            </p:nvSpPr>
            <p:spPr>
              <a:xfrm>
                <a:off x="-1015604" y="-1446442"/>
                <a:ext cx="58342" cy="47242"/>
              </a:xfrm>
              <a:custGeom>
                <a:avLst/>
                <a:gdLst>
                  <a:gd name="connsiteX0" fmla="*/ 37163 w 58342"/>
                  <a:gd name="connsiteY0" fmla="*/ 11204 h 47242"/>
                  <a:gd name="connsiteX1" fmla="*/ 20313 w 58342"/>
                  <a:gd name="connsiteY1" fmla="*/ 810 h 47242"/>
                  <a:gd name="connsiteX2" fmla="*/ 2519 w 58342"/>
                  <a:gd name="connsiteY2" fmla="*/ 8212 h 47242"/>
                  <a:gd name="connsiteX3" fmla="*/ 6928 w 58342"/>
                  <a:gd name="connsiteY3" fmla="*/ 37817 h 47242"/>
                  <a:gd name="connsiteX4" fmla="*/ 31573 w 58342"/>
                  <a:gd name="connsiteY4" fmla="*/ 47108 h 47242"/>
                  <a:gd name="connsiteX5" fmla="*/ 56532 w 58342"/>
                  <a:gd name="connsiteY5" fmla="*/ 37581 h 47242"/>
                  <a:gd name="connsiteX6" fmla="*/ 52753 w 58342"/>
                  <a:gd name="connsiteY6" fmla="*/ 14905 h 47242"/>
                  <a:gd name="connsiteX7" fmla="*/ 35273 w 58342"/>
                  <a:gd name="connsiteY7" fmla="*/ 4905 h 4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342" h="47242">
                    <a:moveTo>
                      <a:pt x="37163" y="11204"/>
                    </a:moveTo>
                    <a:cubicBezTo>
                      <a:pt x="32423" y="6488"/>
                      <a:pt x="26660" y="2929"/>
                      <a:pt x="20313" y="810"/>
                    </a:cubicBezTo>
                    <a:cubicBezTo>
                      <a:pt x="13400" y="-867"/>
                      <a:pt x="6204" y="2125"/>
                      <a:pt x="2519" y="8212"/>
                    </a:cubicBezTo>
                    <a:cubicBezTo>
                      <a:pt x="-2489" y="18007"/>
                      <a:pt x="-717" y="29904"/>
                      <a:pt x="6928" y="37817"/>
                    </a:cubicBezTo>
                    <a:cubicBezTo>
                      <a:pt x="13904" y="43533"/>
                      <a:pt x="22557" y="46801"/>
                      <a:pt x="31573" y="47108"/>
                    </a:cubicBezTo>
                    <a:cubicBezTo>
                      <a:pt x="40549" y="48289"/>
                      <a:pt x="51887" y="48053"/>
                      <a:pt x="56532" y="37581"/>
                    </a:cubicBezTo>
                    <a:cubicBezTo>
                      <a:pt x="59485" y="29896"/>
                      <a:pt x="58036" y="21219"/>
                      <a:pt x="52753" y="14905"/>
                    </a:cubicBezTo>
                    <a:cubicBezTo>
                      <a:pt x="47942" y="10046"/>
                      <a:pt x="41895" y="6590"/>
                      <a:pt x="35273" y="4905"/>
                    </a:cubicBezTo>
                    <a:close/>
                  </a:path>
                </a:pathLst>
              </a:custGeom>
              <a:solidFill>
                <a:srgbClr val="000000"/>
              </a:solidFill>
              <a:ln w="7867" cap="flat">
                <a:noFill/>
                <a:prstDash val="solid"/>
                <a:miter/>
              </a:ln>
            </p:spPr>
            <p:txBody>
              <a:bodyPr rtlCol="0" anchor="ctr"/>
              <a:lstStyle/>
              <a:p>
                <a:endParaRPr lang="en-US"/>
              </a:p>
            </p:txBody>
          </p:sp>
          <p:sp>
            <p:nvSpPr>
              <p:cNvPr id="2687" name="Freeform: Shape 2686">
                <a:extLst>
                  <a:ext uri="{FF2B5EF4-FFF2-40B4-BE49-F238E27FC236}">
                    <a16:creationId xmlns:a16="http://schemas.microsoft.com/office/drawing/2014/main" id="{FCBE0D21-C9FB-8BF6-2485-8F03DBF91076}"/>
                  </a:ext>
                </a:extLst>
              </p:cNvPr>
              <p:cNvSpPr/>
              <p:nvPr/>
            </p:nvSpPr>
            <p:spPr>
              <a:xfrm>
                <a:off x="-1461609" y="-1635241"/>
                <a:ext cx="161877" cy="164964"/>
              </a:xfrm>
              <a:custGeom>
                <a:avLst/>
                <a:gdLst>
                  <a:gd name="connsiteX0" fmla="*/ 37831 w 161877"/>
                  <a:gd name="connsiteY0" fmla="*/ 39301 h 164964"/>
                  <a:gd name="connsiteX1" fmla="*/ 509 w 161877"/>
                  <a:gd name="connsiteY1" fmla="*/ 96937 h 164964"/>
                  <a:gd name="connsiteX2" fmla="*/ 4131 w 161877"/>
                  <a:gd name="connsiteY2" fmla="*/ 117251 h 164964"/>
                  <a:gd name="connsiteX3" fmla="*/ 16335 w 161877"/>
                  <a:gd name="connsiteY3" fmla="*/ 116857 h 164964"/>
                  <a:gd name="connsiteX4" fmla="*/ 68617 w 161877"/>
                  <a:gd name="connsiteY4" fmla="*/ 97960 h 164964"/>
                  <a:gd name="connsiteX5" fmla="*/ 44996 w 161877"/>
                  <a:gd name="connsiteY5" fmla="*/ 115204 h 164964"/>
                  <a:gd name="connsiteX6" fmla="*/ 35547 w 161877"/>
                  <a:gd name="connsiteY6" fmla="*/ 146069 h 164964"/>
                  <a:gd name="connsiteX7" fmla="*/ 59168 w 161877"/>
                  <a:gd name="connsiteY7" fmla="*/ 165280 h 164964"/>
                  <a:gd name="connsiteX8" fmla="*/ 88065 w 161877"/>
                  <a:gd name="connsiteY8" fmla="*/ 148903 h 164964"/>
                  <a:gd name="connsiteX9" fmla="*/ 106804 w 161877"/>
                  <a:gd name="connsiteY9" fmla="*/ 113865 h 164964"/>
                  <a:gd name="connsiteX10" fmla="*/ 84679 w 161877"/>
                  <a:gd name="connsiteY10" fmla="*/ 96937 h 164964"/>
                  <a:gd name="connsiteX11" fmla="*/ 141134 w 161877"/>
                  <a:gd name="connsiteY11" fmla="*/ 61111 h 164964"/>
                  <a:gd name="connsiteX12" fmla="*/ 157590 w 161877"/>
                  <a:gd name="connsiteY12" fmla="*/ 40876 h 164964"/>
                  <a:gd name="connsiteX13" fmla="*/ 159716 w 161877"/>
                  <a:gd name="connsiteY13" fmla="*/ 13790 h 164964"/>
                  <a:gd name="connsiteX14" fmla="*/ 108143 w 161877"/>
                  <a:gd name="connsiteY14" fmla="*/ 41506 h 164964"/>
                  <a:gd name="connsiteX15" fmla="*/ 37831 w 161877"/>
                  <a:gd name="connsiteY15" fmla="*/ 39301 h 16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877" h="164964">
                    <a:moveTo>
                      <a:pt x="37831" y="39301"/>
                    </a:moveTo>
                    <a:cubicBezTo>
                      <a:pt x="17934" y="52505"/>
                      <a:pt x="4415" y="73379"/>
                      <a:pt x="509" y="96937"/>
                    </a:cubicBezTo>
                    <a:cubicBezTo>
                      <a:pt x="-908" y="104338"/>
                      <a:pt x="-908" y="113629"/>
                      <a:pt x="4131" y="117251"/>
                    </a:cubicBezTo>
                    <a:cubicBezTo>
                      <a:pt x="8021" y="119133"/>
                      <a:pt x="12580" y="118983"/>
                      <a:pt x="16335" y="116857"/>
                    </a:cubicBezTo>
                    <a:lnTo>
                      <a:pt x="68617" y="97960"/>
                    </a:lnTo>
                    <a:cubicBezTo>
                      <a:pt x="59735" y="102181"/>
                      <a:pt x="51720" y="108031"/>
                      <a:pt x="44996" y="115204"/>
                    </a:cubicBezTo>
                    <a:cubicBezTo>
                      <a:pt x="37578" y="123668"/>
                      <a:pt x="34138" y="134904"/>
                      <a:pt x="35547" y="146069"/>
                    </a:cubicBezTo>
                    <a:cubicBezTo>
                      <a:pt x="37311" y="157596"/>
                      <a:pt x="47523" y="165903"/>
                      <a:pt x="59168" y="165280"/>
                    </a:cubicBezTo>
                    <a:cubicBezTo>
                      <a:pt x="70357" y="163186"/>
                      <a:pt x="80522" y="157422"/>
                      <a:pt x="88065" y="148903"/>
                    </a:cubicBezTo>
                    <a:cubicBezTo>
                      <a:pt x="98608" y="140085"/>
                      <a:pt x="105324" y="127526"/>
                      <a:pt x="106804" y="113865"/>
                    </a:cubicBezTo>
                    <a:cubicBezTo>
                      <a:pt x="107198" y="99614"/>
                      <a:pt x="93419" y="87331"/>
                      <a:pt x="84679" y="96937"/>
                    </a:cubicBezTo>
                    <a:cubicBezTo>
                      <a:pt x="105450" y="88386"/>
                      <a:pt x="124552" y="76260"/>
                      <a:pt x="141134" y="61111"/>
                    </a:cubicBezTo>
                    <a:cubicBezTo>
                      <a:pt x="147905" y="55521"/>
                      <a:pt x="153495" y="48639"/>
                      <a:pt x="157590" y="40876"/>
                    </a:cubicBezTo>
                    <a:cubicBezTo>
                      <a:pt x="162023" y="32530"/>
                      <a:pt x="162794" y="22727"/>
                      <a:pt x="159716" y="13790"/>
                    </a:cubicBezTo>
                    <a:cubicBezTo>
                      <a:pt x="142708" y="-26287"/>
                      <a:pt x="119166" y="35443"/>
                      <a:pt x="108143" y="41506"/>
                    </a:cubicBezTo>
                    <a:cubicBezTo>
                      <a:pt x="87356" y="52923"/>
                      <a:pt x="64523" y="23711"/>
                      <a:pt x="37831" y="39301"/>
                    </a:cubicBezTo>
                    <a:close/>
                  </a:path>
                </a:pathLst>
              </a:custGeom>
              <a:solidFill>
                <a:srgbClr val="000000"/>
              </a:solidFill>
              <a:ln w="7867" cap="flat">
                <a:noFill/>
                <a:prstDash val="solid"/>
                <a:miter/>
              </a:ln>
            </p:spPr>
            <p:txBody>
              <a:bodyPr rtlCol="0" anchor="ctr"/>
              <a:lstStyle/>
              <a:p>
                <a:endParaRPr lang="en-US"/>
              </a:p>
            </p:txBody>
          </p:sp>
          <p:sp>
            <p:nvSpPr>
              <p:cNvPr id="2688" name="Freeform: Shape 2687">
                <a:extLst>
                  <a:ext uri="{FF2B5EF4-FFF2-40B4-BE49-F238E27FC236}">
                    <a16:creationId xmlns:a16="http://schemas.microsoft.com/office/drawing/2014/main" id="{C9FF69F0-26E3-9236-DE23-896C516F7DE5}"/>
                  </a:ext>
                </a:extLst>
              </p:cNvPr>
              <p:cNvSpPr/>
              <p:nvPr/>
            </p:nvSpPr>
            <p:spPr>
              <a:xfrm>
                <a:off x="-1522840" y="-1462298"/>
                <a:ext cx="169311" cy="127726"/>
              </a:xfrm>
              <a:custGeom>
                <a:avLst/>
                <a:gdLst>
                  <a:gd name="connsiteX0" fmla="*/ 15206 w 169311"/>
                  <a:gd name="connsiteY0" fmla="*/ 47059 h 127726"/>
                  <a:gd name="connsiteX1" fmla="*/ 19301 w 169311"/>
                  <a:gd name="connsiteY1" fmla="*/ 69736 h 127726"/>
                  <a:gd name="connsiteX2" fmla="*/ 33741 w 169311"/>
                  <a:gd name="connsiteY2" fmla="*/ 68760 h 127726"/>
                  <a:gd name="connsiteX3" fmla="*/ 35993 w 169311"/>
                  <a:gd name="connsiteY3" fmla="*/ 64382 h 127726"/>
                  <a:gd name="connsiteX4" fmla="*/ 4498 w 169311"/>
                  <a:gd name="connsiteY4" fmla="*/ 88711 h 127726"/>
                  <a:gd name="connsiteX5" fmla="*/ 9931 w 169311"/>
                  <a:gd name="connsiteY5" fmla="*/ 127371 h 127726"/>
                  <a:gd name="connsiteX6" fmla="*/ 31584 w 169311"/>
                  <a:gd name="connsiteY6" fmla="*/ 119498 h 127726"/>
                  <a:gd name="connsiteX7" fmla="*/ 86148 w 169311"/>
                  <a:gd name="connsiteY7" fmla="*/ 71074 h 127726"/>
                  <a:gd name="connsiteX8" fmla="*/ 101652 w 169311"/>
                  <a:gd name="connsiteY8" fmla="*/ 102664 h 127726"/>
                  <a:gd name="connsiteX9" fmla="*/ 105675 w 169311"/>
                  <a:gd name="connsiteY9" fmla="*/ 103671 h 127726"/>
                  <a:gd name="connsiteX10" fmla="*/ 142131 w 169311"/>
                  <a:gd name="connsiteY10" fmla="*/ 85405 h 127726"/>
                  <a:gd name="connsiteX11" fmla="*/ 168586 w 169311"/>
                  <a:gd name="connsiteY11" fmla="*/ 37375 h 127726"/>
                  <a:gd name="connsiteX12" fmla="*/ 141564 w 169311"/>
                  <a:gd name="connsiteY12" fmla="*/ 17738 h 127726"/>
                  <a:gd name="connsiteX13" fmla="*/ 135280 w 169311"/>
                  <a:gd name="connsiteY13" fmla="*/ 19659 h 127726"/>
                  <a:gd name="connsiteX14" fmla="*/ 102132 w 169311"/>
                  <a:gd name="connsiteY14" fmla="*/ 53516 h 127726"/>
                  <a:gd name="connsiteX15" fmla="*/ 86936 w 169311"/>
                  <a:gd name="connsiteY15" fmla="*/ 18557 h 127726"/>
                  <a:gd name="connsiteX16" fmla="*/ 54103 w 169311"/>
                  <a:gd name="connsiteY16" fmla="*/ 39737 h 127726"/>
                  <a:gd name="connsiteX17" fmla="*/ 53158 w 169311"/>
                  <a:gd name="connsiteY17" fmla="*/ 368 h 127726"/>
                  <a:gd name="connsiteX18" fmla="*/ 15206 w 169311"/>
                  <a:gd name="connsiteY18" fmla="*/ 47059 h 1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11" h="127726">
                    <a:moveTo>
                      <a:pt x="15206" y="47059"/>
                    </a:moveTo>
                    <a:cubicBezTo>
                      <a:pt x="12766" y="54831"/>
                      <a:pt x="14293" y="63311"/>
                      <a:pt x="19301" y="69736"/>
                    </a:cubicBezTo>
                    <a:cubicBezTo>
                      <a:pt x="23560" y="73452"/>
                      <a:pt x="30025" y="73011"/>
                      <a:pt x="33741" y="68760"/>
                    </a:cubicBezTo>
                    <a:cubicBezTo>
                      <a:pt x="34835" y="67500"/>
                      <a:pt x="35607" y="66004"/>
                      <a:pt x="35993" y="64382"/>
                    </a:cubicBezTo>
                    <a:cubicBezTo>
                      <a:pt x="23167" y="68925"/>
                      <a:pt x="12136" y="77452"/>
                      <a:pt x="4498" y="88711"/>
                    </a:cubicBezTo>
                    <a:cubicBezTo>
                      <a:pt x="-3376" y="101624"/>
                      <a:pt x="-1565" y="123277"/>
                      <a:pt x="9931" y="127371"/>
                    </a:cubicBezTo>
                    <a:cubicBezTo>
                      <a:pt x="17096" y="129970"/>
                      <a:pt x="24812" y="124930"/>
                      <a:pt x="31584" y="119498"/>
                    </a:cubicBezTo>
                    <a:cubicBezTo>
                      <a:pt x="51063" y="104868"/>
                      <a:pt x="69307" y="88672"/>
                      <a:pt x="86148" y="71074"/>
                    </a:cubicBezTo>
                    <a:cubicBezTo>
                      <a:pt x="81708" y="84082"/>
                      <a:pt x="88644" y="98223"/>
                      <a:pt x="101652" y="102664"/>
                    </a:cubicBezTo>
                    <a:cubicBezTo>
                      <a:pt x="102959" y="103112"/>
                      <a:pt x="104305" y="103451"/>
                      <a:pt x="105675" y="103671"/>
                    </a:cubicBezTo>
                    <a:cubicBezTo>
                      <a:pt x="118588" y="104301"/>
                      <a:pt x="130871" y="94695"/>
                      <a:pt x="142131" y="85405"/>
                    </a:cubicBezTo>
                    <a:cubicBezTo>
                      <a:pt x="155910" y="73988"/>
                      <a:pt x="171814" y="56980"/>
                      <a:pt x="168586" y="37375"/>
                    </a:cubicBezTo>
                    <a:cubicBezTo>
                      <a:pt x="166547" y="24493"/>
                      <a:pt x="154445" y="15699"/>
                      <a:pt x="141564" y="17738"/>
                    </a:cubicBezTo>
                    <a:cubicBezTo>
                      <a:pt x="139391" y="18084"/>
                      <a:pt x="137272" y="18730"/>
                      <a:pt x="135280" y="19659"/>
                    </a:cubicBezTo>
                    <a:cubicBezTo>
                      <a:pt x="121895" y="25564"/>
                      <a:pt x="111659" y="39816"/>
                      <a:pt x="102132" y="53516"/>
                    </a:cubicBezTo>
                    <a:cubicBezTo>
                      <a:pt x="110006" y="39501"/>
                      <a:pt x="99691" y="19974"/>
                      <a:pt x="86936" y="18557"/>
                    </a:cubicBezTo>
                    <a:cubicBezTo>
                      <a:pt x="74180" y="17139"/>
                      <a:pt x="62055" y="27612"/>
                      <a:pt x="54103" y="39737"/>
                    </a:cubicBezTo>
                    <a:cubicBezTo>
                      <a:pt x="68748" y="28714"/>
                      <a:pt x="72448" y="2179"/>
                      <a:pt x="53158" y="368"/>
                    </a:cubicBezTo>
                    <a:cubicBezTo>
                      <a:pt x="40402" y="-576"/>
                      <a:pt x="18435" y="33438"/>
                      <a:pt x="15206" y="47059"/>
                    </a:cubicBezTo>
                    <a:close/>
                  </a:path>
                </a:pathLst>
              </a:custGeom>
              <a:solidFill>
                <a:srgbClr val="000000"/>
              </a:solidFill>
              <a:ln w="7867" cap="flat">
                <a:noFill/>
                <a:prstDash val="solid"/>
                <a:miter/>
              </a:ln>
            </p:spPr>
            <p:txBody>
              <a:bodyPr rtlCol="0" anchor="ctr"/>
              <a:lstStyle/>
              <a:p>
                <a:endParaRPr lang="en-US"/>
              </a:p>
            </p:txBody>
          </p:sp>
          <p:sp>
            <p:nvSpPr>
              <p:cNvPr id="2689" name="Freeform: Shape 2688">
                <a:extLst>
                  <a:ext uri="{FF2B5EF4-FFF2-40B4-BE49-F238E27FC236}">
                    <a16:creationId xmlns:a16="http://schemas.microsoft.com/office/drawing/2014/main" id="{32C92856-22FC-017C-6E1A-48D3162FFAA7}"/>
                  </a:ext>
                </a:extLst>
              </p:cNvPr>
              <p:cNvSpPr/>
              <p:nvPr/>
            </p:nvSpPr>
            <p:spPr>
              <a:xfrm>
                <a:off x="-1148159" y="-1500217"/>
                <a:ext cx="108804" cy="126969"/>
              </a:xfrm>
              <a:custGeom>
                <a:avLst/>
                <a:gdLst>
                  <a:gd name="connsiteX0" fmla="*/ 38384 w 108804"/>
                  <a:gd name="connsiteY0" fmla="*/ 1438 h 126969"/>
                  <a:gd name="connsiteX1" fmla="*/ 10511 w 108804"/>
                  <a:gd name="connsiteY1" fmla="*/ 21437 h 126969"/>
                  <a:gd name="connsiteX2" fmla="*/ 26889 w 108804"/>
                  <a:gd name="connsiteY2" fmla="*/ 53404 h 126969"/>
                  <a:gd name="connsiteX3" fmla="*/ 4606 w 108804"/>
                  <a:gd name="connsiteY3" fmla="*/ 69152 h 126969"/>
                  <a:gd name="connsiteX4" fmla="*/ -276 w 108804"/>
                  <a:gd name="connsiteY4" fmla="*/ 86001 h 126969"/>
                  <a:gd name="connsiteX5" fmla="*/ 14920 w 108804"/>
                  <a:gd name="connsiteY5" fmla="*/ 100174 h 126969"/>
                  <a:gd name="connsiteX6" fmla="*/ 35313 w 108804"/>
                  <a:gd name="connsiteY6" fmla="*/ 91670 h 126969"/>
                  <a:gd name="connsiteX7" fmla="*/ 15314 w 108804"/>
                  <a:gd name="connsiteY7" fmla="*/ 100253 h 126969"/>
                  <a:gd name="connsiteX8" fmla="*/ 11850 w 108804"/>
                  <a:gd name="connsiteY8" fmla="*/ 123874 h 126969"/>
                  <a:gd name="connsiteX9" fmla="*/ 28463 w 108804"/>
                  <a:gd name="connsiteY9" fmla="*/ 125212 h 126969"/>
                  <a:gd name="connsiteX10" fmla="*/ 62950 w 108804"/>
                  <a:gd name="connsiteY10" fmla="*/ 98836 h 126969"/>
                  <a:gd name="connsiteX11" fmla="*/ 91138 w 108804"/>
                  <a:gd name="connsiteY11" fmla="*/ 112457 h 126969"/>
                  <a:gd name="connsiteX12" fmla="*/ 107988 w 108804"/>
                  <a:gd name="connsiteY12" fmla="*/ 81750 h 126969"/>
                  <a:gd name="connsiteX13" fmla="*/ 90665 w 108804"/>
                  <a:gd name="connsiteY13" fmla="*/ 66475 h 126969"/>
                  <a:gd name="connsiteX14" fmla="*/ 67989 w 108804"/>
                  <a:gd name="connsiteY14" fmla="*/ 72380 h 126969"/>
                  <a:gd name="connsiteX15" fmla="*/ 86650 w 108804"/>
                  <a:gd name="connsiteY15" fmla="*/ 45767 h 126969"/>
                  <a:gd name="connsiteX16" fmla="*/ 74761 w 108804"/>
                  <a:gd name="connsiteY16" fmla="*/ 21279 h 126969"/>
                  <a:gd name="connsiteX17" fmla="*/ 50667 w 108804"/>
                  <a:gd name="connsiteY17" fmla="*/ 48050 h 126969"/>
                  <a:gd name="connsiteX18" fmla="*/ 38384 w 108804"/>
                  <a:gd name="connsiteY18" fmla="*/ 1438 h 1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8804" h="126969">
                    <a:moveTo>
                      <a:pt x="38384" y="1438"/>
                    </a:moveTo>
                    <a:cubicBezTo>
                      <a:pt x="27518" y="-3050"/>
                      <a:pt x="13661" y="6871"/>
                      <a:pt x="10511" y="21437"/>
                    </a:cubicBezTo>
                    <a:cubicBezTo>
                      <a:pt x="7362" y="36003"/>
                      <a:pt x="15472" y="51830"/>
                      <a:pt x="26889" y="53404"/>
                    </a:cubicBezTo>
                    <a:cubicBezTo>
                      <a:pt x="17629" y="55412"/>
                      <a:pt x="9590" y="61097"/>
                      <a:pt x="4606" y="69152"/>
                    </a:cubicBezTo>
                    <a:cubicBezTo>
                      <a:pt x="1173" y="74081"/>
                      <a:pt x="-543" y="80002"/>
                      <a:pt x="-276" y="86001"/>
                    </a:cubicBezTo>
                    <a:cubicBezTo>
                      <a:pt x="512" y="93875"/>
                      <a:pt x="7015" y="99938"/>
                      <a:pt x="14920" y="100174"/>
                    </a:cubicBezTo>
                    <a:cubicBezTo>
                      <a:pt x="22353" y="99198"/>
                      <a:pt x="29392" y="96269"/>
                      <a:pt x="35313" y="91670"/>
                    </a:cubicBezTo>
                    <a:cubicBezTo>
                      <a:pt x="27888" y="92269"/>
                      <a:pt x="20865" y="95284"/>
                      <a:pt x="15314" y="100253"/>
                    </a:cubicBezTo>
                    <a:cubicBezTo>
                      <a:pt x="9094" y="106512"/>
                      <a:pt x="7692" y="116095"/>
                      <a:pt x="11850" y="123874"/>
                    </a:cubicBezTo>
                    <a:cubicBezTo>
                      <a:pt x="15944" y="128913"/>
                      <a:pt x="22794" y="127575"/>
                      <a:pt x="28463" y="125212"/>
                    </a:cubicBezTo>
                    <a:cubicBezTo>
                      <a:pt x="41943" y="119370"/>
                      <a:pt x="53785" y="110315"/>
                      <a:pt x="62950" y="98836"/>
                    </a:cubicBezTo>
                    <a:cubicBezTo>
                      <a:pt x="68619" y="108772"/>
                      <a:pt x="79831" y="114189"/>
                      <a:pt x="91138" y="112457"/>
                    </a:cubicBezTo>
                    <a:cubicBezTo>
                      <a:pt x="103437" y="107638"/>
                      <a:pt x="110531" y="94710"/>
                      <a:pt x="107988" y="81750"/>
                    </a:cubicBezTo>
                    <a:cubicBezTo>
                      <a:pt x="106098" y="73466"/>
                      <a:pt x="99122" y="67309"/>
                      <a:pt x="90665" y="66475"/>
                    </a:cubicBezTo>
                    <a:cubicBezTo>
                      <a:pt x="82721" y="66435"/>
                      <a:pt x="74902" y="68467"/>
                      <a:pt x="67989" y="72380"/>
                    </a:cubicBezTo>
                    <a:cubicBezTo>
                      <a:pt x="76603" y="65459"/>
                      <a:pt x="83075" y="56223"/>
                      <a:pt x="86650" y="45767"/>
                    </a:cubicBezTo>
                    <a:cubicBezTo>
                      <a:pt x="89563" y="34429"/>
                      <a:pt x="83894" y="19862"/>
                      <a:pt x="74761" y="21279"/>
                    </a:cubicBezTo>
                    <a:cubicBezTo>
                      <a:pt x="65627" y="22697"/>
                      <a:pt x="59013" y="41121"/>
                      <a:pt x="50667" y="48050"/>
                    </a:cubicBezTo>
                    <a:cubicBezTo>
                      <a:pt x="40904" y="36633"/>
                      <a:pt x="60116" y="10571"/>
                      <a:pt x="38384" y="1438"/>
                    </a:cubicBezTo>
                    <a:close/>
                  </a:path>
                </a:pathLst>
              </a:custGeom>
              <a:solidFill>
                <a:srgbClr val="000000"/>
              </a:solidFill>
              <a:ln w="7867" cap="flat">
                <a:noFill/>
                <a:prstDash val="solid"/>
                <a:miter/>
              </a:ln>
            </p:spPr>
            <p:txBody>
              <a:bodyPr rtlCol="0" anchor="ctr"/>
              <a:lstStyle/>
              <a:p>
                <a:endParaRPr lang="en-US"/>
              </a:p>
            </p:txBody>
          </p:sp>
          <p:sp>
            <p:nvSpPr>
              <p:cNvPr id="2690" name="Freeform: Shape 2689">
                <a:extLst>
                  <a:ext uri="{FF2B5EF4-FFF2-40B4-BE49-F238E27FC236}">
                    <a16:creationId xmlns:a16="http://schemas.microsoft.com/office/drawing/2014/main" id="{D46CC716-C0BE-3EF6-D27D-352D91CCA147}"/>
                  </a:ext>
                </a:extLst>
              </p:cNvPr>
              <p:cNvSpPr/>
              <p:nvPr/>
            </p:nvSpPr>
            <p:spPr>
              <a:xfrm>
                <a:off x="-1309509" y="-1548296"/>
                <a:ext cx="68531" cy="104844"/>
              </a:xfrm>
              <a:custGeom>
                <a:avLst/>
                <a:gdLst>
                  <a:gd name="connsiteX0" fmla="*/ 15490 w 68531"/>
                  <a:gd name="connsiteY0" fmla="*/ 6369 h 104844"/>
                  <a:gd name="connsiteX1" fmla="*/ -257 w 68531"/>
                  <a:gd name="connsiteY1" fmla="*/ 55265 h 104844"/>
                  <a:gd name="connsiteX2" fmla="*/ 21080 w 68531"/>
                  <a:gd name="connsiteY2" fmla="*/ 102980 h 104844"/>
                  <a:gd name="connsiteX3" fmla="*/ 67456 w 68531"/>
                  <a:gd name="connsiteY3" fmla="*/ 64871 h 104844"/>
                  <a:gd name="connsiteX4" fmla="*/ 40607 w 68531"/>
                  <a:gd name="connsiteY4" fmla="*/ 2590 h 104844"/>
                  <a:gd name="connsiteX5" fmla="*/ 15490 w 68531"/>
                  <a:gd name="connsiteY5" fmla="*/ 6369 h 10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31" h="104844">
                    <a:moveTo>
                      <a:pt x="15490" y="6369"/>
                    </a:moveTo>
                    <a:cubicBezTo>
                      <a:pt x="3601" y="17156"/>
                      <a:pt x="-809" y="37313"/>
                      <a:pt x="-257" y="55265"/>
                    </a:cubicBezTo>
                    <a:cubicBezTo>
                      <a:pt x="215" y="75107"/>
                      <a:pt x="6908" y="95815"/>
                      <a:pt x="21080" y="102980"/>
                    </a:cubicBezTo>
                    <a:cubicBezTo>
                      <a:pt x="39662" y="112271"/>
                      <a:pt x="63519" y="90933"/>
                      <a:pt x="67456" y="64871"/>
                    </a:cubicBezTo>
                    <a:cubicBezTo>
                      <a:pt x="71259" y="40667"/>
                      <a:pt x="60811" y="16440"/>
                      <a:pt x="40607" y="2590"/>
                    </a:cubicBezTo>
                    <a:cubicBezTo>
                      <a:pt x="32253" y="-1441"/>
                      <a:pt x="22285" y="55"/>
                      <a:pt x="15490" y="6369"/>
                    </a:cubicBezTo>
                    <a:close/>
                  </a:path>
                </a:pathLst>
              </a:custGeom>
              <a:solidFill>
                <a:srgbClr val="000000"/>
              </a:solidFill>
              <a:ln w="7867" cap="flat">
                <a:noFill/>
                <a:prstDash val="solid"/>
                <a:miter/>
              </a:ln>
            </p:spPr>
            <p:txBody>
              <a:bodyPr rtlCol="0" anchor="ctr"/>
              <a:lstStyle/>
              <a:p>
                <a:endParaRPr lang="en-US"/>
              </a:p>
            </p:txBody>
          </p:sp>
          <p:sp>
            <p:nvSpPr>
              <p:cNvPr id="2691" name="Freeform: Shape 2690">
                <a:extLst>
                  <a:ext uri="{FF2B5EF4-FFF2-40B4-BE49-F238E27FC236}">
                    <a16:creationId xmlns:a16="http://schemas.microsoft.com/office/drawing/2014/main" id="{486B3E88-551F-6B58-A4A0-5DAE4921DB28}"/>
                  </a:ext>
                </a:extLst>
              </p:cNvPr>
              <p:cNvSpPr/>
              <p:nvPr/>
            </p:nvSpPr>
            <p:spPr>
              <a:xfrm>
                <a:off x="-1199133" y="-1593542"/>
                <a:ext cx="88387" cy="75739"/>
              </a:xfrm>
              <a:custGeom>
                <a:avLst/>
                <a:gdLst>
                  <a:gd name="connsiteX0" fmla="*/ 36683 w 88387"/>
                  <a:gd name="connsiteY0" fmla="*/ 22168 h 75739"/>
                  <a:gd name="connsiteX1" fmla="*/ 41407 w 88387"/>
                  <a:gd name="connsiteY1" fmla="*/ 27207 h 75739"/>
                  <a:gd name="connsiteX2" fmla="*/ 13007 w 88387"/>
                  <a:gd name="connsiteY2" fmla="*/ 20530 h 75739"/>
                  <a:gd name="connsiteX3" fmla="*/ 7235 w 88387"/>
                  <a:gd name="connsiteY3" fmla="*/ 25868 h 75739"/>
                  <a:gd name="connsiteX4" fmla="*/ 6290 w 88387"/>
                  <a:gd name="connsiteY4" fmla="*/ 69646 h 75739"/>
                  <a:gd name="connsiteX5" fmla="*/ 36572 w 88387"/>
                  <a:gd name="connsiteY5" fmla="*/ 69985 h 75739"/>
                  <a:gd name="connsiteX6" fmla="*/ 40698 w 88387"/>
                  <a:gd name="connsiteY6" fmla="*/ 64371 h 75739"/>
                  <a:gd name="connsiteX7" fmla="*/ 81878 w 88387"/>
                  <a:gd name="connsiteY7" fmla="*/ 52088 h 75739"/>
                  <a:gd name="connsiteX8" fmla="*/ 77153 w 88387"/>
                  <a:gd name="connsiteY8" fmla="*/ 2798 h 75739"/>
                  <a:gd name="connsiteX9" fmla="*/ 45265 w 88387"/>
                  <a:gd name="connsiteY9" fmla="*/ 28388 h 75739"/>
                  <a:gd name="connsiteX10" fmla="*/ 39753 w 88387"/>
                  <a:gd name="connsiteY10" fmla="*/ 20514 h 7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387" h="75739">
                    <a:moveTo>
                      <a:pt x="36683" y="22168"/>
                    </a:moveTo>
                    <a:lnTo>
                      <a:pt x="41407" y="27207"/>
                    </a:lnTo>
                    <a:cubicBezTo>
                      <a:pt x="35407" y="17522"/>
                      <a:pt x="22691" y="14530"/>
                      <a:pt x="13007" y="20530"/>
                    </a:cubicBezTo>
                    <a:cubicBezTo>
                      <a:pt x="10763" y="21924"/>
                      <a:pt x="8802" y="23735"/>
                      <a:pt x="7235" y="25868"/>
                    </a:cubicBezTo>
                    <a:cubicBezTo>
                      <a:pt x="-2458" y="38742"/>
                      <a:pt x="-2836" y="56371"/>
                      <a:pt x="6290" y="69646"/>
                    </a:cubicBezTo>
                    <a:cubicBezTo>
                      <a:pt x="14558" y="78103"/>
                      <a:pt x="28116" y="78252"/>
                      <a:pt x="36572" y="69985"/>
                    </a:cubicBezTo>
                    <a:cubicBezTo>
                      <a:pt x="38250" y="68355"/>
                      <a:pt x="39643" y="66457"/>
                      <a:pt x="40698" y="64371"/>
                    </a:cubicBezTo>
                    <a:cubicBezTo>
                      <a:pt x="55517" y="71733"/>
                      <a:pt x="73508" y="66363"/>
                      <a:pt x="81878" y="52088"/>
                    </a:cubicBezTo>
                    <a:cubicBezTo>
                      <a:pt x="91641" y="36813"/>
                      <a:pt x="89751" y="11381"/>
                      <a:pt x="77153" y="2798"/>
                    </a:cubicBezTo>
                    <a:cubicBezTo>
                      <a:pt x="64556" y="-5784"/>
                      <a:pt x="44241" y="9491"/>
                      <a:pt x="45265" y="28388"/>
                    </a:cubicBezTo>
                    <a:cubicBezTo>
                      <a:pt x="43454" y="25868"/>
                      <a:pt x="41643" y="23270"/>
                      <a:pt x="39753" y="20514"/>
                    </a:cubicBezTo>
                    <a:close/>
                  </a:path>
                </a:pathLst>
              </a:custGeom>
              <a:solidFill>
                <a:srgbClr val="000000"/>
              </a:solidFill>
              <a:ln w="7867" cap="flat">
                <a:noFill/>
                <a:prstDash val="solid"/>
                <a:miter/>
              </a:ln>
            </p:spPr>
            <p:txBody>
              <a:bodyPr rtlCol="0" anchor="ctr"/>
              <a:lstStyle/>
              <a:p>
                <a:endParaRPr lang="en-US"/>
              </a:p>
            </p:txBody>
          </p:sp>
          <p:sp>
            <p:nvSpPr>
              <p:cNvPr id="2692" name="Freeform: Shape 2691">
                <a:extLst>
                  <a:ext uri="{FF2B5EF4-FFF2-40B4-BE49-F238E27FC236}">
                    <a16:creationId xmlns:a16="http://schemas.microsoft.com/office/drawing/2014/main" id="{508A710D-873F-868A-DC6D-614AD2997E2F}"/>
                  </a:ext>
                </a:extLst>
              </p:cNvPr>
              <p:cNvSpPr/>
              <p:nvPr/>
            </p:nvSpPr>
            <p:spPr>
              <a:xfrm>
                <a:off x="-1042060" y="-1552759"/>
                <a:ext cx="56469" cy="83259"/>
              </a:xfrm>
              <a:custGeom>
                <a:avLst/>
                <a:gdLst>
                  <a:gd name="connsiteX0" fmla="*/ 23935 w 56469"/>
                  <a:gd name="connsiteY0" fmla="*/ 2329 h 83259"/>
                  <a:gd name="connsiteX1" fmla="*/ 865 w 56469"/>
                  <a:gd name="connsiteY1" fmla="*/ 43824 h 83259"/>
                  <a:gd name="connsiteX2" fmla="*/ 14959 w 56469"/>
                  <a:gd name="connsiteY2" fmla="*/ 83192 h 83259"/>
                  <a:gd name="connsiteX3" fmla="*/ 47005 w 56469"/>
                  <a:gd name="connsiteY3" fmla="*/ 58390 h 83259"/>
                  <a:gd name="connsiteX4" fmla="*/ 55430 w 56469"/>
                  <a:gd name="connsiteY4" fmla="*/ 15872 h 83259"/>
                  <a:gd name="connsiteX5" fmla="*/ 27951 w 56469"/>
                  <a:gd name="connsiteY5" fmla="*/ 5951 h 8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9" h="83259">
                    <a:moveTo>
                      <a:pt x="23935" y="2329"/>
                    </a:moveTo>
                    <a:cubicBezTo>
                      <a:pt x="13259" y="14274"/>
                      <a:pt x="5377" y="28454"/>
                      <a:pt x="865" y="43824"/>
                    </a:cubicBezTo>
                    <a:cubicBezTo>
                      <a:pt x="-2835" y="60122"/>
                      <a:pt x="2361" y="80200"/>
                      <a:pt x="14959" y="83192"/>
                    </a:cubicBezTo>
                    <a:cubicBezTo>
                      <a:pt x="27557" y="86184"/>
                      <a:pt x="39604" y="72563"/>
                      <a:pt x="47005" y="58390"/>
                    </a:cubicBezTo>
                    <a:cubicBezTo>
                      <a:pt x="54713" y="45642"/>
                      <a:pt x="57690" y="30596"/>
                      <a:pt x="55430" y="15872"/>
                    </a:cubicBezTo>
                    <a:cubicBezTo>
                      <a:pt x="51966" y="1936"/>
                      <a:pt x="36140" y="-5466"/>
                      <a:pt x="27951" y="5951"/>
                    </a:cubicBezTo>
                    <a:close/>
                  </a:path>
                </a:pathLst>
              </a:custGeom>
              <a:solidFill>
                <a:srgbClr val="000000"/>
              </a:solidFill>
              <a:ln w="7867" cap="flat">
                <a:noFill/>
                <a:prstDash val="solid"/>
                <a:miter/>
              </a:ln>
            </p:spPr>
            <p:txBody>
              <a:bodyPr rtlCol="0" anchor="ctr"/>
              <a:lstStyle/>
              <a:p>
                <a:endParaRPr lang="en-US"/>
              </a:p>
            </p:txBody>
          </p:sp>
          <p:sp>
            <p:nvSpPr>
              <p:cNvPr id="2693" name="Freeform: Shape 2692">
                <a:extLst>
                  <a:ext uri="{FF2B5EF4-FFF2-40B4-BE49-F238E27FC236}">
                    <a16:creationId xmlns:a16="http://schemas.microsoft.com/office/drawing/2014/main" id="{4C5CDD37-4EE9-ED2D-57C6-FDD974197DE7}"/>
                  </a:ext>
                </a:extLst>
              </p:cNvPr>
              <p:cNvSpPr/>
              <p:nvPr/>
            </p:nvSpPr>
            <p:spPr>
              <a:xfrm>
                <a:off x="-1265622" y="-1683058"/>
                <a:ext cx="136199" cy="101885"/>
              </a:xfrm>
              <a:custGeom>
                <a:avLst/>
                <a:gdLst>
                  <a:gd name="connsiteX0" fmla="*/ 40497 w 136199"/>
                  <a:gd name="connsiteY0" fmla="*/ 48457 h 101885"/>
                  <a:gd name="connsiteX1" fmla="*/ 18002 w 136199"/>
                  <a:gd name="connsiteY1" fmla="*/ 36214 h 101885"/>
                  <a:gd name="connsiteX2" fmla="*/ 11207 w 136199"/>
                  <a:gd name="connsiteY2" fmla="*/ 39954 h 101885"/>
                  <a:gd name="connsiteX3" fmla="*/ 1286 w 136199"/>
                  <a:gd name="connsiteY3" fmla="*/ 79322 h 101885"/>
                  <a:gd name="connsiteX4" fmla="*/ 27663 w 136199"/>
                  <a:gd name="connsiteY4" fmla="*/ 102235 h 101885"/>
                  <a:gd name="connsiteX5" fmla="*/ 56252 w 136199"/>
                  <a:gd name="connsiteY5" fmla="*/ 72724 h 101885"/>
                  <a:gd name="connsiteX6" fmla="*/ 56087 w 136199"/>
                  <a:gd name="connsiteY6" fmla="*/ 70031 h 101885"/>
                  <a:gd name="connsiteX7" fmla="*/ 83094 w 136199"/>
                  <a:gd name="connsiteY7" fmla="*/ 81527 h 101885"/>
                  <a:gd name="connsiteX8" fmla="*/ 111676 w 136199"/>
                  <a:gd name="connsiteY8" fmla="*/ 66173 h 101885"/>
                  <a:gd name="connsiteX9" fmla="*/ 135848 w 136199"/>
                  <a:gd name="connsiteY9" fmla="*/ 24915 h 101885"/>
                  <a:gd name="connsiteX10" fmla="*/ 113802 w 136199"/>
                  <a:gd name="connsiteY10" fmla="*/ 349 h 101885"/>
                  <a:gd name="connsiteX11" fmla="*/ 83488 w 136199"/>
                  <a:gd name="connsiteY11" fmla="*/ 16097 h 101885"/>
                  <a:gd name="connsiteX12" fmla="*/ 63961 w 136199"/>
                  <a:gd name="connsiteY12" fmla="*/ 39718 h 101885"/>
                  <a:gd name="connsiteX13" fmla="*/ 39474 w 136199"/>
                  <a:gd name="connsiteY13" fmla="*/ 45623 h 10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199" h="101885">
                    <a:moveTo>
                      <a:pt x="40497" y="48457"/>
                    </a:moveTo>
                    <a:cubicBezTo>
                      <a:pt x="37663" y="38867"/>
                      <a:pt x="27592" y="33387"/>
                      <a:pt x="18002" y="36214"/>
                    </a:cubicBezTo>
                    <a:cubicBezTo>
                      <a:pt x="15490" y="36954"/>
                      <a:pt x="13176" y="38229"/>
                      <a:pt x="11207" y="39954"/>
                    </a:cubicBezTo>
                    <a:cubicBezTo>
                      <a:pt x="1034" y="50324"/>
                      <a:pt x="-2753" y="65370"/>
                      <a:pt x="1286" y="79322"/>
                    </a:cubicBezTo>
                    <a:cubicBezTo>
                      <a:pt x="4530" y="91653"/>
                      <a:pt x="14994" y="100747"/>
                      <a:pt x="27663" y="102235"/>
                    </a:cubicBezTo>
                    <a:cubicBezTo>
                      <a:pt x="43710" y="101983"/>
                      <a:pt x="56505" y="88771"/>
                      <a:pt x="56252" y="72724"/>
                    </a:cubicBezTo>
                    <a:cubicBezTo>
                      <a:pt x="56245" y="71827"/>
                      <a:pt x="56182" y="70929"/>
                      <a:pt x="56087" y="70031"/>
                    </a:cubicBezTo>
                    <a:cubicBezTo>
                      <a:pt x="61733" y="79212"/>
                      <a:pt x="72567" y="83826"/>
                      <a:pt x="83094" y="81527"/>
                    </a:cubicBezTo>
                    <a:cubicBezTo>
                      <a:pt x="93700" y="78732"/>
                      <a:pt x="103495" y="73472"/>
                      <a:pt x="111676" y="66173"/>
                    </a:cubicBezTo>
                    <a:cubicBezTo>
                      <a:pt x="123801" y="56725"/>
                      <a:pt x="136793" y="42552"/>
                      <a:pt x="135848" y="24915"/>
                    </a:cubicBezTo>
                    <a:cubicBezTo>
                      <a:pt x="135635" y="12380"/>
                      <a:pt x="126234" y="1916"/>
                      <a:pt x="113802" y="349"/>
                    </a:cubicBezTo>
                    <a:cubicBezTo>
                      <a:pt x="101865" y="845"/>
                      <a:pt x="90755" y="6617"/>
                      <a:pt x="83488" y="16097"/>
                    </a:cubicBezTo>
                    <a:cubicBezTo>
                      <a:pt x="76795" y="23970"/>
                      <a:pt x="71126" y="32867"/>
                      <a:pt x="63961" y="39718"/>
                    </a:cubicBezTo>
                    <a:cubicBezTo>
                      <a:pt x="56796" y="46568"/>
                      <a:pt x="46954" y="50347"/>
                      <a:pt x="39474" y="45623"/>
                    </a:cubicBezTo>
                    <a:close/>
                  </a:path>
                </a:pathLst>
              </a:custGeom>
              <a:solidFill>
                <a:srgbClr val="000000"/>
              </a:solidFill>
              <a:ln w="7867" cap="flat">
                <a:noFill/>
                <a:prstDash val="solid"/>
                <a:miter/>
              </a:ln>
            </p:spPr>
            <p:txBody>
              <a:bodyPr rtlCol="0" anchor="ctr"/>
              <a:lstStyle/>
              <a:p>
                <a:endParaRPr lang="en-US"/>
              </a:p>
            </p:txBody>
          </p:sp>
        </p:grpSp>
        <p:sp>
          <p:nvSpPr>
            <p:cNvPr id="2395" name="Freeform: Shape 2394">
              <a:extLst>
                <a:ext uri="{FF2B5EF4-FFF2-40B4-BE49-F238E27FC236}">
                  <a16:creationId xmlns:a16="http://schemas.microsoft.com/office/drawing/2014/main" id="{B700C523-1C78-9C5F-3356-D91744E36E32}"/>
                </a:ext>
              </a:extLst>
            </p:cNvPr>
            <p:cNvSpPr/>
            <p:nvPr/>
          </p:nvSpPr>
          <p:spPr>
            <a:xfrm>
              <a:off x="-669253" y="-1147331"/>
              <a:ext cx="1816228" cy="764930"/>
            </a:xfrm>
            <a:custGeom>
              <a:avLst/>
              <a:gdLst>
                <a:gd name="connsiteX0" fmla="*/ 0 w 1816228"/>
                <a:gd name="connsiteY0" fmla="*/ 0 h 764930"/>
                <a:gd name="connsiteX1" fmla="*/ 1816228 w 1816228"/>
                <a:gd name="connsiteY1" fmla="*/ 0 h 764930"/>
                <a:gd name="connsiteX2" fmla="*/ 1816228 w 1816228"/>
                <a:gd name="connsiteY2" fmla="*/ 764931 h 764930"/>
                <a:gd name="connsiteX3" fmla="*/ 0 w 1816228"/>
                <a:gd name="connsiteY3" fmla="*/ 764931 h 764930"/>
              </a:gdLst>
              <a:ahLst/>
              <a:cxnLst>
                <a:cxn ang="0">
                  <a:pos x="connsiteX0" y="connsiteY0"/>
                </a:cxn>
                <a:cxn ang="0">
                  <a:pos x="connsiteX1" y="connsiteY1"/>
                </a:cxn>
                <a:cxn ang="0">
                  <a:pos x="connsiteX2" y="connsiteY2"/>
                </a:cxn>
                <a:cxn ang="0">
                  <a:pos x="connsiteX3" y="connsiteY3"/>
                </a:cxn>
              </a:cxnLst>
              <a:rect l="l" t="t" r="r" b="b"/>
              <a:pathLst>
                <a:path w="1816228" h="764930">
                  <a:moveTo>
                    <a:pt x="0" y="0"/>
                  </a:moveTo>
                  <a:lnTo>
                    <a:pt x="1816228" y="0"/>
                  </a:lnTo>
                  <a:lnTo>
                    <a:pt x="1816228" y="764931"/>
                  </a:lnTo>
                  <a:lnTo>
                    <a:pt x="0" y="764931"/>
                  </a:lnTo>
                  <a:close/>
                </a:path>
              </a:pathLst>
            </a:custGeom>
            <a:solidFill>
              <a:srgbClr val="D3C4C1"/>
            </a:solidFill>
            <a:ln w="7867" cap="flat">
              <a:noFill/>
              <a:prstDash val="solid"/>
              <a:miter/>
            </a:ln>
          </p:spPr>
          <p:txBody>
            <a:bodyPr rtlCol="0" anchor="ctr"/>
            <a:lstStyle/>
            <a:p>
              <a:endParaRPr lang="en-US"/>
            </a:p>
          </p:txBody>
        </p:sp>
        <p:sp>
          <p:nvSpPr>
            <p:cNvPr id="2396" name="Freeform: Shape 2395">
              <a:extLst>
                <a:ext uri="{FF2B5EF4-FFF2-40B4-BE49-F238E27FC236}">
                  <a16:creationId xmlns:a16="http://schemas.microsoft.com/office/drawing/2014/main" id="{CB631EC2-567F-49C8-3BF2-3F008CC1C847}"/>
                </a:ext>
              </a:extLst>
            </p:cNvPr>
            <p:cNvSpPr/>
            <p:nvPr/>
          </p:nvSpPr>
          <p:spPr>
            <a:xfrm>
              <a:off x="-631302" y="-1101112"/>
              <a:ext cx="170859" cy="94563"/>
            </a:xfrm>
            <a:custGeom>
              <a:avLst/>
              <a:gdLst>
                <a:gd name="connsiteX0" fmla="*/ 0 w 170859"/>
                <a:gd name="connsiteY0" fmla="*/ 0 h 94563"/>
                <a:gd name="connsiteX1" fmla="*/ 170859 w 170859"/>
                <a:gd name="connsiteY1" fmla="*/ 0 h 94563"/>
                <a:gd name="connsiteX2" fmla="*/ 170859 w 170859"/>
                <a:gd name="connsiteY2" fmla="*/ 94563 h 94563"/>
                <a:gd name="connsiteX3" fmla="*/ 0 w 170859"/>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70859" h="94563">
                  <a:moveTo>
                    <a:pt x="0" y="0"/>
                  </a:moveTo>
                  <a:lnTo>
                    <a:pt x="170859" y="0"/>
                  </a:lnTo>
                  <a:lnTo>
                    <a:pt x="170859"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397" name="Freeform: Shape 2396">
              <a:extLst>
                <a:ext uri="{FF2B5EF4-FFF2-40B4-BE49-F238E27FC236}">
                  <a16:creationId xmlns:a16="http://schemas.microsoft.com/office/drawing/2014/main" id="{FFA56F4D-5CEB-51DE-F096-7DA1FE4C69A6}"/>
                </a:ext>
              </a:extLst>
            </p:cNvPr>
            <p:cNvSpPr/>
            <p:nvPr/>
          </p:nvSpPr>
          <p:spPr>
            <a:xfrm>
              <a:off x="835806" y="-639949"/>
              <a:ext cx="269123" cy="94563"/>
            </a:xfrm>
            <a:custGeom>
              <a:avLst/>
              <a:gdLst>
                <a:gd name="connsiteX0" fmla="*/ 0 w 269123"/>
                <a:gd name="connsiteY0" fmla="*/ 0 h 94563"/>
                <a:gd name="connsiteX1" fmla="*/ 269123 w 269123"/>
                <a:gd name="connsiteY1" fmla="*/ 0 h 94563"/>
                <a:gd name="connsiteX2" fmla="*/ 269123 w 269123"/>
                <a:gd name="connsiteY2" fmla="*/ 94563 h 94563"/>
                <a:gd name="connsiteX3" fmla="*/ 0 w 26912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269123" h="94563">
                  <a:moveTo>
                    <a:pt x="0" y="0"/>
                  </a:moveTo>
                  <a:lnTo>
                    <a:pt x="269123" y="0"/>
                  </a:lnTo>
                  <a:lnTo>
                    <a:pt x="26912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398" name="Freeform: Shape 2397">
              <a:extLst>
                <a:ext uri="{FF2B5EF4-FFF2-40B4-BE49-F238E27FC236}">
                  <a16:creationId xmlns:a16="http://schemas.microsoft.com/office/drawing/2014/main" id="{0DA25E7C-BE7D-571E-BF5E-0ECCCBE4E2B6}"/>
                </a:ext>
              </a:extLst>
            </p:cNvPr>
            <p:cNvSpPr/>
            <p:nvPr/>
          </p:nvSpPr>
          <p:spPr>
            <a:xfrm>
              <a:off x="938794" y="-982928"/>
              <a:ext cx="166135" cy="94563"/>
            </a:xfrm>
            <a:custGeom>
              <a:avLst/>
              <a:gdLst>
                <a:gd name="connsiteX0" fmla="*/ 0 w 166135"/>
                <a:gd name="connsiteY0" fmla="*/ 0 h 94563"/>
                <a:gd name="connsiteX1" fmla="*/ 166135 w 166135"/>
                <a:gd name="connsiteY1" fmla="*/ 0 h 94563"/>
                <a:gd name="connsiteX2" fmla="*/ 166135 w 166135"/>
                <a:gd name="connsiteY2" fmla="*/ 94563 h 94563"/>
                <a:gd name="connsiteX3" fmla="*/ 0 w 166135"/>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66135" h="94563">
                  <a:moveTo>
                    <a:pt x="0" y="0"/>
                  </a:moveTo>
                  <a:lnTo>
                    <a:pt x="166135" y="0"/>
                  </a:lnTo>
                  <a:lnTo>
                    <a:pt x="166135"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399" name="Freeform: Shape 2398">
              <a:extLst>
                <a:ext uri="{FF2B5EF4-FFF2-40B4-BE49-F238E27FC236}">
                  <a16:creationId xmlns:a16="http://schemas.microsoft.com/office/drawing/2014/main" id="{E440FA6C-475E-D258-B4D6-3DF6EE761165}"/>
                </a:ext>
              </a:extLst>
            </p:cNvPr>
            <p:cNvSpPr/>
            <p:nvPr/>
          </p:nvSpPr>
          <p:spPr>
            <a:xfrm>
              <a:off x="-631302" y="-756637"/>
              <a:ext cx="170859" cy="94563"/>
            </a:xfrm>
            <a:custGeom>
              <a:avLst/>
              <a:gdLst>
                <a:gd name="connsiteX0" fmla="*/ 0 w 170859"/>
                <a:gd name="connsiteY0" fmla="*/ 0 h 94563"/>
                <a:gd name="connsiteX1" fmla="*/ 170859 w 170859"/>
                <a:gd name="connsiteY1" fmla="*/ 0 h 94563"/>
                <a:gd name="connsiteX2" fmla="*/ 170859 w 170859"/>
                <a:gd name="connsiteY2" fmla="*/ 94563 h 94563"/>
                <a:gd name="connsiteX3" fmla="*/ 0 w 170859"/>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70859" h="94563">
                  <a:moveTo>
                    <a:pt x="0" y="0"/>
                  </a:moveTo>
                  <a:lnTo>
                    <a:pt x="170859" y="0"/>
                  </a:lnTo>
                  <a:lnTo>
                    <a:pt x="170859"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0" name="Freeform: Shape 2399">
              <a:extLst>
                <a:ext uri="{FF2B5EF4-FFF2-40B4-BE49-F238E27FC236}">
                  <a16:creationId xmlns:a16="http://schemas.microsoft.com/office/drawing/2014/main" id="{98E18FF9-C594-B408-91E1-01BF5A604D70}"/>
                </a:ext>
              </a:extLst>
            </p:cNvPr>
            <p:cNvSpPr/>
            <p:nvPr/>
          </p:nvSpPr>
          <p:spPr>
            <a:xfrm>
              <a:off x="-631302" y="-870491"/>
              <a:ext cx="138341" cy="94563"/>
            </a:xfrm>
            <a:custGeom>
              <a:avLst/>
              <a:gdLst>
                <a:gd name="connsiteX0" fmla="*/ 0 w 138341"/>
                <a:gd name="connsiteY0" fmla="*/ 0 h 94563"/>
                <a:gd name="connsiteX1" fmla="*/ 138341 w 138341"/>
                <a:gd name="connsiteY1" fmla="*/ 0 h 94563"/>
                <a:gd name="connsiteX2" fmla="*/ 138341 w 138341"/>
                <a:gd name="connsiteY2" fmla="*/ 94563 h 94563"/>
                <a:gd name="connsiteX3" fmla="*/ 0 w 138341"/>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38341" h="94563">
                  <a:moveTo>
                    <a:pt x="0" y="0"/>
                  </a:moveTo>
                  <a:lnTo>
                    <a:pt x="138341" y="0"/>
                  </a:lnTo>
                  <a:lnTo>
                    <a:pt x="138341"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1" name="Freeform: Shape 2400">
              <a:extLst>
                <a:ext uri="{FF2B5EF4-FFF2-40B4-BE49-F238E27FC236}">
                  <a16:creationId xmlns:a16="http://schemas.microsoft.com/office/drawing/2014/main" id="{38896D7F-63BA-C7E5-7F44-3FEADC596AFC}"/>
                </a:ext>
              </a:extLst>
            </p:cNvPr>
            <p:cNvSpPr/>
            <p:nvPr/>
          </p:nvSpPr>
          <p:spPr>
            <a:xfrm>
              <a:off x="-631302"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2" name="Freeform: Shape 2401">
              <a:extLst>
                <a:ext uri="{FF2B5EF4-FFF2-40B4-BE49-F238E27FC236}">
                  <a16:creationId xmlns:a16="http://schemas.microsoft.com/office/drawing/2014/main" id="{1320C897-5FFE-3E72-5DC2-21F18A4FE453}"/>
                </a:ext>
              </a:extLst>
            </p:cNvPr>
            <p:cNvSpPr/>
            <p:nvPr/>
          </p:nvSpPr>
          <p:spPr>
            <a:xfrm>
              <a:off x="-510519"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3" name="Freeform: Shape 2402">
              <a:extLst>
                <a:ext uri="{FF2B5EF4-FFF2-40B4-BE49-F238E27FC236}">
                  <a16:creationId xmlns:a16="http://schemas.microsoft.com/office/drawing/2014/main" id="{EE79A1F8-6169-7DCC-9E2A-3BAF8A9D085C}"/>
                </a:ext>
              </a:extLst>
            </p:cNvPr>
            <p:cNvSpPr/>
            <p:nvPr/>
          </p:nvSpPr>
          <p:spPr>
            <a:xfrm>
              <a:off x="-389815"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4" name="Freeform: Shape 2403">
              <a:extLst>
                <a:ext uri="{FF2B5EF4-FFF2-40B4-BE49-F238E27FC236}">
                  <a16:creationId xmlns:a16="http://schemas.microsoft.com/office/drawing/2014/main" id="{A36B48B1-3910-9F02-E615-B36CD37DC8E8}"/>
                </a:ext>
              </a:extLst>
            </p:cNvPr>
            <p:cNvSpPr/>
            <p:nvPr/>
          </p:nvSpPr>
          <p:spPr>
            <a:xfrm>
              <a:off x="-269111"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5" name="Freeform: Shape 2404">
              <a:extLst>
                <a:ext uri="{FF2B5EF4-FFF2-40B4-BE49-F238E27FC236}">
                  <a16:creationId xmlns:a16="http://schemas.microsoft.com/office/drawing/2014/main" id="{24CC3F69-11AC-6B4E-F048-55ADBBB8A956}"/>
                </a:ext>
              </a:extLst>
            </p:cNvPr>
            <p:cNvSpPr/>
            <p:nvPr/>
          </p:nvSpPr>
          <p:spPr>
            <a:xfrm>
              <a:off x="-148328"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6" name="Freeform: Shape 2405">
              <a:extLst>
                <a:ext uri="{FF2B5EF4-FFF2-40B4-BE49-F238E27FC236}">
                  <a16:creationId xmlns:a16="http://schemas.microsoft.com/office/drawing/2014/main" id="{0EBEBF5A-B075-EB66-9160-AD0D2A7FEB69}"/>
                </a:ext>
              </a:extLst>
            </p:cNvPr>
            <p:cNvSpPr/>
            <p:nvPr/>
          </p:nvSpPr>
          <p:spPr>
            <a:xfrm>
              <a:off x="-27624"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7" name="Freeform: Shape 2406">
              <a:extLst>
                <a:ext uri="{FF2B5EF4-FFF2-40B4-BE49-F238E27FC236}">
                  <a16:creationId xmlns:a16="http://schemas.microsoft.com/office/drawing/2014/main" id="{96A3D9A2-93FD-0B4E-298F-EC8F1893209A}"/>
                </a:ext>
              </a:extLst>
            </p:cNvPr>
            <p:cNvSpPr/>
            <p:nvPr/>
          </p:nvSpPr>
          <p:spPr>
            <a:xfrm>
              <a:off x="93079"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8" name="Freeform: Shape 2407">
              <a:extLst>
                <a:ext uri="{FF2B5EF4-FFF2-40B4-BE49-F238E27FC236}">
                  <a16:creationId xmlns:a16="http://schemas.microsoft.com/office/drawing/2014/main" id="{BD44568C-BC92-4385-A9E5-1192082DA10E}"/>
                </a:ext>
              </a:extLst>
            </p:cNvPr>
            <p:cNvSpPr/>
            <p:nvPr/>
          </p:nvSpPr>
          <p:spPr>
            <a:xfrm>
              <a:off x="213861"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09" name="Freeform: Shape 2408">
              <a:extLst>
                <a:ext uri="{FF2B5EF4-FFF2-40B4-BE49-F238E27FC236}">
                  <a16:creationId xmlns:a16="http://schemas.microsoft.com/office/drawing/2014/main" id="{16672607-C419-E00F-D791-FE5F56BA44E9}"/>
                </a:ext>
              </a:extLst>
            </p:cNvPr>
            <p:cNvSpPr/>
            <p:nvPr/>
          </p:nvSpPr>
          <p:spPr>
            <a:xfrm>
              <a:off x="334565"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0" name="Freeform: Shape 2409">
              <a:extLst>
                <a:ext uri="{FF2B5EF4-FFF2-40B4-BE49-F238E27FC236}">
                  <a16:creationId xmlns:a16="http://schemas.microsoft.com/office/drawing/2014/main" id="{37EEB1A2-FBCE-ECEF-A341-70BC85F8C90C}"/>
                </a:ext>
              </a:extLst>
            </p:cNvPr>
            <p:cNvSpPr/>
            <p:nvPr/>
          </p:nvSpPr>
          <p:spPr>
            <a:xfrm>
              <a:off x="455269"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1" name="Freeform: Shape 2410">
              <a:extLst>
                <a:ext uri="{FF2B5EF4-FFF2-40B4-BE49-F238E27FC236}">
                  <a16:creationId xmlns:a16="http://schemas.microsoft.com/office/drawing/2014/main" id="{CFE1160D-C30F-13BA-CEC7-B72CA7F2CDF3}"/>
                </a:ext>
              </a:extLst>
            </p:cNvPr>
            <p:cNvSpPr/>
            <p:nvPr/>
          </p:nvSpPr>
          <p:spPr>
            <a:xfrm>
              <a:off x="576052"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2" name="Freeform: Shape 2411">
              <a:extLst>
                <a:ext uri="{FF2B5EF4-FFF2-40B4-BE49-F238E27FC236}">
                  <a16:creationId xmlns:a16="http://schemas.microsoft.com/office/drawing/2014/main" id="{E88EE68F-F508-0838-C0F0-CB3B079E53A4}"/>
                </a:ext>
              </a:extLst>
            </p:cNvPr>
            <p:cNvSpPr/>
            <p:nvPr/>
          </p:nvSpPr>
          <p:spPr>
            <a:xfrm>
              <a:off x="696756"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3" name="Freeform: Shape 2412">
              <a:extLst>
                <a:ext uri="{FF2B5EF4-FFF2-40B4-BE49-F238E27FC236}">
                  <a16:creationId xmlns:a16="http://schemas.microsoft.com/office/drawing/2014/main" id="{493D7787-47F9-D7BF-D964-9D30D478600A}"/>
                </a:ext>
              </a:extLst>
            </p:cNvPr>
            <p:cNvSpPr/>
            <p:nvPr/>
          </p:nvSpPr>
          <p:spPr>
            <a:xfrm>
              <a:off x="817539" y="-98584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4" name="Freeform: Shape 2413">
              <a:extLst>
                <a:ext uri="{FF2B5EF4-FFF2-40B4-BE49-F238E27FC236}">
                  <a16:creationId xmlns:a16="http://schemas.microsoft.com/office/drawing/2014/main" id="{4984DBA8-2D20-6D02-9BBE-501243A9EB1C}"/>
                </a:ext>
              </a:extLst>
            </p:cNvPr>
            <p:cNvSpPr/>
            <p:nvPr/>
          </p:nvSpPr>
          <p:spPr>
            <a:xfrm>
              <a:off x="-631302"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5" name="Freeform: Shape 2414">
              <a:extLst>
                <a:ext uri="{FF2B5EF4-FFF2-40B4-BE49-F238E27FC236}">
                  <a16:creationId xmlns:a16="http://schemas.microsoft.com/office/drawing/2014/main" id="{C8E32430-321C-AD68-B6B5-6CB36B2E811A}"/>
                </a:ext>
              </a:extLst>
            </p:cNvPr>
            <p:cNvSpPr/>
            <p:nvPr/>
          </p:nvSpPr>
          <p:spPr>
            <a:xfrm>
              <a:off x="-510519"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6" name="Freeform: Shape 2415">
              <a:extLst>
                <a:ext uri="{FF2B5EF4-FFF2-40B4-BE49-F238E27FC236}">
                  <a16:creationId xmlns:a16="http://schemas.microsoft.com/office/drawing/2014/main" id="{DD636AAE-7C4C-34F0-C3E6-F0545144743E}"/>
                </a:ext>
              </a:extLst>
            </p:cNvPr>
            <p:cNvSpPr/>
            <p:nvPr/>
          </p:nvSpPr>
          <p:spPr>
            <a:xfrm>
              <a:off x="-389815"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7" name="Freeform: Shape 2416">
              <a:extLst>
                <a:ext uri="{FF2B5EF4-FFF2-40B4-BE49-F238E27FC236}">
                  <a16:creationId xmlns:a16="http://schemas.microsoft.com/office/drawing/2014/main" id="{239E040E-9C93-1C40-8EAE-3473EDC4C3AC}"/>
                </a:ext>
              </a:extLst>
            </p:cNvPr>
            <p:cNvSpPr/>
            <p:nvPr/>
          </p:nvSpPr>
          <p:spPr>
            <a:xfrm>
              <a:off x="-269111" y="-523339"/>
              <a:ext cx="115428" cy="94563"/>
            </a:xfrm>
            <a:custGeom>
              <a:avLst/>
              <a:gdLst>
                <a:gd name="connsiteX0" fmla="*/ 0 w 115428"/>
                <a:gd name="connsiteY0" fmla="*/ 0 h 94563"/>
                <a:gd name="connsiteX1" fmla="*/ 115429 w 115428"/>
                <a:gd name="connsiteY1" fmla="*/ 0 h 94563"/>
                <a:gd name="connsiteX2" fmla="*/ 115429 w 115428"/>
                <a:gd name="connsiteY2" fmla="*/ 94563 h 94563"/>
                <a:gd name="connsiteX3" fmla="*/ 0 w 115428"/>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15428" h="94563">
                  <a:moveTo>
                    <a:pt x="0" y="0"/>
                  </a:moveTo>
                  <a:lnTo>
                    <a:pt x="115429" y="0"/>
                  </a:lnTo>
                  <a:lnTo>
                    <a:pt x="115429"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8" name="Freeform: Shape 2417">
              <a:extLst>
                <a:ext uri="{FF2B5EF4-FFF2-40B4-BE49-F238E27FC236}">
                  <a16:creationId xmlns:a16="http://schemas.microsoft.com/office/drawing/2014/main" id="{9FD935E8-5351-2696-0A1A-F71AF922ECAB}"/>
                </a:ext>
              </a:extLst>
            </p:cNvPr>
            <p:cNvSpPr/>
            <p:nvPr/>
          </p:nvSpPr>
          <p:spPr>
            <a:xfrm>
              <a:off x="-127542" y="-523339"/>
              <a:ext cx="577536" cy="94563"/>
            </a:xfrm>
            <a:custGeom>
              <a:avLst/>
              <a:gdLst>
                <a:gd name="connsiteX0" fmla="*/ 0 w 577536"/>
                <a:gd name="connsiteY0" fmla="*/ 0 h 94563"/>
                <a:gd name="connsiteX1" fmla="*/ 577537 w 577536"/>
                <a:gd name="connsiteY1" fmla="*/ 0 h 94563"/>
                <a:gd name="connsiteX2" fmla="*/ 577537 w 577536"/>
                <a:gd name="connsiteY2" fmla="*/ 94563 h 94563"/>
                <a:gd name="connsiteX3" fmla="*/ 0 w 577536"/>
                <a:gd name="connsiteY3" fmla="*/ 94563 h 94563"/>
              </a:gdLst>
              <a:ahLst/>
              <a:cxnLst>
                <a:cxn ang="0">
                  <a:pos x="connsiteX0" y="connsiteY0"/>
                </a:cxn>
                <a:cxn ang="0">
                  <a:pos x="connsiteX1" y="connsiteY1"/>
                </a:cxn>
                <a:cxn ang="0">
                  <a:pos x="connsiteX2" y="connsiteY2"/>
                </a:cxn>
                <a:cxn ang="0">
                  <a:pos x="connsiteX3" y="connsiteY3"/>
                </a:cxn>
              </a:cxnLst>
              <a:rect l="l" t="t" r="r" b="b"/>
              <a:pathLst>
                <a:path w="577536" h="94563">
                  <a:moveTo>
                    <a:pt x="0" y="0"/>
                  </a:moveTo>
                  <a:lnTo>
                    <a:pt x="577537" y="0"/>
                  </a:lnTo>
                  <a:lnTo>
                    <a:pt x="577537"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19" name="Freeform: Shape 2418">
              <a:extLst>
                <a:ext uri="{FF2B5EF4-FFF2-40B4-BE49-F238E27FC236}">
                  <a16:creationId xmlns:a16="http://schemas.microsoft.com/office/drawing/2014/main" id="{6E84C3A0-09C9-5B70-D154-5343C915061E}"/>
                </a:ext>
              </a:extLst>
            </p:cNvPr>
            <p:cNvSpPr/>
            <p:nvPr/>
          </p:nvSpPr>
          <p:spPr>
            <a:xfrm>
              <a:off x="644160"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0" name="Freeform: Shape 2419">
              <a:extLst>
                <a:ext uri="{FF2B5EF4-FFF2-40B4-BE49-F238E27FC236}">
                  <a16:creationId xmlns:a16="http://schemas.microsoft.com/office/drawing/2014/main" id="{6285F90C-1901-1EF4-8DB8-61BB27487DAE}"/>
                </a:ext>
              </a:extLst>
            </p:cNvPr>
            <p:cNvSpPr/>
            <p:nvPr/>
          </p:nvSpPr>
          <p:spPr>
            <a:xfrm>
              <a:off x="764863"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1" name="Freeform: Shape 2420">
              <a:extLst>
                <a:ext uri="{FF2B5EF4-FFF2-40B4-BE49-F238E27FC236}">
                  <a16:creationId xmlns:a16="http://schemas.microsoft.com/office/drawing/2014/main" id="{994F138F-8B95-7645-1B7D-7D4863213CA8}"/>
                </a:ext>
              </a:extLst>
            </p:cNvPr>
            <p:cNvSpPr/>
            <p:nvPr/>
          </p:nvSpPr>
          <p:spPr>
            <a:xfrm>
              <a:off x="885804"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2" name="Freeform: Shape 2421">
              <a:extLst>
                <a:ext uri="{FF2B5EF4-FFF2-40B4-BE49-F238E27FC236}">
                  <a16:creationId xmlns:a16="http://schemas.microsoft.com/office/drawing/2014/main" id="{60DAF3E9-5F79-C7F4-3ED1-415C35702B21}"/>
                </a:ext>
              </a:extLst>
            </p:cNvPr>
            <p:cNvSpPr/>
            <p:nvPr/>
          </p:nvSpPr>
          <p:spPr>
            <a:xfrm>
              <a:off x="473615" y="-523339"/>
              <a:ext cx="146844" cy="94563"/>
            </a:xfrm>
            <a:custGeom>
              <a:avLst/>
              <a:gdLst>
                <a:gd name="connsiteX0" fmla="*/ 0 w 146844"/>
                <a:gd name="connsiteY0" fmla="*/ 0 h 94563"/>
                <a:gd name="connsiteX1" fmla="*/ 146845 w 146844"/>
                <a:gd name="connsiteY1" fmla="*/ 0 h 94563"/>
                <a:gd name="connsiteX2" fmla="*/ 146845 w 146844"/>
                <a:gd name="connsiteY2" fmla="*/ 94563 h 94563"/>
                <a:gd name="connsiteX3" fmla="*/ 0 w 146844"/>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46844" h="94563">
                  <a:moveTo>
                    <a:pt x="0" y="0"/>
                  </a:moveTo>
                  <a:lnTo>
                    <a:pt x="146845" y="0"/>
                  </a:lnTo>
                  <a:lnTo>
                    <a:pt x="146845"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3" name="Freeform: Shape 2422">
              <a:extLst>
                <a:ext uri="{FF2B5EF4-FFF2-40B4-BE49-F238E27FC236}">
                  <a16:creationId xmlns:a16="http://schemas.microsoft.com/office/drawing/2014/main" id="{DD19EA47-0021-1DA5-A8B8-FDEC8FAE07FA}"/>
                </a:ext>
              </a:extLst>
            </p:cNvPr>
            <p:cNvSpPr/>
            <p:nvPr/>
          </p:nvSpPr>
          <p:spPr>
            <a:xfrm>
              <a:off x="1010366" y="-52333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4" name="Freeform: Shape 2423">
              <a:extLst>
                <a:ext uri="{FF2B5EF4-FFF2-40B4-BE49-F238E27FC236}">
                  <a16:creationId xmlns:a16="http://schemas.microsoft.com/office/drawing/2014/main" id="{50463C56-0CA8-ABB5-3C61-F9E84E2E7453}"/>
                </a:ext>
              </a:extLst>
            </p:cNvPr>
            <p:cNvSpPr/>
            <p:nvPr/>
          </p:nvSpPr>
          <p:spPr>
            <a:xfrm>
              <a:off x="-466111"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5" name="Freeform: Shape 2424">
              <a:extLst>
                <a:ext uri="{FF2B5EF4-FFF2-40B4-BE49-F238E27FC236}">
                  <a16:creationId xmlns:a16="http://schemas.microsoft.com/office/drawing/2014/main" id="{D0175B7A-D1C0-3052-E155-EA42907807C2}"/>
                </a:ext>
              </a:extLst>
            </p:cNvPr>
            <p:cNvSpPr/>
            <p:nvPr/>
          </p:nvSpPr>
          <p:spPr>
            <a:xfrm>
              <a:off x="-345407"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6" name="Freeform: Shape 2425">
              <a:extLst>
                <a:ext uri="{FF2B5EF4-FFF2-40B4-BE49-F238E27FC236}">
                  <a16:creationId xmlns:a16="http://schemas.microsoft.com/office/drawing/2014/main" id="{5084EDBC-C2E5-F6FB-5977-F4A1454970CF}"/>
                </a:ext>
              </a:extLst>
            </p:cNvPr>
            <p:cNvSpPr/>
            <p:nvPr/>
          </p:nvSpPr>
          <p:spPr>
            <a:xfrm>
              <a:off x="-224624"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7" name="Freeform: Shape 2426">
              <a:extLst>
                <a:ext uri="{FF2B5EF4-FFF2-40B4-BE49-F238E27FC236}">
                  <a16:creationId xmlns:a16="http://schemas.microsoft.com/office/drawing/2014/main" id="{19076BCB-5783-23B3-900D-291F07F01197}"/>
                </a:ext>
              </a:extLst>
            </p:cNvPr>
            <p:cNvSpPr/>
            <p:nvPr/>
          </p:nvSpPr>
          <p:spPr>
            <a:xfrm>
              <a:off x="-103921"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8" name="Freeform: Shape 2427">
              <a:extLst>
                <a:ext uri="{FF2B5EF4-FFF2-40B4-BE49-F238E27FC236}">
                  <a16:creationId xmlns:a16="http://schemas.microsoft.com/office/drawing/2014/main" id="{60E84660-3D35-7F46-42F2-BE68CAAB991D}"/>
                </a:ext>
              </a:extLst>
            </p:cNvPr>
            <p:cNvSpPr/>
            <p:nvPr/>
          </p:nvSpPr>
          <p:spPr>
            <a:xfrm>
              <a:off x="16782"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29" name="Freeform: Shape 2428">
              <a:extLst>
                <a:ext uri="{FF2B5EF4-FFF2-40B4-BE49-F238E27FC236}">
                  <a16:creationId xmlns:a16="http://schemas.microsoft.com/office/drawing/2014/main" id="{85C04E7C-0C1A-E98F-5E18-96CED641C5F6}"/>
                </a:ext>
              </a:extLst>
            </p:cNvPr>
            <p:cNvSpPr/>
            <p:nvPr/>
          </p:nvSpPr>
          <p:spPr>
            <a:xfrm>
              <a:off x="137565"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0" name="Freeform: Shape 2429">
              <a:extLst>
                <a:ext uri="{FF2B5EF4-FFF2-40B4-BE49-F238E27FC236}">
                  <a16:creationId xmlns:a16="http://schemas.microsoft.com/office/drawing/2014/main" id="{2CB6339C-C224-43D1-528B-76371C6DD7FF}"/>
                </a:ext>
              </a:extLst>
            </p:cNvPr>
            <p:cNvSpPr/>
            <p:nvPr/>
          </p:nvSpPr>
          <p:spPr>
            <a:xfrm>
              <a:off x="258269"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1" name="Freeform: Shape 2430">
              <a:extLst>
                <a:ext uri="{FF2B5EF4-FFF2-40B4-BE49-F238E27FC236}">
                  <a16:creationId xmlns:a16="http://schemas.microsoft.com/office/drawing/2014/main" id="{559A6121-B71A-A582-9FD0-91725544951D}"/>
                </a:ext>
              </a:extLst>
            </p:cNvPr>
            <p:cNvSpPr/>
            <p:nvPr/>
          </p:nvSpPr>
          <p:spPr>
            <a:xfrm>
              <a:off x="379052"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2" name="Freeform: Shape 2431">
              <a:extLst>
                <a:ext uri="{FF2B5EF4-FFF2-40B4-BE49-F238E27FC236}">
                  <a16:creationId xmlns:a16="http://schemas.microsoft.com/office/drawing/2014/main" id="{F8DA9C63-ECC6-B162-359F-BC0B7D73C289}"/>
                </a:ext>
              </a:extLst>
            </p:cNvPr>
            <p:cNvSpPr/>
            <p:nvPr/>
          </p:nvSpPr>
          <p:spPr>
            <a:xfrm>
              <a:off x="499756"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3" name="Freeform: Shape 2432">
              <a:extLst>
                <a:ext uri="{FF2B5EF4-FFF2-40B4-BE49-F238E27FC236}">
                  <a16:creationId xmlns:a16="http://schemas.microsoft.com/office/drawing/2014/main" id="{7C45A8EE-0430-611E-4DDF-D4C6B9280050}"/>
                </a:ext>
              </a:extLst>
            </p:cNvPr>
            <p:cNvSpPr/>
            <p:nvPr/>
          </p:nvSpPr>
          <p:spPr>
            <a:xfrm>
              <a:off x="620460"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4" name="Freeform: Shape 2433">
              <a:extLst>
                <a:ext uri="{FF2B5EF4-FFF2-40B4-BE49-F238E27FC236}">
                  <a16:creationId xmlns:a16="http://schemas.microsoft.com/office/drawing/2014/main" id="{55EFCB76-67E6-6A62-309A-97AF0D49CBA6}"/>
                </a:ext>
              </a:extLst>
            </p:cNvPr>
            <p:cNvSpPr/>
            <p:nvPr/>
          </p:nvSpPr>
          <p:spPr>
            <a:xfrm>
              <a:off x="741242"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5" name="Freeform: Shape 2434">
              <a:extLst>
                <a:ext uri="{FF2B5EF4-FFF2-40B4-BE49-F238E27FC236}">
                  <a16:creationId xmlns:a16="http://schemas.microsoft.com/office/drawing/2014/main" id="{2DFF35E7-6B25-6DF1-C567-43E6865AE102}"/>
                </a:ext>
              </a:extLst>
            </p:cNvPr>
            <p:cNvSpPr/>
            <p:nvPr/>
          </p:nvSpPr>
          <p:spPr>
            <a:xfrm>
              <a:off x="861946" y="-870491"/>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6" name="Freeform: Shape 2435">
              <a:extLst>
                <a:ext uri="{FF2B5EF4-FFF2-40B4-BE49-F238E27FC236}">
                  <a16:creationId xmlns:a16="http://schemas.microsoft.com/office/drawing/2014/main" id="{8D85F963-E59F-E65E-6545-C4E8BF354BBE}"/>
                </a:ext>
              </a:extLst>
            </p:cNvPr>
            <p:cNvSpPr/>
            <p:nvPr/>
          </p:nvSpPr>
          <p:spPr>
            <a:xfrm>
              <a:off x="982650" y="-870491"/>
              <a:ext cx="122278" cy="209834"/>
            </a:xfrm>
            <a:custGeom>
              <a:avLst/>
              <a:gdLst>
                <a:gd name="connsiteX0" fmla="*/ 122279 w 122278"/>
                <a:gd name="connsiteY0" fmla="*/ 0 h 209834"/>
                <a:gd name="connsiteX1" fmla="*/ 122279 w 122278"/>
                <a:gd name="connsiteY1" fmla="*/ 209834 h 209834"/>
                <a:gd name="connsiteX2" fmla="*/ 27716 w 122278"/>
                <a:gd name="connsiteY2" fmla="*/ 209834 h 209834"/>
                <a:gd name="connsiteX3" fmla="*/ 27716 w 122278"/>
                <a:gd name="connsiteY3" fmla="*/ 94563 h 209834"/>
                <a:gd name="connsiteX4" fmla="*/ 0 w 122278"/>
                <a:gd name="connsiteY4" fmla="*/ 94563 h 209834"/>
                <a:gd name="connsiteX5" fmla="*/ 0 w 122278"/>
                <a:gd name="connsiteY5" fmla="*/ 0 h 209834"/>
                <a:gd name="connsiteX6" fmla="*/ 122279 w 122278"/>
                <a:gd name="connsiteY6" fmla="*/ 0 h 20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78" h="209834">
                  <a:moveTo>
                    <a:pt x="122279" y="0"/>
                  </a:moveTo>
                  <a:lnTo>
                    <a:pt x="122279" y="209834"/>
                  </a:lnTo>
                  <a:lnTo>
                    <a:pt x="27716" y="209834"/>
                  </a:lnTo>
                  <a:lnTo>
                    <a:pt x="27716" y="94563"/>
                  </a:lnTo>
                  <a:lnTo>
                    <a:pt x="0" y="94563"/>
                  </a:lnTo>
                  <a:lnTo>
                    <a:pt x="0" y="0"/>
                  </a:lnTo>
                  <a:lnTo>
                    <a:pt x="122279" y="0"/>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7" name="Freeform: Shape 2436">
              <a:extLst>
                <a:ext uri="{FF2B5EF4-FFF2-40B4-BE49-F238E27FC236}">
                  <a16:creationId xmlns:a16="http://schemas.microsoft.com/office/drawing/2014/main" id="{1052F6E0-21EB-EA2E-C839-3B42920927EF}"/>
                </a:ext>
              </a:extLst>
            </p:cNvPr>
            <p:cNvSpPr/>
            <p:nvPr/>
          </p:nvSpPr>
          <p:spPr>
            <a:xfrm>
              <a:off x="-438396"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8" name="Freeform: Shape 2437">
              <a:extLst>
                <a:ext uri="{FF2B5EF4-FFF2-40B4-BE49-F238E27FC236}">
                  <a16:creationId xmlns:a16="http://schemas.microsoft.com/office/drawing/2014/main" id="{F0CBE973-D8A7-AFFE-6414-DBD5160C098D}"/>
                </a:ext>
              </a:extLst>
            </p:cNvPr>
            <p:cNvSpPr/>
            <p:nvPr/>
          </p:nvSpPr>
          <p:spPr>
            <a:xfrm>
              <a:off x="-317692"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39" name="Freeform: Shape 2438">
              <a:extLst>
                <a:ext uri="{FF2B5EF4-FFF2-40B4-BE49-F238E27FC236}">
                  <a16:creationId xmlns:a16="http://schemas.microsoft.com/office/drawing/2014/main" id="{AE771046-A76B-2CFF-603B-CFD010BCB75D}"/>
                </a:ext>
              </a:extLst>
            </p:cNvPr>
            <p:cNvSpPr/>
            <p:nvPr/>
          </p:nvSpPr>
          <p:spPr>
            <a:xfrm>
              <a:off x="-196988"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0" name="Freeform: Shape 2439">
              <a:extLst>
                <a:ext uri="{FF2B5EF4-FFF2-40B4-BE49-F238E27FC236}">
                  <a16:creationId xmlns:a16="http://schemas.microsoft.com/office/drawing/2014/main" id="{7C04D24D-AC5D-6C35-C8F7-8122932AFBFE}"/>
                </a:ext>
              </a:extLst>
            </p:cNvPr>
            <p:cNvSpPr/>
            <p:nvPr/>
          </p:nvSpPr>
          <p:spPr>
            <a:xfrm>
              <a:off x="-76205"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1" name="Freeform: Shape 2440">
              <a:extLst>
                <a:ext uri="{FF2B5EF4-FFF2-40B4-BE49-F238E27FC236}">
                  <a16:creationId xmlns:a16="http://schemas.microsoft.com/office/drawing/2014/main" id="{4A48019B-D3D3-CAD7-3BFF-956E8F91F6B5}"/>
                </a:ext>
              </a:extLst>
            </p:cNvPr>
            <p:cNvSpPr/>
            <p:nvPr/>
          </p:nvSpPr>
          <p:spPr>
            <a:xfrm>
              <a:off x="44498"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2" name="Freeform: Shape 2441">
              <a:extLst>
                <a:ext uri="{FF2B5EF4-FFF2-40B4-BE49-F238E27FC236}">
                  <a16:creationId xmlns:a16="http://schemas.microsoft.com/office/drawing/2014/main" id="{5B453E05-F1BC-E340-6714-7FDA3F5B43A5}"/>
                </a:ext>
              </a:extLst>
            </p:cNvPr>
            <p:cNvSpPr/>
            <p:nvPr/>
          </p:nvSpPr>
          <p:spPr>
            <a:xfrm>
              <a:off x="165281"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3" name="Freeform: Shape 2442">
              <a:extLst>
                <a:ext uri="{FF2B5EF4-FFF2-40B4-BE49-F238E27FC236}">
                  <a16:creationId xmlns:a16="http://schemas.microsoft.com/office/drawing/2014/main" id="{D80207D8-82BF-F17E-7BCC-90908818F7C9}"/>
                </a:ext>
              </a:extLst>
            </p:cNvPr>
            <p:cNvSpPr/>
            <p:nvPr/>
          </p:nvSpPr>
          <p:spPr>
            <a:xfrm>
              <a:off x="285985"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4" name="Freeform: Shape 2443">
              <a:extLst>
                <a:ext uri="{FF2B5EF4-FFF2-40B4-BE49-F238E27FC236}">
                  <a16:creationId xmlns:a16="http://schemas.microsoft.com/office/drawing/2014/main" id="{EFAE2601-0A87-2955-7AC4-5DBC4DF76C52}"/>
                </a:ext>
              </a:extLst>
            </p:cNvPr>
            <p:cNvSpPr/>
            <p:nvPr/>
          </p:nvSpPr>
          <p:spPr>
            <a:xfrm>
              <a:off x="406688"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5" name="Freeform: Shape 2444">
              <a:extLst>
                <a:ext uri="{FF2B5EF4-FFF2-40B4-BE49-F238E27FC236}">
                  <a16:creationId xmlns:a16="http://schemas.microsoft.com/office/drawing/2014/main" id="{BCE70A1F-8931-EE2D-0DAC-A666034C50E7}"/>
                </a:ext>
              </a:extLst>
            </p:cNvPr>
            <p:cNvSpPr/>
            <p:nvPr/>
          </p:nvSpPr>
          <p:spPr>
            <a:xfrm>
              <a:off x="527471"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6" name="Freeform: Shape 2445">
              <a:extLst>
                <a:ext uri="{FF2B5EF4-FFF2-40B4-BE49-F238E27FC236}">
                  <a16:creationId xmlns:a16="http://schemas.microsoft.com/office/drawing/2014/main" id="{DC491628-F05F-E008-3325-B36098356E92}"/>
                </a:ext>
              </a:extLst>
            </p:cNvPr>
            <p:cNvSpPr/>
            <p:nvPr/>
          </p:nvSpPr>
          <p:spPr>
            <a:xfrm>
              <a:off x="648175"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7" name="Freeform: Shape 2446">
              <a:extLst>
                <a:ext uri="{FF2B5EF4-FFF2-40B4-BE49-F238E27FC236}">
                  <a16:creationId xmlns:a16="http://schemas.microsoft.com/office/drawing/2014/main" id="{849B4F92-C460-7796-3721-AC69FFE5E980}"/>
                </a:ext>
              </a:extLst>
            </p:cNvPr>
            <p:cNvSpPr/>
            <p:nvPr/>
          </p:nvSpPr>
          <p:spPr>
            <a:xfrm>
              <a:off x="768879"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8" name="Freeform: Shape 2447">
              <a:extLst>
                <a:ext uri="{FF2B5EF4-FFF2-40B4-BE49-F238E27FC236}">
                  <a16:creationId xmlns:a16="http://schemas.microsoft.com/office/drawing/2014/main" id="{6F2C95A8-3BD6-966D-8F8E-3A29B065CAE6}"/>
                </a:ext>
              </a:extLst>
            </p:cNvPr>
            <p:cNvSpPr/>
            <p:nvPr/>
          </p:nvSpPr>
          <p:spPr>
            <a:xfrm>
              <a:off x="889662" y="-755220"/>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49" name="Freeform: Shape 2448">
              <a:extLst>
                <a:ext uri="{FF2B5EF4-FFF2-40B4-BE49-F238E27FC236}">
                  <a16:creationId xmlns:a16="http://schemas.microsoft.com/office/drawing/2014/main" id="{1C00D928-D0E9-3598-926B-D60351436900}"/>
                </a:ext>
              </a:extLst>
            </p:cNvPr>
            <p:cNvSpPr/>
            <p:nvPr/>
          </p:nvSpPr>
          <p:spPr>
            <a:xfrm>
              <a:off x="-489732"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0" name="Freeform: Shape 2449">
              <a:extLst>
                <a:ext uri="{FF2B5EF4-FFF2-40B4-BE49-F238E27FC236}">
                  <a16:creationId xmlns:a16="http://schemas.microsoft.com/office/drawing/2014/main" id="{BBBFE669-31EC-88A8-9682-AE8F107CAFDB}"/>
                </a:ext>
              </a:extLst>
            </p:cNvPr>
            <p:cNvSpPr/>
            <p:nvPr/>
          </p:nvSpPr>
          <p:spPr>
            <a:xfrm>
              <a:off x="-369028"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1" name="Freeform: Shape 2450">
              <a:extLst>
                <a:ext uri="{FF2B5EF4-FFF2-40B4-BE49-F238E27FC236}">
                  <a16:creationId xmlns:a16="http://schemas.microsoft.com/office/drawing/2014/main" id="{7D0506CF-6D74-95B4-7EB0-9A21C0480DDB}"/>
                </a:ext>
              </a:extLst>
            </p:cNvPr>
            <p:cNvSpPr/>
            <p:nvPr/>
          </p:nvSpPr>
          <p:spPr>
            <a:xfrm>
              <a:off x="-248246"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2" name="Freeform: Shape 2451">
              <a:extLst>
                <a:ext uri="{FF2B5EF4-FFF2-40B4-BE49-F238E27FC236}">
                  <a16:creationId xmlns:a16="http://schemas.microsoft.com/office/drawing/2014/main" id="{DD24B627-CF47-6470-8D92-53C0E8A77473}"/>
                </a:ext>
              </a:extLst>
            </p:cNvPr>
            <p:cNvSpPr/>
            <p:nvPr/>
          </p:nvSpPr>
          <p:spPr>
            <a:xfrm>
              <a:off x="-127542"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3" name="Freeform: Shape 2452">
              <a:extLst>
                <a:ext uri="{FF2B5EF4-FFF2-40B4-BE49-F238E27FC236}">
                  <a16:creationId xmlns:a16="http://schemas.microsoft.com/office/drawing/2014/main" id="{5F3B29D6-C9B4-01EF-FF46-BEDF66BC8D4F}"/>
                </a:ext>
              </a:extLst>
            </p:cNvPr>
            <p:cNvSpPr/>
            <p:nvPr/>
          </p:nvSpPr>
          <p:spPr>
            <a:xfrm>
              <a:off x="-6838"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4" name="Freeform: Shape 2453">
              <a:extLst>
                <a:ext uri="{FF2B5EF4-FFF2-40B4-BE49-F238E27FC236}">
                  <a16:creationId xmlns:a16="http://schemas.microsoft.com/office/drawing/2014/main" id="{2772E1FB-15D7-B110-7E1B-B3C18100A687}"/>
                </a:ext>
              </a:extLst>
            </p:cNvPr>
            <p:cNvSpPr/>
            <p:nvPr/>
          </p:nvSpPr>
          <p:spPr>
            <a:xfrm>
              <a:off x="113944"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5" name="Freeform: Shape 2454">
              <a:extLst>
                <a:ext uri="{FF2B5EF4-FFF2-40B4-BE49-F238E27FC236}">
                  <a16:creationId xmlns:a16="http://schemas.microsoft.com/office/drawing/2014/main" id="{CA489CC6-A40A-3F26-3F4B-786ED696854A}"/>
                </a:ext>
              </a:extLst>
            </p:cNvPr>
            <p:cNvSpPr/>
            <p:nvPr/>
          </p:nvSpPr>
          <p:spPr>
            <a:xfrm>
              <a:off x="234648"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6" name="Freeform: Shape 2455">
              <a:extLst>
                <a:ext uri="{FF2B5EF4-FFF2-40B4-BE49-F238E27FC236}">
                  <a16:creationId xmlns:a16="http://schemas.microsoft.com/office/drawing/2014/main" id="{3370CD4C-88C4-EBBD-9133-217544A25EC0}"/>
                </a:ext>
              </a:extLst>
            </p:cNvPr>
            <p:cNvSpPr/>
            <p:nvPr/>
          </p:nvSpPr>
          <p:spPr>
            <a:xfrm>
              <a:off x="355431"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7" name="Freeform: Shape 2456">
              <a:extLst>
                <a:ext uri="{FF2B5EF4-FFF2-40B4-BE49-F238E27FC236}">
                  <a16:creationId xmlns:a16="http://schemas.microsoft.com/office/drawing/2014/main" id="{E9B80C55-63EF-F8B1-7B3B-DC3BA310A84C}"/>
                </a:ext>
              </a:extLst>
            </p:cNvPr>
            <p:cNvSpPr/>
            <p:nvPr/>
          </p:nvSpPr>
          <p:spPr>
            <a:xfrm>
              <a:off x="476135"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8" name="Freeform: Shape 2457">
              <a:extLst>
                <a:ext uri="{FF2B5EF4-FFF2-40B4-BE49-F238E27FC236}">
                  <a16:creationId xmlns:a16="http://schemas.microsoft.com/office/drawing/2014/main" id="{DB920441-4C58-4123-B205-B6146174CD51}"/>
                </a:ext>
              </a:extLst>
            </p:cNvPr>
            <p:cNvSpPr/>
            <p:nvPr/>
          </p:nvSpPr>
          <p:spPr>
            <a:xfrm>
              <a:off x="596839"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59" name="Freeform: Shape 2458">
              <a:extLst>
                <a:ext uri="{FF2B5EF4-FFF2-40B4-BE49-F238E27FC236}">
                  <a16:creationId xmlns:a16="http://schemas.microsoft.com/office/drawing/2014/main" id="{BC1177BA-6CDA-F126-D825-F28D091E6651}"/>
                </a:ext>
              </a:extLst>
            </p:cNvPr>
            <p:cNvSpPr/>
            <p:nvPr/>
          </p:nvSpPr>
          <p:spPr>
            <a:xfrm>
              <a:off x="717621" y="-639949"/>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0" name="Freeform: Shape 2459">
              <a:extLst>
                <a:ext uri="{FF2B5EF4-FFF2-40B4-BE49-F238E27FC236}">
                  <a16:creationId xmlns:a16="http://schemas.microsoft.com/office/drawing/2014/main" id="{F2AFBD9C-9742-A403-9323-AA6DB48FD30F}"/>
                </a:ext>
              </a:extLst>
            </p:cNvPr>
            <p:cNvSpPr/>
            <p:nvPr/>
          </p:nvSpPr>
          <p:spPr>
            <a:xfrm>
              <a:off x="-438396"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1" name="Freeform: Shape 2460">
              <a:extLst>
                <a:ext uri="{FF2B5EF4-FFF2-40B4-BE49-F238E27FC236}">
                  <a16:creationId xmlns:a16="http://schemas.microsoft.com/office/drawing/2014/main" id="{0FF1106E-A3E2-D7BF-2D0F-940AD3D6AD14}"/>
                </a:ext>
              </a:extLst>
            </p:cNvPr>
            <p:cNvSpPr/>
            <p:nvPr/>
          </p:nvSpPr>
          <p:spPr>
            <a:xfrm>
              <a:off x="-317692"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2" name="Freeform: Shape 2461">
              <a:extLst>
                <a:ext uri="{FF2B5EF4-FFF2-40B4-BE49-F238E27FC236}">
                  <a16:creationId xmlns:a16="http://schemas.microsoft.com/office/drawing/2014/main" id="{C328B76E-D3B5-3934-F0E5-4CC240CDC79E}"/>
                </a:ext>
              </a:extLst>
            </p:cNvPr>
            <p:cNvSpPr/>
            <p:nvPr/>
          </p:nvSpPr>
          <p:spPr>
            <a:xfrm>
              <a:off x="-196988"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3" name="Freeform: Shape 2462">
              <a:extLst>
                <a:ext uri="{FF2B5EF4-FFF2-40B4-BE49-F238E27FC236}">
                  <a16:creationId xmlns:a16="http://schemas.microsoft.com/office/drawing/2014/main" id="{D8EAD27F-36B8-D407-08E0-976D3CCA3645}"/>
                </a:ext>
              </a:extLst>
            </p:cNvPr>
            <p:cNvSpPr/>
            <p:nvPr/>
          </p:nvSpPr>
          <p:spPr>
            <a:xfrm>
              <a:off x="-76205"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4" name="Freeform: Shape 2463">
              <a:extLst>
                <a:ext uri="{FF2B5EF4-FFF2-40B4-BE49-F238E27FC236}">
                  <a16:creationId xmlns:a16="http://schemas.microsoft.com/office/drawing/2014/main" id="{8DDA3328-BC67-F5EA-E86E-E060E7D4B737}"/>
                </a:ext>
              </a:extLst>
            </p:cNvPr>
            <p:cNvSpPr/>
            <p:nvPr/>
          </p:nvSpPr>
          <p:spPr>
            <a:xfrm>
              <a:off x="44498"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5" name="Freeform: Shape 2464">
              <a:extLst>
                <a:ext uri="{FF2B5EF4-FFF2-40B4-BE49-F238E27FC236}">
                  <a16:creationId xmlns:a16="http://schemas.microsoft.com/office/drawing/2014/main" id="{EE55CD6B-E157-3A92-E854-BD6999B08422}"/>
                </a:ext>
              </a:extLst>
            </p:cNvPr>
            <p:cNvSpPr/>
            <p:nvPr/>
          </p:nvSpPr>
          <p:spPr>
            <a:xfrm>
              <a:off x="165281"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6" name="Freeform: Shape 2465">
              <a:extLst>
                <a:ext uri="{FF2B5EF4-FFF2-40B4-BE49-F238E27FC236}">
                  <a16:creationId xmlns:a16="http://schemas.microsoft.com/office/drawing/2014/main" id="{292E1C42-2710-43A4-9669-4A76380FC6D8}"/>
                </a:ext>
              </a:extLst>
            </p:cNvPr>
            <p:cNvSpPr/>
            <p:nvPr/>
          </p:nvSpPr>
          <p:spPr>
            <a:xfrm>
              <a:off x="285985"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7" name="Freeform: Shape 2466">
              <a:extLst>
                <a:ext uri="{FF2B5EF4-FFF2-40B4-BE49-F238E27FC236}">
                  <a16:creationId xmlns:a16="http://schemas.microsoft.com/office/drawing/2014/main" id="{33A12673-FA08-23C6-20D2-3917E41030FD}"/>
                </a:ext>
              </a:extLst>
            </p:cNvPr>
            <p:cNvSpPr/>
            <p:nvPr/>
          </p:nvSpPr>
          <p:spPr>
            <a:xfrm>
              <a:off x="406688"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8" name="Freeform: Shape 2467">
              <a:extLst>
                <a:ext uri="{FF2B5EF4-FFF2-40B4-BE49-F238E27FC236}">
                  <a16:creationId xmlns:a16="http://schemas.microsoft.com/office/drawing/2014/main" id="{BAC1C07D-5A4B-E059-C0A1-6E5BD65808D7}"/>
                </a:ext>
              </a:extLst>
            </p:cNvPr>
            <p:cNvSpPr/>
            <p:nvPr/>
          </p:nvSpPr>
          <p:spPr>
            <a:xfrm>
              <a:off x="527471"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69" name="Freeform: Shape 2468">
              <a:extLst>
                <a:ext uri="{FF2B5EF4-FFF2-40B4-BE49-F238E27FC236}">
                  <a16:creationId xmlns:a16="http://schemas.microsoft.com/office/drawing/2014/main" id="{9A716907-809A-5DA2-A4D0-93BDCA5ADF02}"/>
                </a:ext>
              </a:extLst>
            </p:cNvPr>
            <p:cNvSpPr/>
            <p:nvPr/>
          </p:nvSpPr>
          <p:spPr>
            <a:xfrm>
              <a:off x="648175"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70" name="Freeform: Shape 2469">
              <a:extLst>
                <a:ext uri="{FF2B5EF4-FFF2-40B4-BE49-F238E27FC236}">
                  <a16:creationId xmlns:a16="http://schemas.microsoft.com/office/drawing/2014/main" id="{42C9A01A-238F-22E4-F10A-48BEE674AE51}"/>
                </a:ext>
              </a:extLst>
            </p:cNvPr>
            <p:cNvSpPr/>
            <p:nvPr/>
          </p:nvSpPr>
          <p:spPr>
            <a:xfrm>
              <a:off x="768879"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71" name="Freeform: Shape 2470">
              <a:extLst>
                <a:ext uri="{FF2B5EF4-FFF2-40B4-BE49-F238E27FC236}">
                  <a16:creationId xmlns:a16="http://schemas.microsoft.com/office/drawing/2014/main" id="{41EA25F8-E4FF-21B4-FC7D-23C091B07C48}"/>
                </a:ext>
              </a:extLst>
            </p:cNvPr>
            <p:cNvSpPr/>
            <p:nvPr/>
          </p:nvSpPr>
          <p:spPr>
            <a:xfrm>
              <a:off x="889662"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72" name="Freeform: Shape 2471">
              <a:extLst>
                <a:ext uri="{FF2B5EF4-FFF2-40B4-BE49-F238E27FC236}">
                  <a16:creationId xmlns:a16="http://schemas.microsoft.com/office/drawing/2014/main" id="{50F09D3E-47DF-7BF5-73B2-6817177265EB}"/>
                </a:ext>
              </a:extLst>
            </p:cNvPr>
            <p:cNvSpPr/>
            <p:nvPr/>
          </p:nvSpPr>
          <p:spPr>
            <a:xfrm>
              <a:off x="1010366" y="-1095364"/>
              <a:ext cx="94563" cy="94563"/>
            </a:xfrm>
            <a:custGeom>
              <a:avLst/>
              <a:gdLst>
                <a:gd name="connsiteX0" fmla="*/ 0 w 94563"/>
                <a:gd name="connsiteY0" fmla="*/ 0 h 94563"/>
                <a:gd name="connsiteX1" fmla="*/ 94563 w 94563"/>
                <a:gd name="connsiteY1" fmla="*/ 0 h 94563"/>
                <a:gd name="connsiteX2" fmla="*/ 94563 w 94563"/>
                <a:gd name="connsiteY2" fmla="*/ 94563 h 94563"/>
                <a:gd name="connsiteX3" fmla="*/ 0 w 94563"/>
                <a:gd name="connsiteY3" fmla="*/ 94563 h 94563"/>
              </a:gdLst>
              <a:ahLst/>
              <a:cxnLst>
                <a:cxn ang="0">
                  <a:pos x="connsiteX0" y="connsiteY0"/>
                </a:cxn>
                <a:cxn ang="0">
                  <a:pos x="connsiteX1" y="connsiteY1"/>
                </a:cxn>
                <a:cxn ang="0">
                  <a:pos x="connsiteX2" y="connsiteY2"/>
                </a:cxn>
                <a:cxn ang="0">
                  <a:pos x="connsiteX3" y="connsiteY3"/>
                </a:cxn>
              </a:cxnLst>
              <a:rect l="l" t="t" r="r" b="b"/>
              <a:pathLst>
                <a:path w="94563" h="94563">
                  <a:moveTo>
                    <a:pt x="0" y="0"/>
                  </a:moveTo>
                  <a:lnTo>
                    <a:pt x="94563" y="0"/>
                  </a:lnTo>
                  <a:lnTo>
                    <a:pt x="94563"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73" name="Freeform: Shape 2472">
              <a:extLst>
                <a:ext uri="{FF2B5EF4-FFF2-40B4-BE49-F238E27FC236}">
                  <a16:creationId xmlns:a16="http://schemas.microsoft.com/office/drawing/2014/main" id="{81C73BBF-663D-E808-AA1B-A01E5721C2E2}"/>
                </a:ext>
              </a:extLst>
            </p:cNvPr>
            <p:cNvSpPr/>
            <p:nvPr/>
          </p:nvSpPr>
          <p:spPr>
            <a:xfrm>
              <a:off x="-631302" y="-639949"/>
              <a:ext cx="114562" cy="94563"/>
            </a:xfrm>
            <a:custGeom>
              <a:avLst/>
              <a:gdLst>
                <a:gd name="connsiteX0" fmla="*/ 0 w 114562"/>
                <a:gd name="connsiteY0" fmla="*/ 0 h 94563"/>
                <a:gd name="connsiteX1" fmla="*/ 114562 w 114562"/>
                <a:gd name="connsiteY1" fmla="*/ 0 h 94563"/>
                <a:gd name="connsiteX2" fmla="*/ 114562 w 114562"/>
                <a:gd name="connsiteY2" fmla="*/ 94563 h 94563"/>
                <a:gd name="connsiteX3" fmla="*/ 0 w 114562"/>
                <a:gd name="connsiteY3" fmla="*/ 94563 h 94563"/>
              </a:gdLst>
              <a:ahLst/>
              <a:cxnLst>
                <a:cxn ang="0">
                  <a:pos x="connsiteX0" y="connsiteY0"/>
                </a:cxn>
                <a:cxn ang="0">
                  <a:pos x="connsiteX1" y="connsiteY1"/>
                </a:cxn>
                <a:cxn ang="0">
                  <a:pos x="connsiteX2" y="connsiteY2"/>
                </a:cxn>
                <a:cxn ang="0">
                  <a:pos x="connsiteX3" y="connsiteY3"/>
                </a:cxn>
              </a:cxnLst>
              <a:rect l="l" t="t" r="r" b="b"/>
              <a:pathLst>
                <a:path w="114562" h="94563">
                  <a:moveTo>
                    <a:pt x="0" y="0"/>
                  </a:moveTo>
                  <a:lnTo>
                    <a:pt x="114562" y="0"/>
                  </a:lnTo>
                  <a:lnTo>
                    <a:pt x="114562" y="94563"/>
                  </a:lnTo>
                  <a:lnTo>
                    <a:pt x="0" y="94563"/>
                  </a:lnTo>
                  <a:close/>
                </a:path>
              </a:pathLst>
            </a:custGeom>
            <a:solidFill>
              <a:srgbClr val="FFFFFF"/>
            </a:solidFill>
            <a:ln w="7867" cap="flat">
              <a:solidFill>
                <a:srgbClr val="263238"/>
              </a:solidFill>
              <a:prstDash val="solid"/>
              <a:miter/>
            </a:ln>
          </p:spPr>
          <p:txBody>
            <a:bodyPr rtlCol="0" anchor="ctr"/>
            <a:lstStyle/>
            <a:p>
              <a:endParaRPr lang="en-US"/>
            </a:p>
          </p:txBody>
        </p:sp>
        <p:sp>
          <p:nvSpPr>
            <p:cNvPr id="2474" name="Freeform: Shape 2473">
              <a:extLst>
                <a:ext uri="{FF2B5EF4-FFF2-40B4-BE49-F238E27FC236}">
                  <a16:creationId xmlns:a16="http://schemas.microsoft.com/office/drawing/2014/main" id="{B4781D6D-1C7A-7083-2F1D-A4595BB3D5F1}"/>
                </a:ext>
              </a:extLst>
            </p:cNvPr>
            <p:cNvSpPr/>
            <p:nvPr/>
          </p:nvSpPr>
          <p:spPr>
            <a:xfrm>
              <a:off x="-669253" y="-1155126"/>
              <a:ext cx="1816543" cy="12676"/>
            </a:xfrm>
            <a:custGeom>
              <a:avLst/>
              <a:gdLst>
                <a:gd name="connsiteX0" fmla="*/ 0 w 1816543"/>
                <a:gd name="connsiteY0" fmla="*/ 12677 h 12676"/>
                <a:gd name="connsiteX1" fmla="*/ 37951 w 1816543"/>
                <a:gd name="connsiteY1" fmla="*/ 0 h 12676"/>
                <a:gd name="connsiteX2" fmla="*/ 1791584 w 1816543"/>
                <a:gd name="connsiteY2" fmla="*/ 0 h 12676"/>
                <a:gd name="connsiteX3" fmla="*/ 1816543 w 1816543"/>
                <a:gd name="connsiteY3" fmla="*/ 12519 h 12676"/>
                <a:gd name="connsiteX4" fmla="*/ 0 w 1816543"/>
                <a:gd name="connsiteY4" fmla="*/ 12677 h 1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543" h="12676">
                  <a:moveTo>
                    <a:pt x="0" y="12677"/>
                  </a:moveTo>
                  <a:lnTo>
                    <a:pt x="37951" y="0"/>
                  </a:lnTo>
                  <a:lnTo>
                    <a:pt x="1791584" y="0"/>
                  </a:lnTo>
                  <a:lnTo>
                    <a:pt x="1816543" y="12519"/>
                  </a:lnTo>
                  <a:lnTo>
                    <a:pt x="0" y="12677"/>
                  </a:lnTo>
                  <a:close/>
                </a:path>
              </a:pathLst>
            </a:custGeom>
            <a:solidFill>
              <a:srgbClr val="263238"/>
            </a:solidFill>
            <a:ln w="7867" cap="flat">
              <a:noFill/>
              <a:prstDash val="solid"/>
              <a:miter/>
            </a:ln>
          </p:spPr>
          <p:txBody>
            <a:bodyPr rtlCol="0" anchor="ctr"/>
            <a:lstStyle/>
            <a:p>
              <a:endParaRPr lang="en-US"/>
            </a:p>
          </p:txBody>
        </p:sp>
        <p:sp>
          <p:nvSpPr>
            <p:cNvPr id="2475" name="Freeform: Shape 2474">
              <a:extLst>
                <a:ext uri="{FF2B5EF4-FFF2-40B4-BE49-F238E27FC236}">
                  <a16:creationId xmlns:a16="http://schemas.microsoft.com/office/drawing/2014/main" id="{BB7E113D-D6F6-37A7-59A6-A24B85E165F1}"/>
                </a:ext>
              </a:extLst>
            </p:cNvPr>
            <p:cNvSpPr/>
            <p:nvPr/>
          </p:nvSpPr>
          <p:spPr>
            <a:xfrm>
              <a:off x="339193" y="-971770"/>
              <a:ext cx="587519" cy="1141238"/>
            </a:xfrm>
            <a:custGeom>
              <a:avLst/>
              <a:gdLst>
                <a:gd name="connsiteX0" fmla="*/ 287657 w 587519"/>
                <a:gd name="connsiteY0" fmla="*/ 1141588 h 1141238"/>
                <a:gd name="connsiteX1" fmla="*/ 250729 w 587519"/>
                <a:gd name="connsiteY1" fmla="*/ 919155 h 1141238"/>
                <a:gd name="connsiteX2" fmla="*/ 200731 w 587519"/>
                <a:gd name="connsiteY2" fmla="*/ 832072 h 1141238"/>
                <a:gd name="connsiteX3" fmla="*/ 26013 w 587519"/>
                <a:gd name="connsiteY3" fmla="*/ 595861 h 1141238"/>
                <a:gd name="connsiteX4" fmla="*/ -127 w 587519"/>
                <a:gd name="connsiteY4" fmla="*/ 423112 h 1141238"/>
                <a:gd name="connsiteX5" fmla="*/ 25147 w 587519"/>
                <a:gd name="connsiteY5" fmla="*/ 371145 h 1141238"/>
                <a:gd name="connsiteX6" fmla="*/ 35856 w 587519"/>
                <a:gd name="connsiteY6" fmla="*/ 329100 h 1141238"/>
                <a:gd name="connsiteX7" fmla="*/ 67350 w 587519"/>
                <a:gd name="connsiteY7" fmla="*/ 306660 h 1141238"/>
                <a:gd name="connsiteX8" fmla="*/ 94042 w 587519"/>
                <a:gd name="connsiteY8" fmla="*/ 319179 h 1141238"/>
                <a:gd name="connsiteX9" fmla="*/ 114041 w 587519"/>
                <a:gd name="connsiteY9" fmla="*/ 370358 h 1141238"/>
                <a:gd name="connsiteX10" fmla="*/ 106168 w 587519"/>
                <a:gd name="connsiteY10" fmla="*/ 425946 h 1141238"/>
                <a:gd name="connsiteX11" fmla="*/ 129789 w 587519"/>
                <a:gd name="connsiteY11" fmla="*/ 523659 h 1141238"/>
                <a:gd name="connsiteX12" fmla="*/ 153016 w 587519"/>
                <a:gd name="connsiteY12" fmla="*/ 445552 h 1141238"/>
                <a:gd name="connsiteX13" fmla="*/ 155772 w 587519"/>
                <a:gd name="connsiteY13" fmla="*/ 441615 h 1141238"/>
                <a:gd name="connsiteX14" fmla="*/ 130418 w 587519"/>
                <a:gd name="connsiteY14" fmla="*/ 361382 h 1141238"/>
                <a:gd name="connsiteX15" fmla="*/ 15069 w 587519"/>
                <a:gd name="connsiteY15" fmla="*/ 57063 h 1141238"/>
                <a:gd name="connsiteX16" fmla="*/ 15777 w 587519"/>
                <a:gd name="connsiteY16" fmla="*/ 23679 h 1141238"/>
                <a:gd name="connsiteX17" fmla="*/ 77429 w 587519"/>
                <a:gd name="connsiteY17" fmla="*/ 17301 h 1141238"/>
                <a:gd name="connsiteX18" fmla="*/ 86877 w 587519"/>
                <a:gd name="connsiteY18" fmla="*/ 34465 h 1141238"/>
                <a:gd name="connsiteX19" fmla="*/ 162229 w 587519"/>
                <a:gd name="connsiteY19" fmla="*/ 179735 h 1141238"/>
                <a:gd name="connsiteX20" fmla="*/ 247973 w 587519"/>
                <a:gd name="connsiteY20" fmla="*/ 310439 h 1141238"/>
                <a:gd name="connsiteX21" fmla="*/ 282381 w 587519"/>
                <a:gd name="connsiteY21" fmla="*/ 275007 h 1141238"/>
                <a:gd name="connsiteX22" fmla="*/ 282381 w 587519"/>
                <a:gd name="connsiteY22" fmla="*/ 275007 h 1141238"/>
                <a:gd name="connsiteX23" fmla="*/ 289074 w 587519"/>
                <a:gd name="connsiteY23" fmla="*/ 175247 h 1141238"/>
                <a:gd name="connsiteX24" fmla="*/ 267264 w 587519"/>
                <a:gd name="connsiteY24" fmla="*/ 190995 h 1141238"/>
                <a:gd name="connsiteX25" fmla="*/ 218683 w 587519"/>
                <a:gd name="connsiteY25" fmla="*/ 178869 h 1141238"/>
                <a:gd name="connsiteX26" fmla="*/ 217266 w 587519"/>
                <a:gd name="connsiteY26" fmla="*/ 127375 h 1141238"/>
                <a:gd name="connsiteX27" fmla="*/ 256083 w 587519"/>
                <a:gd name="connsiteY27" fmla="*/ 74936 h 1141238"/>
                <a:gd name="connsiteX28" fmla="*/ 317025 w 587519"/>
                <a:gd name="connsiteY28" fmla="*/ 67614 h 1141238"/>
                <a:gd name="connsiteX29" fmla="*/ 385606 w 587519"/>
                <a:gd name="connsiteY29" fmla="*/ 115643 h 1141238"/>
                <a:gd name="connsiteX30" fmla="*/ 445761 w 587519"/>
                <a:gd name="connsiteY30" fmla="*/ 127060 h 1141238"/>
                <a:gd name="connsiteX31" fmla="*/ 502058 w 587519"/>
                <a:gd name="connsiteY31" fmla="*/ 178239 h 1141238"/>
                <a:gd name="connsiteX32" fmla="*/ 548513 w 587519"/>
                <a:gd name="connsiteY32" fmla="*/ 190680 h 1141238"/>
                <a:gd name="connsiteX33" fmla="*/ 583393 w 587519"/>
                <a:gd name="connsiteY33" fmla="*/ 328706 h 1141238"/>
                <a:gd name="connsiteX34" fmla="*/ 561740 w 587519"/>
                <a:gd name="connsiteY34" fmla="*/ 429174 h 1141238"/>
                <a:gd name="connsiteX35" fmla="*/ 538119 w 587519"/>
                <a:gd name="connsiteY35" fmla="*/ 776326 h 1141238"/>
                <a:gd name="connsiteX36" fmla="*/ 586543 w 587519"/>
                <a:gd name="connsiteY36" fmla="*/ 1004664 h 1141238"/>
                <a:gd name="connsiteX37" fmla="*/ 482610 w 587519"/>
                <a:gd name="connsiteY37" fmla="*/ 1062142 h 1141238"/>
                <a:gd name="connsiteX38" fmla="*/ 363481 w 587519"/>
                <a:gd name="connsiteY38" fmla="*/ 1115447 h 114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7519" h="1141238">
                  <a:moveTo>
                    <a:pt x="287657" y="1141588"/>
                  </a:moveTo>
                  <a:lnTo>
                    <a:pt x="250729" y="919155"/>
                  </a:lnTo>
                  <a:cubicBezTo>
                    <a:pt x="242580" y="886006"/>
                    <a:pt x="225249" y="855825"/>
                    <a:pt x="200731" y="832072"/>
                  </a:cubicBezTo>
                  <a:cubicBezTo>
                    <a:pt x="127269" y="761209"/>
                    <a:pt x="30186" y="688456"/>
                    <a:pt x="26013" y="595861"/>
                  </a:cubicBezTo>
                  <a:cubicBezTo>
                    <a:pt x="19636" y="454134"/>
                    <a:pt x="-2489" y="458150"/>
                    <a:pt x="-127" y="423112"/>
                  </a:cubicBezTo>
                  <a:cubicBezTo>
                    <a:pt x="9463" y="406382"/>
                    <a:pt x="17912" y="389020"/>
                    <a:pt x="25147" y="371145"/>
                  </a:cubicBezTo>
                  <a:cubicBezTo>
                    <a:pt x="29714" y="357404"/>
                    <a:pt x="33297" y="343353"/>
                    <a:pt x="35856" y="329100"/>
                  </a:cubicBezTo>
                  <a:cubicBezTo>
                    <a:pt x="38965" y="314597"/>
                    <a:pt x="52627" y="304863"/>
                    <a:pt x="67350" y="306660"/>
                  </a:cubicBezTo>
                  <a:cubicBezTo>
                    <a:pt x="77326" y="307977"/>
                    <a:pt x="86649" y="312350"/>
                    <a:pt x="94042" y="319179"/>
                  </a:cubicBezTo>
                  <a:cubicBezTo>
                    <a:pt x="107034" y="333036"/>
                    <a:pt x="114199" y="351363"/>
                    <a:pt x="114041" y="370358"/>
                  </a:cubicBezTo>
                  <a:cubicBezTo>
                    <a:pt x="113813" y="389149"/>
                    <a:pt x="111168" y="407832"/>
                    <a:pt x="106168" y="425946"/>
                  </a:cubicBezTo>
                  <a:cubicBezTo>
                    <a:pt x="118530" y="457266"/>
                    <a:pt x="126482" y="490151"/>
                    <a:pt x="129789" y="523659"/>
                  </a:cubicBezTo>
                  <a:cubicBezTo>
                    <a:pt x="138214" y="497676"/>
                    <a:pt x="144592" y="471456"/>
                    <a:pt x="153016" y="445552"/>
                  </a:cubicBezTo>
                  <a:cubicBezTo>
                    <a:pt x="154748" y="444607"/>
                    <a:pt x="154118" y="442560"/>
                    <a:pt x="155772" y="441615"/>
                  </a:cubicBezTo>
                  <a:cubicBezTo>
                    <a:pt x="143883" y="416104"/>
                    <a:pt x="153961" y="417521"/>
                    <a:pt x="130418" y="361382"/>
                  </a:cubicBezTo>
                  <a:cubicBezTo>
                    <a:pt x="91050" y="266897"/>
                    <a:pt x="46643" y="175799"/>
                    <a:pt x="15069" y="57063"/>
                  </a:cubicBezTo>
                  <a:cubicBezTo>
                    <a:pt x="12502" y="46048"/>
                    <a:pt x="12746" y="34568"/>
                    <a:pt x="15777" y="23679"/>
                  </a:cubicBezTo>
                  <a:cubicBezTo>
                    <a:pt x="27194" y="-10257"/>
                    <a:pt x="62154" y="-2462"/>
                    <a:pt x="77429" y="17301"/>
                  </a:cubicBezTo>
                  <a:cubicBezTo>
                    <a:pt x="81421" y="22513"/>
                    <a:pt x="84609" y="28300"/>
                    <a:pt x="86877" y="34465"/>
                  </a:cubicBezTo>
                  <a:cubicBezTo>
                    <a:pt x="107616" y="85038"/>
                    <a:pt x="132828" y="133655"/>
                    <a:pt x="162229" y="179735"/>
                  </a:cubicBezTo>
                  <a:lnTo>
                    <a:pt x="247973" y="310439"/>
                  </a:lnTo>
                  <a:cubicBezTo>
                    <a:pt x="247973" y="310439"/>
                    <a:pt x="277815" y="285952"/>
                    <a:pt x="282381" y="275007"/>
                  </a:cubicBezTo>
                  <a:lnTo>
                    <a:pt x="282381" y="275007"/>
                  </a:lnTo>
                  <a:cubicBezTo>
                    <a:pt x="286870" y="263984"/>
                    <a:pt x="289074" y="175247"/>
                    <a:pt x="289074" y="175247"/>
                  </a:cubicBezTo>
                  <a:cubicBezTo>
                    <a:pt x="289074" y="175247"/>
                    <a:pt x="282303" y="191861"/>
                    <a:pt x="267264" y="190995"/>
                  </a:cubicBezTo>
                  <a:cubicBezTo>
                    <a:pt x="256398" y="190207"/>
                    <a:pt x="234352" y="196506"/>
                    <a:pt x="218683" y="178869"/>
                  </a:cubicBezTo>
                  <a:cubicBezTo>
                    <a:pt x="206148" y="164178"/>
                    <a:pt x="205557" y="142734"/>
                    <a:pt x="217266" y="127375"/>
                  </a:cubicBezTo>
                  <a:lnTo>
                    <a:pt x="256083" y="74936"/>
                  </a:lnTo>
                  <a:cubicBezTo>
                    <a:pt x="273421" y="61266"/>
                    <a:pt x="296948" y="58439"/>
                    <a:pt x="317025" y="67614"/>
                  </a:cubicBezTo>
                  <a:cubicBezTo>
                    <a:pt x="342088" y="80221"/>
                    <a:pt x="365189" y="96399"/>
                    <a:pt x="385606" y="115643"/>
                  </a:cubicBezTo>
                  <a:cubicBezTo>
                    <a:pt x="406251" y="114972"/>
                    <a:pt x="426793" y="118870"/>
                    <a:pt x="445761" y="127060"/>
                  </a:cubicBezTo>
                  <a:cubicBezTo>
                    <a:pt x="473240" y="140288"/>
                    <a:pt x="502058" y="178239"/>
                    <a:pt x="502058" y="178239"/>
                  </a:cubicBezTo>
                  <a:cubicBezTo>
                    <a:pt x="502058" y="178239"/>
                    <a:pt x="534104" y="180208"/>
                    <a:pt x="548513" y="190680"/>
                  </a:cubicBezTo>
                  <a:cubicBezTo>
                    <a:pt x="552135" y="193278"/>
                    <a:pt x="601030" y="269417"/>
                    <a:pt x="583393" y="328706"/>
                  </a:cubicBezTo>
                  <a:cubicBezTo>
                    <a:pt x="572921" y="364059"/>
                    <a:pt x="566465" y="415317"/>
                    <a:pt x="561740" y="429174"/>
                  </a:cubicBezTo>
                  <a:lnTo>
                    <a:pt x="538119" y="776326"/>
                  </a:lnTo>
                  <a:lnTo>
                    <a:pt x="586543" y="1004664"/>
                  </a:lnTo>
                  <a:lnTo>
                    <a:pt x="482610" y="1062142"/>
                  </a:lnTo>
                  <a:cubicBezTo>
                    <a:pt x="444533" y="1083350"/>
                    <a:pt x="404668" y="1101186"/>
                    <a:pt x="363481" y="1115447"/>
                  </a:cubicBezTo>
                  <a:close/>
                </a:path>
              </a:pathLst>
            </a:custGeom>
            <a:solidFill>
              <a:srgbClr val="000000">
                <a:alpha val="20000"/>
              </a:srgbClr>
            </a:solidFill>
            <a:ln w="7867" cap="flat">
              <a:noFill/>
              <a:prstDash val="solid"/>
              <a:miter/>
            </a:ln>
          </p:spPr>
          <p:txBody>
            <a:bodyPr rtlCol="0" anchor="ctr"/>
            <a:lstStyle/>
            <a:p>
              <a:endParaRPr lang="en-US"/>
            </a:p>
          </p:txBody>
        </p:sp>
        <p:sp>
          <p:nvSpPr>
            <p:cNvPr id="2476" name="Freeform: Shape 2475">
              <a:extLst>
                <a:ext uri="{FF2B5EF4-FFF2-40B4-BE49-F238E27FC236}">
                  <a16:creationId xmlns:a16="http://schemas.microsoft.com/office/drawing/2014/main" id="{B7D11F5F-CF2D-5A34-606F-94C02BCBD51B}"/>
                </a:ext>
              </a:extLst>
            </p:cNvPr>
            <p:cNvSpPr/>
            <p:nvPr/>
          </p:nvSpPr>
          <p:spPr>
            <a:xfrm>
              <a:off x="349397" y="-978029"/>
              <a:ext cx="637111" cy="1116632"/>
            </a:xfrm>
            <a:custGeom>
              <a:avLst/>
              <a:gdLst>
                <a:gd name="connsiteX0" fmla="*/ 571457 w 637111"/>
                <a:gd name="connsiteY0" fmla="*/ 742193 h 1116632"/>
                <a:gd name="connsiteX1" fmla="*/ 572401 w 637111"/>
                <a:gd name="connsiteY1" fmla="*/ 394096 h 1116632"/>
                <a:gd name="connsiteX2" fmla="*/ 587282 w 637111"/>
                <a:gd name="connsiteY2" fmla="*/ 292447 h 1116632"/>
                <a:gd name="connsiteX3" fmla="*/ 543347 w 637111"/>
                <a:gd name="connsiteY3" fmla="*/ 157019 h 1116632"/>
                <a:gd name="connsiteX4" fmla="*/ 496105 w 637111"/>
                <a:gd name="connsiteY4" fmla="*/ 147807 h 1116632"/>
                <a:gd name="connsiteX5" fmla="*/ 436501 w 637111"/>
                <a:gd name="connsiteY5" fmla="*/ 100565 h 1116632"/>
                <a:gd name="connsiteX6" fmla="*/ 376188 w 637111"/>
                <a:gd name="connsiteY6" fmla="*/ 93085 h 1116632"/>
                <a:gd name="connsiteX7" fmla="*/ 304538 w 637111"/>
                <a:gd name="connsiteY7" fmla="*/ 49700 h 1116632"/>
                <a:gd name="connsiteX8" fmla="*/ 244225 w 637111"/>
                <a:gd name="connsiteY8" fmla="*/ 61039 h 1116632"/>
                <a:gd name="connsiteX9" fmla="*/ 209030 w 637111"/>
                <a:gd name="connsiteY9" fmla="*/ 116155 h 1116632"/>
                <a:gd name="connsiteX10" fmla="*/ 213832 w 637111"/>
                <a:gd name="connsiteY10" fmla="*/ 167491 h 1116632"/>
                <a:gd name="connsiteX11" fmla="*/ 263122 w 637111"/>
                <a:gd name="connsiteY11" fmla="*/ 176310 h 1116632"/>
                <a:gd name="connsiteX12" fmla="*/ 283830 w 637111"/>
                <a:gd name="connsiteY12" fmla="*/ 159302 h 1116632"/>
                <a:gd name="connsiteX13" fmla="*/ 283830 w 637111"/>
                <a:gd name="connsiteY13" fmla="*/ 259220 h 1116632"/>
                <a:gd name="connsiteX14" fmla="*/ 283830 w 637111"/>
                <a:gd name="connsiteY14" fmla="*/ 259220 h 1116632"/>
                <a:gd name="connsiteX15" fmla="*/ 251863 w 637111"/>
                <a:gd name="connsiteY15" fmla="*/ 296856 h 1116632"/>
                <a:gd name="connsiteX16" fmla="*/ 157378 w 637111"/>
                <a:gd name="connsiteY16" fmla="*/ 172215 h 1116632"/>
                <a:gd name="connsiteX17" fmla="*/ 72578 w 637111"/>
                <a:gd name="connsiteY17" fmla="*/ 32221 h 1116632"/>
                <a:gd name="connsiteX18" fmla="*/ 62185 w 637111"/>
                <a:gd name="connsiteY18" fmla="*/ 15214 h 1116632"/>
                <a:gd name="connsiteX19" fmla="*/ 1085 w 637111"/>
                <a:gd name="connsiteY19" fmla="*/ 25607 h 1116632"/>
                <a:gd name="connsiteX20" fmla="*/ 2581 w 637111"/>
                <a:gd name="connsiteY20" fmla="*/ 58991 h 1116632"/>
                <a:gd name="connsiteX21" fmla="*/ 137930 w 637111"/>
                <a:gd name="connsiteY21" fmla="*/ 354964 h 1116632"/>
                <a:gd name="connsiteX22" fmla="*/ 168559 w 637111"/>
                <a:gd name="connsiteY22" fmla="*/ 433701 h 1116632"/>
                <a:gd name="connsiteX23" fmla="*/ 166039 w 637111"/>
                <a:gd name="connsiteY23" fmla="*/ 437874 h 1116632"/>
                <a:gd name="connsiteX24" fmla="*/ 148087 w 637111"/>
                <a:gd name="connsiteY24" fmla="*/ 517320 h 1116632"/>
                <a:gd name="connsiteX25" fmla="*/ 117931 w 637111"/>
                <a:gd name="connsiteY25" fmla="*/ 421418 h 1116632"/>
                <a:gd name="connsiteX26" fmla="*/ 122104 w 637111"/>
                <a:gd name="connsiteY26" fmla="*/ 365357 h 1116632"/>
                <a:gd name="connsiteX27" fmla="*/ 98483 w 637111"/>
                <a:gd name="connsiteY27" fmla="*/ 315674 h 1116632"/>
                <a:gd name="connsiteX28" fmla="*/ 71003 w 637111"/>
                <a:gd name="connsiteY28" fmla="*/ 304966 h 1116632"/>
                <a:gd name="connsiteX29" fmla="*/ 40768 w 637111"/>
                <a:gd name="connsiteY29" fmla="*/ 329532 h 1116632"/>
                <a:gd name="connsiteX30" fmla="*/ 32895 w 637111"/>
                <a:gd name="connsiteY30" fmla="*/ 372129 h 1116632"/>
                <a:gd name="connsiteX31" fmla="*/ 11163 w 637111"/>
                <a:gd name="connsiteY31" fmla="*/ 425591 h 1116632"/>
                <a:gd name="connsiteX32" fmla="*/ 48721 w 637111"/>
                <a:gd name="connsiteY32" fmla="*/ 596293 h 1116632"/>
                <a:gd name="connsiteX33" fmla="*/ 280129 w 637111"/>
                <a:gd name="connsiteY33" fmla="*/ 858330 h 1116632"/>
                <a:gd name="connsiteX34" fmla="*/ 362330 w 637111"/>
                <a:gd name="connsiteY34" fmla="*/ 1116982 h 1116632"/>
                <a:gd name="connsiteX35" fmla="*/ 636808 w 637111"/>
                <a:gd name="connsiteY35" fmla="*/ 972971 h 111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7111" h="1116632">
                  <a:moveTo>
                    <a:pt x="571457" y="742193"/>
                  </a:moveTo>
                  <a:lnTo>
                    <a:pt x="572401" y="394096"/>
                  </a:lnTo>
                  <a:cubicBezTo>
                    <a:pt x="576181" y="380081"/>
                    <a:pt x="579252" y="328430"/>
                    <a:pt x="587282" y="292447"/>
                  </a:cubicBezTo>
                  <a:cubicBezTo>
                    <a:pt x="600983" y="232134"/>
                    <a:pt x="547127" y="159381"/>
                    <a:pt x="543347" y="157019"/>
                  </a:cubicBezTo>
                  <a:cubicBezTo>
                    <a:pt x="528230" y="147571"/>
                    <a:pt x="496105" y="147807"/>
                    <a:pt x="496105" y="147807"/>
                  </a:cubicBezTo>
                  <a:cubicBezTo>
                    <a:pt x="496105" y="147807"/>
                    <a:pt x="464610" y="111824"/>
                    <a:pt x="436501" y="100565"/>
                  </a:cubicBezTo>
                  <a:cubicBezTo>
                    <a:pt x="417179" y="93707"/>
                    <a:pt x="396597" y="91155"/>
                    <a:pt x="376188" y="93085"/>
                  </a:cubicBezTo>
                  <a:cubicBezTo>
                    <a:pt x="354544" y="75212"/>
                    <a:pt x="330403" y="60596"/>
                    <a:pt x="304538" y="49700"/>
                  </a:cubicBezTo>
                  <a:cubicBezTo>
                    <a:pt x="283893" y="41898"/>
                    <a:pt x="260626" y="46275"/>
                    <a:pt x="244225" y="61039"/>
                  </a:cubicBezTo>
                  <a:lnTo>
                    <a:pt x="209030" y="116155"/>
                  </a:lnTo>
                  <a:cubicBezTo>
                    <a:pt x="198361" y="132268"/>
                    <a:pt x="200361" y="153636"/>
                    <a:pt x="213832" y="167491"/>
                  </a:cubicBezTo>
                  <a:cubicBezTo>
                    <a:pt x="230682" y="184026"/>
                    <a:pt x="252256" y="176310"/>
                    <a:pt x="263122" y="176310"/>
                  </a:cubicBezTo>
                  <a:cubicBezTo>
                    <a:pt x="278239" y="176310"/>
                    <a:pt x="283830" y="159302"/>
                    <a:pt x="283830" y="159302"/>
                  </a:cubicBezTo>
                  <a:cubicBezTo>
                    <a:pt x="283830" y="159302"/>
                    <a:pt x="287530" y="247960"/>
                    <a:pt x="283830" y="259220"/>
                  </a:cubicBezTo>
                  <a:lnTo>
                    <a:pt x="283830" y="259220"/>
                  </a:lnTo>
                  <a:cubicBezTo>
                    <a:pt x="279972" y="270479"/>
                    <a:pt x="251863" y="296856"/>
                    <a:pt x="251863" y="296856"/>
                  </a:cubicBezTo>
                  <a:lnTo>
                    <a:pt x="157378" y="172215"/>
                  </a:lnTo>
                  <a:cubicBezTo>
                    <a:pt x="124970" y="128188"/>
                    <a:pt x="96593" y="81335"/>
                    <a:pt x="72578" y="32221"/>
                  </a:cubicBezTo>
                  <a:cubicBezTo>
                    <a:pt x="70011" y="26048"/>
                    <a:pt x="66507" y="20316"/>
                    <a:pt x="62185" y="15214"/>
                  </a:cubicBezTo>
                  <a:cubicBezTo>
                    <a:pt x="45650" y="-3526"/>
                    <a:pt x="10297" y="-9037"/>
                    <a:pt x="1085" y="25607"/>
                  </a:cubicBezTo>
                  <a:cubicBezTo>
                    <a:pt x="-1183" y="36685"/>
                    <a:pt x="-663" y="48157"/>
                    <a:pt x="2581" y="58991"/>
                  </a:cubicBezTo>
                  <a:cubicBezTo>
                    <a:pt x="41950" y="175365"/>
                    <a:pt x="92184" y="263708"/>
                    <a:pt x="137930" y="354964"/>
                  </a:cubicBezTo>
                  <a:cubicBezTo>
                    <a:pt x="165094" y="409371"/>
                    <a:pt x="155016" y="408742"/>
                    <a:pt x="168559" y="433701"/>
                  </a:cubicBezTo>
                  <a:cubicBezTo>
                    <a:pt x="166984" y="434804"/>
                    <a:pt x="167771" y="436851"/>
                    <a:pt x="166039" y="437874"/>
                  </a:cubicBezTo>
                  <a:cubicBezTo>
                    <a:pt x="159425" y="464330"/>
                    <a:pt x="154780" y="490864"/>
                    <a:pt x="148087" y="517320"/>
                  </a:cubicBezTo>
                  <a:cubicBezTo>
                    <a:pt x="142544" y="484106"/>
                    <a:pt x="132395" y="451828"/>
                    <a:pt x="117931" y="421418"/>
                  </a:cubicBezTo>
                  <a:cubicBezTo>
                    <a:pt x="121749" y="402992"/>
                    <a:pt x="123151" y="384146"/>
                    <a:pt x="122104" y="365357"/>
                  </a:cubicBezTo>
                  <a:cubicBezTo>
                    <a:pt x="120923" y="346372"/>
                    <a:pt x="112458" y="328575"/>
                    <a:pt x="98483" y="315674"/>
                  </a:cubicBezTo>
                  <a:cubicBezTo>
                    <a:pt x="90656" y="309344"/>
                    <a:pt x="81050" y="305601"/>
                    <a:pt x="71003" y="304966"/>
                  </a:cubicBezTo>
                  <a:cubicBezTo>
                    <a:pt x="56051" y="303994"/>
                    <a:pt x="42879" y="314700"/>
                    <a:pt x="40768" y="329532"/>
                  </a:cubicBezTo>
                  <a:cubicBezTo>
                    <a:pt x="39225" y="343910"/>
                    <a:pt x="36595" y="358151"/>
                    <a:pt x="32895" y="372129"/>
                  </a:cubicBezTo>
                  <a:cubicBezTo>
                    <a:pt x="26871" y="390423"/>
                    <a:pt x="19612" y="408285"/>
                    <a:pt x="11163" y="425591"/>
                  </a:cubicBezTo>
                  <a:cubicBezTo>
                    <a:pt x="11163" y="460787"/>
                    <a:pt x="32895" y="455039"/>
                    <a:pt x="48721" y="596293"/>
                  </a:cubicBezTo>
                  <a:cubicBezTo>
                    <a:pt x="61398" y="706210"/>
                    <a:pt x="203124" y="778963"/>
                    <a:pt x="280129" y="858330"/>
                  </a:cubicBezTo>
                  <a:lnTo>
                    <a:pt x="362330" y="1116982"/>
                  </a:lnTo>
                  <a:cubicBezTo>
                    <a:pt x="458296" y="1078030"/>
                    <a:pt x="550221" y="1029797"/>
                    <a:pt x="636808" y="972971"/>
                  </a:cubicBezTo>
                  <a:close/>
                </a:path>
              </a:pathLst>
            </a:custGeom>
            <a:solidFill>
              <a:srgbClr val="FFFFFF"/>
            </a:solidFill>
            <a:ln w="7867" cap="flat">
              <a:noFill/>
              <a:prstDash val="solid"/>
              <a:miter/>
            </a:ln>
          </p:spPr>
          <p:txBody>
            <a:bodyPr rtlCol="0" anchor="ctr"/>
            <a:lstStyle/>
            <a:p>
              <a:endParaRPr lang="en-US"/>
            </a:p>
          </p:txBody>
        </p:sp>
        <p:grpSp>
          <p:nvGrpSpPr>
            <p:cNvPr id="2477" name="Graphic 1426">
              <a:extLst>
                <a:ext uri="{FF2B5EF4-FFF2-40B4-BE49-F238E27FC236}">
                  <a16:creationId xmlns:a16="http://schemas.microsoft.com/office/drawing/2014/main" id="{44559B39-C0DC-FD45-A805-1D29A9C516A1}"/>
                </a:ext>
              </a:extLst>
            </p:cNvPr>
            <p:cNvGrpSpPr/>
            <p:nvPr/>
          </p:nvGrpSpPr>
          <p:grpSpPr>
            <a:xfrm>
              <a:off x="380312" y="-993929"/>
              <a:ext cx="562741" cy="775159"/>
              <a:chOff x="380312" y="-993929"/>
              <a:chExt cx="562741" cy="775159"/>
            </a:xfrm>
          </p:grpSpPr>
          <p:sp>
            <p:nvSpPr>
              <p:cNvPr id="2664" name="Freeform: Shape 2663">
                <a:extLst>
                  <a:ext uri="{FF2B5EF4-FFF2-40B4-BE49-F238E27FC236}">
                    <a16:creationId xmlns:a16="http://schemas.microsoft.com/office/drawing/2014/main" id="{E729C2E3-F1AA-D092-8895-48509CBC4B20}"/>
                  </a:ext>
                </a:extLst>
              </p:cNvPr>
              <p:cNvSpPr/>
              <p:nvPr/>
            </p:nvSpPr>
            <p:spPr>
              <a:xfrm>
                <a:off x="449593" y="-432004"/>
                <a:ext cx="2605" cy="5275"/>
              </a:xfrm>
              <a:custGeom>
                <a:avLst/>
                <a:gdLst>
                  <a:gd name="connsiteX0" fmla="*/ -296 w 2605"/>
                  <a:gd name="connsiteY0" fmla="*/ 5625 h 5275"/>
                  <a:gd name="connsiteX1" fmla="*/ 2302 w 2605"/>
                  <a:gd name="connsiteY1" fmla="*/ 349 h 5275"/>
                  <a:gd name="connsiteX2" fmla="*/ -296 w 2605"/>
                  <a:gd name="connsiteY2" fmla="*/ 5625 h 5275"/>
                </a:gdLst>
                <a:ahLst/>
                <a:cxnLst>
                  <a:cxn ang="0">
                    <a:pos x="connsiteX0" y="connsiteY0"/>
                  </a:cxn>
                  <a:cxn ang="0">
                    <a:pos x="connsiteX1" y="connsiteY1"/>
                  </a:cxn>
                  <a:cxn ang="0">
                    <a:pos x="connsiteX2" y="connsiteY2"/>
                  </a:cxn>
                </a:cxnLst>
                <a:rect l="l" t="t" r="r" b="b"/>
                <a:pathLst>
                  <a:path w="2605" h="5275">
                    <a:moveTo>
                      <a:pt x="-296" y="5625"/>
                    </a:moveTo>
                    <a:cubicBezTo>
                      <a:pt x="649" y="3892"/>
                      <a:pt x="1436" y="2160"/>
                      <a:pt x="2302" y="349"/>
                    </a:cubicBezTo>
                    <a:cubicBezTo>
                      <a:pt x="586" y="1542"/>
                      <a:pt x="-398" y="3536"/>
                      <a:pt x="-296" y="5625"/>
                    </a:cubicBezTo>
                    <a:close/>
                  </a:path>
                </a:pathLst>
              </a:custGeom>
              <a:solidFill>
                <a:srgbClr val="92E3A9"/>
              </a:solidFill>
              <a:ln w="7867" cap="flat">
                <a:noFill/>
                <a:prstDash val="solid"/>
                <a:miter/>
              </a:ln>
            </p:spPr>
            <p:txBody>
              <a:bodyPr rtlCol="0" anchor="ctr"/>
              <a:lstStyle/>
              <a:p>
                <a:endParaRPr lang="en-US"/>
              </a:p>
            </p:txBody>
          </p:sp>
          <p:sp>
            <p:nvSpPr>
              <p:cNvPr id="2665" name="Freeform: Shape 2664">
                <a:extLst>
                  <a:ext uri="{FF2B5EF4-FFF2-40B4-BE49-F238E27FC236}">
                    <a16:creationId xmlns:a16="http://schemas.microsoft.com/office/drawing/2014/main" id="{034D6C23-7DF0-EAF9-5BDF-D58B8872284C}"/>
                  </a:ext>
                </a:extLst>
              </p:cNvPr>
              <p:cNvSpPr/>
              <p:nvPr/>
            </p:nvSpPr>
            <p:spPr>
              <a:xfrm>
                <a:off x="391819" y="-669928"/>
                <a:ext cx="104116" cy="268260"/>
              </a:xfrm>
              <a:custGeom>
                <a:avLst/>
                <a:gdLst>
                  <a:gd name="connsiteX0" fmla="*/ 80863 w 104116"/>
                  <a:gd name="connsiteY0" fmla="*/ 121584 h 268260"/>
                  <a:gd name="connsiteX1" fmla="*/ 80863 w 104116"/>
                  <a:gd name="connsiteY1" fmla="*/ 63240 h 268260"/>
                  <a:gd name="connsiteX2" fmla="*/ 60786 w 104116"/>
                  <a:gd name="connsiteY2" fmla="*/ 9935 h 268260"/>
                  <a:gd name="connsiteX3" fmla="*/ 3465 w 104116"/>
                  <a:gd name="connsiteY3" fmla="*/ 36942 h 268260"/>
                  <a:gd name="connsiteX4" fmla="*/ 32362 w 104116"/>
                  <a:gd name="connsiteY4" fmla="*/ 47729 h 268260"/>
                  <a:gd name="connsiteX5" fmla="*/ 42865 w 104116"/>
                  <a:gd name="connsiteY5" fmla="*/ 19797 h 268260"/>
                  <a:gd name="connsiteX6" fmla="*/ 42597 w 104116"/>
                  <a:gd name="connsiteY6" fmla="*/ 19226 h 268260"/>
                  <a:gd name="connsiteX7" fmla="*/ 37794 w 104116"/>
                  <a:gd name="connsiteY7" fmla="*/ 133946 h 268260"/>
                  <a:gd name="connsiteX8" fmla="*/ 60077 w 104116"/>
                  <a:gd name="connsiteY8" fmla="*/ 238273 h 268260"/>
                  <a:gd name="connsiteX9" fmla="*/ 72990 w 104116"/>
                  <a:gd name="connsiteY9" fmla="*/ 238273 h 268260"/>
                  <a:gd name="connsiteX10" fmla="*/ 83068 w 104116"/>
                  <a:gd name="connsiteY10" fmla="*/ 256067 h 268260"/>
                  <a:gd name="connsiteX11" fmla="*/ 97792 w 104116"/>
                  <a:gd name="connsiteY11" fmla="*/ 268586 h 268260"/>
                  <a:gd name="connsiteX12" fmla="*/ 97792 w 104116"/>
                  <a:gd name="connsiteY12" fmla="*/ 194731 h 268260"/>
                  <a:gd name="connsiteX13" fmla="*/ 80863 w 104116"/>
                  <a:gd name="connsiteY13" fmla="*/ 121584 h 26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116" h="268260">
                    <a:moveTo>
                      <a:pt x="80863" y="121584"/>
                    </a:moveTo>
                    <a:cubicBezTo>
                      <a:pt x="79289" y="102215"/>
                      <a:pt x="82045" y="82688"/>
                      <a:pt x="80863" y="63240"/>
                    </a:cubicBezTo>
                    <a:cubicBezTo>
                      <a:pt x="79683" y="43792"/>
                      <a:pt x="74958" y="23320"/>
                      <a:pt x="60786" y="9935"/>
                    </a:cubicBezTo>
                    <a:cubicBezTo>
                      <a:pt x="40471" y="-9198"/>
                      <a:pt x="-15196" y="565"/>
                      <a:pt x="3465" y="36942"/>
                    </a:cubicBezTo>
                    <a:cubicBezTo>
                      <a:pt x="9095" y="47198"/>
                      <a:pt x="21386" y="51786"/>
                      <a:pt x="32362" y="47729"/>
                    </a:cubicBezTo>
                    <a:cubicBezTo>
                      <a:pt x="42975" y="42916"/>
                      <a:pt x="47676" y="30411"/>
                      <a:pt x="42865" y="19797"/>
                    </a:cubicBezTo>
                    <a:cubicBezTo>
                      <a:pt x="42778" y="19606"/>
                      <a:pt x="42692" y="19415"/>
                      <a:pt x="42597" y="19226"/>
                    </a:cubicBezTo>
                    <a:cubicBezTo>
                      <a:pt x="65022" y="54741"/>
                      <a:pt x="63108" y="100429"/>
                      <a:pt x="37794" y="133946"/>
                    </a:cubicBezTo>
                    <a:cubicBezTo>
                      <a:pt x="66777" y="160371"/>
                      <a:pt x="75738" y="202312"/>
                      <a:pt x="60077" y="238273"/>
                    </a:cubicBezTo>
                    <a:cubicBezTo>
                      <a:pt x="63959" y="235582"/>
                      <a:pt x="69108" y="235582"/>
                      <a:pt x="72990" y="238273"/>
                    </a:cubicBezTo>
                    <a:cubicBezTo>
                      <a:pt x="77824" y="243237"/>
                      <a:pt x="81296" y="249367"/>
                      <a:pt x="83068" y="256067"/>
                    </a:cubicBezTo>
                    <a:cubicBezTo>
                      <a:pt x="85745" y="262366"/>
                      <a:pt x="90942" y="269059"/>
                      <a:pt x="97792" y="268586"/>
                    </a:cubicBezTo>
                    <a:cubicBezTo>
                      <a:pt x="107319" y="245359"/>
                      <a:pt x="104170" y="218982"/>
                      <a:pt x="97792" y="194731"/>
                    </a:cubicBezTo>
                    <a:cubicBezTo>
                      <a:pt x="91414" y="170480"/>
                      <a:pt x="82832" y="146544"/>
                      <a:pt x="80863" y="121584"/>
                    </a:cubicBezTo>
                    <a:close/>
                  </a:path>
                </a:pathLst>
              </a:custGeom>
              <a:solidFill>
                <a:srgbClr val="C4B6B3"/>
              </a:solidFill>
              <a:ln w="7867" cap="flat">
                <a:noFill/>
                <a:prstDash val="solid"/>
                <a:miter/>
              </a:ln>
            </p:spPr>
            <p:txBody>
              <a:bodyPr rtlCol="0" anchor="ctr"/>
              <a:lstStyle/>
              <a:p>
                <a:endParaRPr lang="en-US"/>
              </a:p>
            </p:txBody>
          </p:sp>
          <p:sp>
            <p:nvSpPr>
              <p:cNvPr id="2666" name="Freeform: Shape 2665">
                <a:extLst>
                  <a:ext uri="{FF2B5EF4-FFF2-40B4-BE49-F238E27FC236}">
                    <a16:creationId xmlns:a16="http://schemas.microsoft.com/office/drawing/2014/main" id="{C3EBB1B1-EE54-46FC-EC96-718B46C0304E}"/>
                  </a:ext>
                </a:extLst>
              </p:cNvPr>
              <p:cNvSpPr/>
              <p:nvPr/>
            </p:nvSpPr>
            <p:spPr>
              <a:xfrm>
                <a:off x="639435" y="-929544"/>
                <a:ext cx="37242" cy="15747"/>
              </a:xfrm>
              <a:custGeom>
                <a:avLst/>
                <a:gdLst>
                  <a:gd name="connsiteX0" fmla="*/ 36940 w 37242"/>
                  <a:gd name="connsiteY0" fmla="*/ 16097 h 15747"/>
                  <a:gd name="connsiteX1" fmla="*/ -303 w 37242"/>
                  <a:gd name="connsiteY1" fmla="*/ 349 h 15747"/>
                </a:gdLst>
                <a:ahLst/>
                <a:cxnLst>
                  <a:cxn ang="0">
                    <a:pos x="connsiteX0" y="connsiteY0"/>
                  </a:cxn>
                  <a:cxn ang="0">
                    <a:pos x="connsiteX1" y="connsiteY1"/>
                  </a:cxn>
                </a:cxnLst>
                <a:rect l="l" t="t" r="r" b="b"/>
                <a:pathLst>
                  <a:path w="37242" h="15747">
                    <a:moveTo>
                      <a:pt x="36940" y="16097"/>
                    </a:moveTo>
                    <a:cubicBezTo>
                      <a:pt x="26105" y="7695"/>
                      <a:pt x="13271" y="2270"/>
                      <a:pt x="-303" y="349"/>
                    </a:cubicBezTo>
                    <a:close/>
                  </a:path>
                </a:pathLst>
              </a:custGeom>
              <a:solidFill>
                <a:srgbClr val="92E3A9"/>
              </a:solidFill>
              <a:ln w="7867" cap="flat">
                <a:noFill/>
                <a:prstDash val="solid"/>
                <a:miter/>
              </a:ln>
            </p:spPr>
            <p:txBody>
              <a:bodyPr rtlCol="0" anchor="ctr"/>
              <a:lstStyle/>
              <a:p>
                <a:endParaRPr lang="en-US"/>
              </a:p>
            </p:txBody>
          </p:sp>
          <p:sp>
            <p:nvSpPr>
              <p:cNvPr id="2667" name="Freeform: Shape 2666">
                <a:extLst>
                  <a:ext uri="{FF2B5EF4-FFF2-40B4-BE49-F238E27FC236}">
                    <a16:creationId xmlns:a16="http://schemas.microsoft.com/office/drawing/2014/main" id="{8DFCDA22-E7B2-27CA-3A74-C650130CDCD8}"/>
                  </a:ext>
                </a:extLst>
              </p:cNvPr>
              <p:cNvSpPr/>
              <p:nvPr/>
            </p:nvSpPr>
            <p:spPr>
              <a:xfrm>
                <a:off x="676678" y="-914033"/>
                <a:ext cx="94762" cy="335026"/>
              </a:xfrm>
              <a:custGeom>
                <a:avLst/>
                <a:gdLst>
                  <a:gd name="connsiteX0" fmla="*/ 92292 w 94762"/>
                  <a:gd name="connsiteY0" fmla="*/ 246954 h 335026"/>
                  <a:gd name="connsiteX1" fmla="*/ 79458 w 94762"/>
                  <a:gd name="connsiteY1" fmla="*/ 207585 h 335026"/>
                  <a:gd name="connsiteX2" fmla="*/ 72293 w 94762"/>
                  <a:gd name="connsiteY2" fmla="*/ 112156 h 335026"/>
                  <a:gd name="connsiteX3" fmla="*/ 13791 w 94762"/>
                  <a:gd name="connsiteY3" fmla="*/ 6333 h 335026"/>
                  <a:gd name="connsiteX4" fmla="*/ -303 w 94762"/>
                  <a:gd name="connsiteY4" fmla="*/ 349 h 335026"/>
                  <a:gd name="connsiteX5" fmla="*/ 28043 w 94762"/>
                  <a:gd name="connsiteY5" fmla="*/ 41607 h 335026"/>
                  <a:gd name="connsiteX6" fmla="*/ 47255 w 94762"/>
                  <a:gd name="connsiteY6" fmla="*/ 157351 h 335026"/>
                  <a:gd name="connsiteX7" fmla="*/ 79930 w 94762"/>
                  <a:gd name="connsiteY7" fmla="*/ 335375 h 335026"/>
                  <a:gd name="connsiteX8" fmla="*/ 92292 w 94762"/>
                  <a:gd name="connsiteY8" fmla="*/ 246954 h 3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62" h="335026">
                    <a:moveTo>
                      <a:pt x="92292" y="246954"/>
                    </a:moveTo>
                    <a:cubicBezTo>
                      <a:pt x="89300" y="233568"/>
                      <a:pt x="83080" y="221128"/>
                      <a:pt x="79458" y="207585"/>
                    </a:cubicBezTo>
                    <a:cubicBezTo>
                      <a:pt x="70797" y="176799"/>
                      <a:pt x="76230" y="143887"/>
                      <a:pt x="72293" y="112156"/>
                    </a:cubicBezTo>
                    <a:cubicBezTo>
                      <a:pt x="66954" y="70728"/>
                      <a:pt x="46034" y="32890"/>
                      <a:pt x="13791" y="6333"/>
                    </a:cubicBezTo>
                    <a:lnTo>
                      <a:pt x="-303" y="349"/>
                    </a:lnTo>
                    <a:cubicBezTo>
                      <a:pt x="13358" y="10672"/>
                      <a:pt x="23310" y="25150"/>
                      <a:pt x="28043" y="41607"/>
                    </a:cubicBezTo>
                    <a:cubicBezTo>
                      <a:pt x="38987" y="79165"/>
                      <a:pt x="42373" y="118455"/>
                      <a:pt x="47255" y="157351"/>
                    </a:cubicBezTo>
                    <a:cubicBezTo>
                      <a:pt x="54671" y="217278"/>
                      <a:pt x="65585" y="276720"/>
                      <a:pt x="79930" y="335375"/>
                    </a:cubicBezTo>
                    <a:cubicBezTo>
                      <a:pt x="89379" y="306873"/>
                      <a:pt x="98827" y="276480"/>
                      <a:pt x="92292" y="246954"/>
                    </a:cubicBezTo>
                    <a:close/>
                  </a:path>
                </a:pathLst>
              </a:custGeom>
              <a:solidFill>
                <a:srgbClr val="C4B6B3"/>
              </a:solidFill>
              <a:ln w="7867" cap="flat">
                <a:noFill/>
                <a:prstDash val="solid"/>
                <a:miter/>
              </a:ln>
            </p:spPr>
            <p:txBody>
              <a:bodyPr rtlCol="0" anchor="ctr"/>
              <a:lstStyle/>
              <a:p>
                <a:endParaRPr lang="en-US"/>
              </a:p>
            </p:txBody>
          </p:sp>
          <p:sp>
            <p:nvSpPr>
              <p:cNvPr id="2668" name="Freeform: Shape 2667">
                <a:extLst>
                  <a:ext uri="{FF2B5EF4-FFF2-40B4-BE49-F238E27FC236}">
                    <a16:creationId xmlns:a16="http://schemas.microsoft.com/office/drawing/2014/main" id="{D7679F1A-FE9E-4452-1FA3-BDC3B8FCD4E8}"/>
                  </a:ext>
                </a:extLst>
              </p:cNvPr>
              <p:cNvSpPr/>
              <p:nvPr/>
            </p:nvSpPr>
            <p:spPr>
              <a:xfrm>
                <a:off x="584319" y="-879152"/>
                <a:ext cx="52300" cy="78750"/>
              </a:xfrm>
              <a:custGeom>
                <a:avLst/>
                <a:gdLst>
                  <a:gd name="connsiteX0" fmla="*/ 34735 w 52300"/>
                  <a:gd name="connsiteY0" fmla="*/ 72079 h 78750"/>
                  <a:gd name="connsiteX1" fmla="*/ 51349 w 52300"/>
                  <a:gd name="connsiteY1" fmla="*/ 39718 h 78750"/>
                  <a:gd name="connsiteX2" fmla="*/ 50483 w 52300"/>
                  <a:gd name="connsiteY2" fmla="*/ 6491 h 78750"/>
                  <a:gd name="connsiteX3" fmla="*/ 38042 w 52300"/>
                  <a:gd name="connsiteY3" fmla="*/ 14364 h 78750"/>
                  <a:gd name="connsiteX4" fmla="*/ 23318 w 52300"/>
                  <a:gd name="connsiteY4" fmla="*/ 349 h 78750"/>
                  <a:gd name="connsiteX5" fmla="*/ 20484 w 52300"/>
                  <a:gd name="connsiteY5" fmla="*/ 10270 h 78750"/>
                  <a:gd name="connsiteX6" fmla="*/ 19302 w 52300"/>
                  <a:gd name="connsiteY6" fmla="*/ 4916 h 78750"/>
                  <a:gd name="connsiteX7" fmla="*/ 15523 w 52300"/>
                  <a:gd name="connsiteY7" fmla="*/ 9719 h 78750"/>
                  <a:gd name="connsiteX8" fmla="*/ 17885 w 52300"/>
                  <a:gd name="connsiteY8" fmla="*/ 58221 h 78750"/>
                  <a:gd name="connsiteX9" fmla="*/ -303 w 52300"/>
                  <a:gd name="connsiteY9" fmla="*/ 74598 h 78750"/>
                  <a:gd name="connsiteX10" fmla="*/ 34735 w 52300"/>
                  <a:gd name="connsiteY10" fmla="*/ 72079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00" h="78750">
                    <a:moveTo>
                      <a:pt x="34735" y="72079"/>
                    </a:moveTo>
                    <a:cubicBezTo>
                      <a:pt x="44207" y="63814"/>
                      <a:pt x="50152" y="52233"/>
                      <a:pt x="51349" y="39718"/>
                    </a:cubicBezTo>
                    <a:cubicBezTo>
                      <a:pt x="52443" y="28649"/>
                      <a:pt x="52152" y="17487"/>
                      <a:pt x="50483" y="6491"/>
                    </a:cubicBezTo>
                    <a:cubicBezTo>
                      <a:pt x="48955" y="11905"/>
                      <a:pt x="43593" y="15300"/>
                      <a:pt x="38042" y="14364"/>
                    </a:cubicBezTo>
                    <a:cubicBezTo>
                      <a:pt x="31538" y="11720"/>
                      <a:pt x="26278" y="6713"/>
                      <a:pt x="23318" y="349"/>
                    </a:cubicBezTo>
                    <a:lnTo>
                      <a:pt x="20484" y="10270"/>
                    </a:lnTo>
                    <a:lnTo>
                      <a:pt x="19302" y="4916"/>
                    </a:lnTo>
                    <a:lnTo>
                      <a:pt x="15523" y="9719"/>
                    </a:lnTo>
                    <a:cubicBezTo>
                      <a:pt x="21113" y="25466"/>
                      <a:pt x="26546" y="43812"/>
                      <a:pt x="17885" y="58221"/>
                    </a:cubicBezTo>
                    <a:cubicBezTo>
                      <a:pt x="13082" y="64934"/>
                      <a:pt x="6878" y="70523"/>
                      <a:pt x="-303" y="74598"/>
                    </a:cubicBezTo>
                    <a:cubicBezTo>
                      <a:pt x="10689" y="81425"/>
                      <a:pt x="24830" y="80408"/>
                      <a:pt x="34735" y="72079"/>
                    </a:cubicBezTo>
                    <a:close/>
                  </a:path>
                </a:pathLst>
              </a:custGeom>
              <a:solidFill>
                <a:srgbClr val="C4B6B3"/>
              </a:solidFill>
              <a:ln w="7867" cap="flat">
                <a:noFill/>
                <a:prstDash val="solid"/>
                <a:miter/>
              </a:ln>
            </p:spPr>
            <p:txBody>
              <a:bodyPr rtlCol="0" anchor="ctr"/>
              <a:lstStyle/>
              <a:p>
                <a:endParaRPr lang="en-US"/>
              </a:p>
            </p:txBody>
          </p:sp>
          <p:sp>
            <p:nvSpPr>
              <p:cNvPr id="2669" name="Freeform: Shape 2668">
                <a:extLst>
                  <a:ext uri="{FF2B5EF4-FFF2-40B4-BE49-F238E27FC236}">
                    <a16:creationId xmlns:a16="http://schemas.microsoft.com/office/drawing/2014/main" id="{9827D785-9BF4-5A8A-1A8D-CF6E13BFE3CC}"/>
                  </a:ext>
                </a:extLst>
              </p:cNvPr>
              <p:cNvSpPr/>
              <p:nvPr/>
            </p:nvSpPr>
            <p:spPr>
              <a:xfrm>
                <a:off x="634632" y="-876554"/>
                <a:ext cx="602" cy="3936"/>
              </a:xfrm>
              <a:custGeom>
                <a:avLst/>
                <a:gdLst>
                  <a:gd name="connsiteX0" fmla="*/ -303 w 602"/>
                  <a:gd name="connsiteY0" fmla="*/ 349 h 3936"/>
                  <a:gd name="connsiteX1" fmla="*/ 169 w 602"/>
                  <a:gd name="connsiteY1" fmla="*/ 4286 h 3936"/>
                  <a:gd name="connsiteX2" fmla="*/ -303 w 602"/>
                  <a:gd name="connsiteY2" fmla="*/ 349 h 3936"/>
                </a:gdLst>
                <a:ahLst/>
                <a:cxnLst>
                  <a:cxn ang="0">
                    <a:pos x="connsiteX0" y="connsiteY0"/>
                  </a:cxn>
                  <a:cxn ang="0">
                    <a:pos x="connsiteX1" y="connsiteY1"/>
                  </a:cxn>
                  <a:cxn ang="0">
                    <a:pos x="connsiteX2" y="connsiteY2"/>
                  </a:cxn>
                </a:cxnLst>
                <a:rect l="l" t="t" r="r" b="b"/>
                <a:pathLst>
                  <a:path w="602" h="3936">
                    <a:moveTo>
                      <a:pt x="-303" y="349"/>
                    </a:moveTo>
                    <a:lnTo>
                      <a:pt x="169" y="4286"/>
                    </a:lnTo>
                    <a:cubicBezTo>
                      <a:pt x="445" y="2958"/>
                      <a:pt x="279" y="1575"/>
                      <a:pt x="-303" y="349"/>
                    </a:cubicBezTo>
                    <a:close/>
                  </a:path>
                </a:pathLst>
              </a:custGeom>
              <a:solidFill>
                <a:srgbClr val="92E3A9"/>
              </a:solidFill>
              <a:ln w="7867" cap="flat">
                <a:noFill/>
                <a:prstDash val="solid"/>
                <a:miter/>
              </a:ln>
            </p:spPr>
            <p:txBody>
              <a:bodyPr rtlCol="0" anchor="ctr"/>
              <a:lstStyle/>
              <a:p>
                <a:endParaRPr lang="en-US"/>
              </a:p>
            </p:txBody>
          </p:sp>
          <p:sp>
            <p:nvSpPr>
              <p:cNvPr id="2670" name="Freeform: Shape 2669">
                <a:extLst>
                  <a:ext uri="{FF2B5EF4-FFF2-40B4-BE49-F238E27FC236}">
                    <a16:creationId xmlns:a16="http://schemas.microsoft.com/office/drawing/2014/main" id="{7D4128F1-2579-37E3-D920-0F6116D14CFD}"/>
                  </a:ext>
                </a:extLst>
              </p:cNvPr>
              <p:cNvSpPr/>
              <p:nvPr/>
            </p:nvSpPr>
            <p:spPr>
              <a:xfrm>
                <a:off x="380312" y="-993929"/>
                <a:ext cx="257627" cy="433976"/>
              </a:xfrm>
              <a:custGeom>
                <a:avLst/>
                <a:gdLst>
                  <a:gd name="connsiteX0" fmla="*/ 212838 w 257627"/>
                  <a:gd name="connsiteY0" fmla="*/ 276694 h 433976"/>
                  <a:gd name="connsiteX1" fmla="*/ 127251 w 257627"/>
                  <a:gd name="connsiteY1" fmla="*/ 115441 h 433976"/>
                  <a:gd name="connsiteX2" fmla="*/ 67096 w 257627"/>
                  <a:gd name="connsiteY2" fmla="*/ 27491 h 433976"/>
                  <a:gd name="connsiteX3" fmla="*/ 9854 w 257627"/>
                  <a:gd name="connsiteY3" fmla="*/ 6468 h 433976"/>
                  <a:gd name="connsiteX4" fmla="*/ -303 w 257627"/>
                  <a:gd name="connsiteY4" fmla="*/ 53160 h 433976"/>
                  <a:gd name="connsiteX5" fmla="*/ 19854 w 257627"/>
                  <a:gd name="connsiteY5" fmla="*/ 53632 h 433976"/>
                  <a:gd name="connsiteX6" fmla="*/ 72686 w 257627"/>
                  <a:gd name="connsiteY6" fmla="*/ 206382 h 433976"/>
                  <a:gd name="connsiteX7" fmla="*/ 107724 w 257627"/>
                  <a:gd name="connsiteY7" fmla="*/ 220870 h 433976"/>
                  <a:gd name="connsiteX8" fmla="*/ 257325 w 257627"/>
                  <a:gd name="connsiteY8" fmla="*/ 434326 h 433976"/>
                  <a:gd name="connsiteX9" fmla="*/ 238506 w 257627"/>
                  <a:gd name="connsiteY9" fmla="*/ 334960 h 433976"/>
                  <a:gd name="connsiteX10" fmla="*/ 212838 w 257627"/>
                  <a:gd name="connsiteY10" fmla="*/ 276694 h 4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627" h="433976">
                    <a:moveTo>
                      <a:pt x="212838" y="276694"/>
                    </a:moveTo>
                    <a:cubicBezTo>
                      <a:pt x="185280" y="222444"/>
                      <a:pt x="157722" y="168194"/>
                      <a:pt x="127251" y="115441"/>
                    </a:cubicBezTo>
                    <a:cubicBezTo>
                      <a:pt x="110251" y="84147"/>
                      <a:pt x="90095" y="54679"/>
                      <a:pt x="67096" y="27491"/>
                    </a:cubicBezTo>
                    <a:cubicBezTo>
                      <a:pt x="56545" y="15759"/>
                      <a:pt x="26467" y="-11877"/>
                      <a:pt x="9854" y="6468"/>
                    </a:cubicBezTo>
                    <a:cubicBezTo>
                      <a:pt x="-1248" y="18436"/>
                      <a:pt x="13318" y="40168"/>
                      <a:pt x="-303" y="53160"/>
                    </a:cubicBezTo>
                    <a:cubicBezTo>
                      <a:pt x="2846" y="53160"/>
                      <a:pt x="18200" y="51664"/>
                      <a:pt x="19854" y="53632"/>
                    </a:cubicBezTo>
                    <a:cubicBezTo>
                      <a:pt x="54608" y="96902"/>
                      <a:pt x="73277" y="150886"/>
                      <a:pt x="72686" y="206382"/>
                    </a:cubicBezTo>
                    <a:cubicBezTo>
                      <a:pt x="83788" y="197642"/>
                      <a:pt x="99063" y="209768"/>
                      <a:pt x="107724" y="220870"/>
                    </a:cubicBezTo>
                    <a:cubicBezTo>
                      <a:pt x="161147" y="289460"/>
                      <a:pt x="211082" y="360703"/>
                      <a:pt x="257325" y="434326"/>
                    </a:cubicBezTo>
                    <a:cubicBezTo>
                      <a:pt x="248348" y="401807"/>
                      <a:pt x="248112" y="367242"/>
                      <a:pt x="238506" y="334960"/>
                    </a:cubicBezTo>
                    <a:cubicBezTo>
                      <a:pt x="231751" y="314793"/>
                      <a:pt x="223161" y="295289"/>
                      <a:pt x="212838" y="276694"/>
                    </a:cubicBezTo>
                    <a:close/>
                  </a:path>
                </a:pathLst>
              </a:custGeom>
              <a:solidFill>
                <a:srgbClr val="C4B6B3"/>
              </a:solidFill>
              <a:ln w="7867" cap="flat">
                <a:noFill/>
                <a:prstDash val="solid"/>
                <a:miter/>
              </a:ln>
            </p:spPr>
            <p:txBody>
              <a:bodyPr rtlCol="0" anchor="ctr"/>
              <a:lstStyle/>
              <a:p>
                <a:endParaRPr lang="en-US"/>
              </a:p>
            </p:txBody>
          </p:sp>
          <p:sp>
            <p:nvSpPr>
              <p:cNvPr id="2671" name="Freeform: Shape 2670">
                <a:extLst>
                  <a:ext uri="{FF2B5EF4-FFF2-40B4-BE49-F238E27FC236}">
                    <a16:creationId xmlns:a16="http://schemas.microsoft.com/office/drawing/2014/main" id="{05E567DC-FDC2-5CA6-F62F-3468295C45F8}"/>
                  </a:ext>
                </a:extLst>
              </p:cNvPr>
              <p:cNvSpPr/>
              <p:nvPr/>
            </p:nvSpPr>
            <p:spPr>
              <a:xfrm>
                <a:off x="759643" y="-875609"/>
                <a:ext cx="179163" cy="654713"/>
              </a:xfrm>
              <a:custGeom>
                <a:avLst/>
                <a:gdLst>
                  <a:gd name="connsiteX0" fmla="*/ 154282 w 179163"/>
                  <a:gd name="connsiteY0" fmla="*/ 290732 h 654713"/>
                  <a:gd name="connsiteX1" fmla="*/ 178690 w 179163"/>
                  <a:gd name="connsiteY1" fmla="*/ 181602 h 654713"/>
                  <a:gd name="connsiteX2" fmla="*/ 153967 w 179163"/>
                  <a:gd name="connsiteY2" fmla="*/ 82944 h 654713"/>
                  <a:gd name="connsiteX3" fmla="*/ 120189 w 179163"/>
                  <a:gd name="connsiteY3" fmla="*/ 47828 h 654713"/>
                  <a:gd name="connsiteX4" fmla="*/ 130189 w 179163"/>
                  <a:gd name="connsiteY4" fmla="*/ 92393 h 654713"/>
                  <a:gd name="connsiteX5" fmla="*/ 161683 w 179163"/>
                  <a:gd name="connsiteY5" fmla="*/ 189003 h 654713"/>
                  <a:gd name="connsiteX6" fmla="*/ 140897 w 179163"/>
                  <a:gd name="connsiteY6" fmla="*/ 264984 h 654713"/>
                  <a:gd name="connsiteX7" fmla="*/ 129795 w 179163"/>
                  <a:gd name="connsiteY7" fmla="*/ 318998 h 654713"/>
                  <a:gd name="connsiteX8" fmla="*/ 125701 w 179163"/>
                  <a:gd name="connsiteY8" fmla="*/ 325061 h 654713"/>
                  <a:gd name="connsiteX9" fmla="*/ 76332 w 179163"/>
                  <a:gd name="connsiteY9" fmla="*/ 357658 h 654713"/>
                  <a:gd name="connsiteX10" fmla="*/ 99166 w 179163"/>
                  <a:gd name="connsiteY10" fmla="*/ 286795 h 654713"/>
                  <a:gd name="connsiteX11" fmla="*/ 97985 w 179163"/>
                  <a:gd name="connsiteY11" fmla="*/ 261126 h 654713"/>
                  <a:gd name="connsiteX12" fmla="*/ 100426 w 179163"/>
                  <a:gd name="connsiteY12" fmla="*/ 250891 h 654713"/>
                  <a:gd name="connsiteX13" fmla="*/ 93733 w 179163"/>
                  <a:gd name="connsiteY13" fmla="*/ 232781 h 654713"/>
                  <a:gd name="connsiteX14" fmla="*/ 89324 w 179163"/>
                  <a:gd name="connsiteY14" fmla="*/ 158847 h 654713"/>
                  <a:gd name="connsiteX15" fmla="*/ 84678 w 179163"/>
                  <a:gd name="connsiteY15" fmla="*/ 67039 h 654713"/>
                  <a:gd name="connsiteX16" fmla="*/ 25547 w 179163"/>
                  <a:gd name="connsiteY16" fmla="*/ 349 h 654713"/>
                  <a:gd name="connsiteX17" fmla="*/ 33420 w 179163"/>
                  <a:gd name="connsiteY17" fmla="*/ 8223 h 654713"/>
                  <a:gd name="connsiteX18" fmla="*/ 23499 w 179163"/>
                  <a:gd name="connsiteY18" fmla="*/ 979 h 654713"/>
                  <a:gd name="connsiteX19" fmla="*/ 41924 w 179163"/>
                  <a:gd name="connsiteY19" fmla="*/ 39324 h 654713"/>
                  <a:gd name="connsiteX20" fmla="*/ 35153 w 179163"/>
                  <a:gd name="connsiteY20" fmla="*/ 49087 h 654713"/>
                  <a:gd name="connsiteX21" fmla="*/ 62947 w 179163"/>
                  <a:gd name="connsiteY21" fmla="*/ 61922 h 654713"/>
                  <a:gd name="connsiteX22" fmla="*/ 65230 w 179163"/>
                  <a:gd name="connsiteY22" fmla="*/ 95857 h 654713"/>
                  <a:gd name="connsiteX23" fmla="*/ 74521 w 179163"/>
                  <a:gd name="connsiteY23" fmla="*/ 286873 h 654713"/>
                  <a:gd name="connsiteX24" fmla="*/ 63183 w 179163"/>
                  <a:gd name="connsiteY24" fmla="*/ 328840 h 654713"/>
                  <a:gd name="connsiteX25" fmla="*/ 23815 w 179163"/>
                  <a:gd name="connsiteY25" fmla="*/ 350178 h 654713"/>
                  <a:gd name="connsiteX26" fmla="*/ 8697 w 179163"/>
                  <a:gd name="connsiteY26" fmla="*/ 308211 h 654713"/>
                  <a:gd name="connsiteX27" fmla="*/ 4524 w 179163"/>
                  <a:gd name="connsiteY27" fmla="*/ 389625 h 654713"/>
                  <a:gd name="connsiteX28" fmla="*/ 22555 w 179163"/>
                  <a:gd name="connsiteY28" fmla="*/ 503322 h 654713"/>
                  <a:gd name="connsiteX29" fmla="*/ 42633 w 179163"/>
                  <a:gd name="connsiteY29" fmla="*/ 408837 h 654713"/>
                  <a:gd name="connsiteX30" fmla="*/ 68301 w 179163"/>
                  <a:gd name="connsiteY30" fmla="*/ 502141 h 654713"/>
                  <a:gd name="connsiteX31" fmla="*/ 73183 w 179163"/>
                  <a:gd name="connsiteY31" fmla="*/ 476708 h 654713"/>
                  <a:gd name="connsiteX32" fmla="*/ 94914 w 179163"/>
                  <a:gd name="connsiteY32" fmla="*/ 466630 h 654713"/>
                  <a:gd name="connsiteX33" fmla="*/ 107827 w 179163"/>
                  <a:gd name="connsiteY33" fmla="*/ 482535 h 654713"/>
                  <a:gd name="connsiteX34" fmla="*/ 123574 w 179163"/>
                  <a:gd name="connsiteY34" fmla="*/ 652922 h 654713"/>
                  <a:gd name="connsiteX35" fmla="*/ 154046 w 179163"/>
                  <a:gd name="connsiteY35" fmla="*/ 641112 h 654713"/>
                  <a:gd name="connsiteX36" fmla="*/ 159793 w 179163"/>
                  <a:gd name="connsiteY36" fmla="*/ 605680 h 654713"/>
                  <a:gd name="connsiteX37" fmla="*/ 154282 w 179163"/>
                  <a:gd name="connsiteY37" fmla="*/ 290732 h 6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163" h="654713">
                    <a:moveTo>
                      <a:pt x="154282" y="290732"/>
                    </a:moveTo>
                    <a:cubicBezTo>
                      <a:pt x="168297" y="255925"/>
                      <a:pt x="176541" y="219064"/>
                      <a:pt x="178690" y="181602"/>
                    </a:cubicBezTo>
                    <a:cubicBezTo>
                      <a:pt x="180202" y="147013"/>
                      <a:pt x="171612" y="112733"/>
                      <a:pt x="153967" y="82944"/>
                    </a:cubicBezTo>
                    <a:cubicBezTo>
                      <a:pt x="149400" y="75543"/>
                      <a:pt x="130346" y="45387"/>
                      <a:pt x="120189" y="47828"/>
                    </a:cubicBezTo>
                    <a:cubicBezTo>
                      <a:pt x="101685" y="52237"/>
                      <a:pt x="125936" y="84362"/>
                      <a:pt x="130189" y="92393"/>
                    </a:cubicBezTo>
                    <a:cubicBezTo>
                      <a:pt x="145936" y="122707"/>
                      <a:pt x="162549" y="154753"/>
                      <a:pt x="161683" y="189003"/>
                    </a:cubicBezTo>
                    <a:cubicBezTo>
                      <a:pt x="160896" y="215380"/>
                      <a:pt x="149794" y="240182"/>
                      <a:pt x="140897" y="264984"/>
                    </a:cubicBezTo>
                    <a:cubicBezTo>
                      <a:pt x="134164" y="282229"/>
                      <a:pt x="130409" y="300494"/>
                      <a:pt x="129795" y="318998"/>
                    </a:cubicBezTo>
                    <a:cubicBezTo>
                      <a:pt x="128456" y="321045"/>
                      <a:pt x="127197" y="323171"/>
                      <a:pt x="125701" y="325061"/>
                    </a:cubicBezTo>
                    <a:cubicBezTo>
                      <a:pt x="113984" y="341807"/>
                      <a:pt x="96331" y="353462"/>
                      <a:pt x="76332" y="357658"/>
                    </a:cubicBezTo>
                    <a:cubicBezTo>
                      <a:pt x="83994" y="334194"/>
                      <a:pt x="91607" y="310573"/>
                      <a:pt x="99166" y="286795"/>
                    </a:cubicBezTo>
                    <a:cubicBezTo>
                      <a:pt x="101922" y="278449"/>
                      <a:pt x="102867" y="266953"/>
                      <a:pt x="97985" y="261126"/>
                    </a:cubicBezTo>
                    <a:cubicBezTo>
                      <a:pt x="99646" y="257975"/>
                      <a:pt x="100489" y="254454"/>
                      <a:pt x="100426" y="250891"/>
                    </a:cubicBezTo>
                    <a:cubicBezTo>
                      <a:pt x="99418" y="244471"/>
                      <a:pt x="97142" y="238315"/>
                      <a:pt x="93733" y="232781"/>
                    </a:cubicBezTo>
                    <a:cubicBezTo>
                      <a:pt x="83182" y="210105"/>
                      <a:pt x="86726" y="183728"/>
                      <a:pt x="89324" y="158847"/>
                    </a:cubicBezTo>
                    <a:cubicBezTo>
                      <a:pt x="92473" y="128139"/>
                      <a:pt x="93654" y="96566"/>
                      <a:pt x="84678" y="67039"/>
                    </a:cubicBezTo>
                    <a:cubicBezTo>
                      <a:pt x="75702" y="37513"/>
                      <a:pt x="54837" y="10113"/>
                      <a:pt x="25547" y="349"/>
                    </a:cubicBezTo>
                    <a:lnTo>
                      <a:pt x="33420" y="8223"/>
                    </a:lnTo>
                    <a:lnTo>
                      <a:pt x="23499" y="979"/>
                    </a:lnTo>
                    <a:lnTo>
                      <a:pt x="41924" y="39324"/>
                    </a:lnTo>
                    <a:lnTo>
                      <a:pt x="35153" y="49087"/>
                    </a:lnTo>
                    <a:cubicBezTo>
                      <a:pt x="45310" y="43733"/>
                      <a:pt x="58302" y="51450"/>
                      <a:pt x="62947" y="61922"/>
                    </a:cubicBezTo>
                    <a:cubicBezTo>
                      <a:pt x="66592" y="72853"/>
                      <a:pt x="67372" y="84536"/>
                      <a:pt x="65230" y="95857"/>
                    </a:cubicBezTo>
                    <a:cubicBezTo>
                      <a:pt x="59293" y="159648"/>
                      <a:pt x="62427" y="223959"/>
                      <a:pt x="74521" y="286873"/>
                    </a:cubicBezTo>
                    <a:cubicBezTo>
                      <a:pt x="74104" y="301561"/>
                      <a:pt x="70222" y="315942"/>
                      <a:pt x="63183" y="328840"/>
                    </a:cubicBezTo>
                    <a:cubicBezTo>
                      <a:pt x="55357" y="343031"/>
                      <a:pt x="39979" y="351365"/>
                      <a:pt x="23815" y="350178"/>
                    </a:cubicBezTo>
                    <a:cubicBezTo>
                      <a:pt x="27366" y="334440"/>
                      <a:pt x="21468" y="318071"/>
                      <a:pt x="8697" y="308211"/>
                    </a:cubicBezTo>
                    <a:cubicBezTo>
                      <a:pt x="-7051" y="330258"/>
                      <a:pt x="2162" y="364508"/>
                      <a:pt x="4524" y="389625"/>
                    </a:cubicBezTo>
                    <a:cubicBezTo>
                      <a:pt x="8059" y="427875"/>
                      <a:pt x="14083" y="465854"/>
                      <a:pt x="22555" y="503322"/>
                    </a:cubicBezTo>
                    <a:cubicBezTo>
                      <a:pt x="25035" y="471077"/>
                      <a:pt x="31791" y="439305"/>
                      <a:pt x="42633" y="408837"/>
                    </a:cubicBezTo>
                    <a:cubicBezTo>
                      <a:pt x="51192" y="439912"/>
                      <a:pt x="59742" y="471013"/>
                      <a:pt x="68301" y="502141"/>
                    </a:cubicBezTo>
                    <a:cubicBezTo>
                      <a:pt x="67907" y="493398"/>
                      <a:pt x="69577" y="484685"/>
                      <a:pt x="73183" y="476708"/>
                    </a:cubicBezTo>
                    <a:cubicBezTo>
                      <a:pt x="77119" y="468624"/>
                      <a:pt x="86198" y="464415"/>
                      <a:pt x="94914" y="466630"/>
                    </a:cubicBezTo>
                    <a:cubicBezTo>
                      <a:pt x="101150" y="470017"/>
                      <a:pt x="105796" y="475735"/>
                      <a:pt x="107827" y="482535"/>
                    </a:cubicBezTo>
                    <a:cubicBezTo>
                      <a:pt x="130133" y="536445"/>
                      <a:pt x="135621" y="595838"/>
                      <a:pt x="123574" y="652922"/>
                    </a:cubicBezTo>
                    <a:cubicBezTo>
                      <a:pt x="134204" y="658827"/>
                      <a:pt x="148140" y="651741"/>
                      <a:pt x="154046" y="641112"/>
                    </a:cubicBezTo>
                    <a:cubicBezTo>
                      <a:pt x="158967" y="629990"/>
                      <a:pt x="160951" y="617788"/>
                      <a:pt x="159793" y="605680"/>
                    </a:cubicBezTo>
                    <a:cubicBezTo>
                      <a:pt x="157904" y="500697"/>
                      <a:pt x="156069" y="395714"/>
                      <a:pt x="154282" y="290732"/>
                    </a:cubicBezTo>
                    <a:close/>
                  </a:path>
                </a:pathLst>
              </a:custGeom>
              <a:solidFill>
                <a:srgbClr val="C4B6B3"/>
              </a:solidFill>
              <a:ln w="7867" cap="flat">
                <a:noFill/>
                <a:prstDash val="solid"/>
                <a:miter/>
              </a:ln>
            </p:spPr>
            <p:txBody>
              <a:bodyPr rtlCol="0" anchor="ctr"/>
              <a:lstStyle/>
              <a:p>
                <a:endParaRPr lang="en-US"/>
              </a:p>
            </p:txBody>
          </p:sp>
          <p:sp>
            <p:nvSpPr>
              <p:cNvPr id="2672" name="Freeform: Shape 2671">
                <a:extLst>
                  <a:ext uri="{FF2B5EF4-FFF2-40B4-BE49-F238E27FC236}">
                    <a16:creationId xmlns:a16="http://schemas.microsoft.com/office/drawing/2014/main" id="{A72A624C-B6F3-7939-CC29-D4C678C48A7F}"/>
                  </a:ext>
                </a:extLst>
              </p:cNvPr>
              <p:cNvSpPr/>
              <p:nvPr/>
            </p:nvSpPr>
            <p:spPr>
              <a:xfrm>
                <a:off x="646525" y="-558053"/>
                <a:ext cx="71647" cy="185416"/>
              </a:xfrm>
              <a:custGeom>
                <a:avLst/>
                <a:gdLst>
                  <a:gd name="connsiteX0" fmla="*/ 481 w 71647"/>
                  <a:gd name="connsiteY0" fmla="*/ 6324 h 185416"/>
                  <a:gd name="connsiteX1" fmla="*/ 19456 w 71647"/>
                  <a:gd name="connsiteY1" fmla="*/ 58605 h 185416"/>
                  <a:gd name="connsiteX2" fmla="*/ 71344 w 71647"/>
                  <a:gd name="connsiteY2" fmla="*/ 185765 h 185416"/>
                  <a:gd name="connsiteX3" fmla="*/ 31031 w 71647"/>
                  <a:gd name="connsiteY3" fmla="*/ 23016 h 185416"/>
                  <a:gd name="connsiteX4" fmla="*/ 481 w 71647"/>
                  <a:gd name="connsiteY4" fmla="*/ 6324 h 185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47" h="185416">
                    <a:moveTo>
                      <a:pt x="481" y="6324"/>
                    </a:moveTo>
                    <a:cubicBezTo>
                      <a:pt x="-4559" y="15142"/>
                      <a:pt x="16228" y="50259"/>
                      <a:pt x="19456" y="58605"/>
                    </a:cubicBezTo>
                    <a:cubicBezTo>
                      <a:pt x="36881" y="100966"/>
                      <a:pt x="54179" y="143352"/>
                      <a:pt x="71344" y="185765"/>
                    </a:cubicBezTo>
                    <a:cubicBezTo>
                      <a:pt x="65565" y="129901"/>
                      <a:pt x="51990" y="75120"/>
                      <a:pt x="31031" y="23016"/>
                    </a:cubicBezTo>
                    <a:cubicBezTo>
                      <a:pt x="27645" y="14197"/>
                      <a:pt x="10481" y="-11077"/>
                      <a:pt x="481" y="6324"/>
                    </a:cubicBezTo>
                    <a:close/>
                  </a:path>
                </a:pathLst>
              </a:custGeom>
              <a:solidFill>
                <a:srgbClr val="C4B6B3"/>
              </a:solidFill>
              <a:ln w="7867" cap="flat">
                <a:noFill/>
                <a:prstDash val="solid"/>
                <a:miter/>
              </a:ln>
            </p:spPr>
            <p:txBody>
              <a:bodyPr rtlCol="0" anchor="ctr"/>
              <a:lstStyle/>
              <a:p>
                <a:endParaRPr lang="en-US"/>
              </a:p>
            </p:txBody>
          </p:sp>
          <p:sp>
            <p:nvSpPr>
              <p:cNvPr id="2673" name="Freeform: Shape 2672">
                <a:extLst>
                  <a:ext uri="{FF2B5EF4-FFF2-40B4-BE49-F238E27FC236}">
                    <a16:creationId xmlns:a16="http://schemas.microsoft.com/office/drawing/2014/main" id="{21A3D6A2-5B8C-0139-92C6-0A68158E56EE}"/>
                  </a:ext>
                </a:extLst>
              </p:cNvPr>
              <p:cNvSpPr/>
              <p:nvPr/>
            </p:nvSpPr>
            <p:spPr>
              <a:xfrm>
                <a:off x="628648" y="-869467"/>
                <a:ext cx="58580" cy="158497"/>
              </a:xfrm>
              <a:custGeom>
                <a:avLst/>
                <a:gdLst>
                  <a:gd name="connsiteX0" fmla="*/ 45286 w 58580"/>
                  <a:gd name="connsiteY0" fmla="*/ 93180 h 158497"/>
                  <a:gd name="connsiteX1" fmla="*/ 33003 w 58580"/>
                  <a:gd name="connsiteY1" fmla="*/ 101605 h 158497"/>
                  <a:gd name="connsiteX2" fmla="*/ 27491 w 58580"/>
                  <a:gd name="connsiteY2" fmla="*/ 88771 h 158497"/>
                  <a:gd name="connsiteX3" fmla="*/ 28909 w 58580"/>
                  <a:gd name="connsiteY3" fmla="*/ 349 h 158497"/>
                  <a:gd name="connsiteX4" fmla="*/ 6468 w 58580"/>
                  <a:gd name="connsiteY4" fmla="*/ 65228 h 158497"/>
                  <a:gd name="connsiteX5" fmla="*/ -303 w 58580"/>
                  <a:gd name="connsiteY5" fmla="*/ 158847 h 158497"/>
                  <a:gd name="connsiteX6" fmla="*/ 58277 w 58580"/>
                  <a:gd name="connsiteY6" fmla="*/ 87747 h 158497"/>
                  <a:gd name="connsiteX7" fmla="*/ 45286 w 58580"/>
                  <a:gd name="connsiteY7" fmla="*/ 93180 h 15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0" h="158497">
                    <a:moveTo>
                      <a:pt x="45286" y="93180"/>
                    </a:moveTo>
                    <a:cubicBezTo>
                      <a:pt x="42372" y="97668"/>
                      <a:pt x="38121" y="103180"/>
                      <a:pt x="33003" y="101605"/>
                    </a:cubicBezTo>
                    <a:cubicBezTo>
                      <a:pt x="27885" y="100030"/>
                      <a:pt x="27413" y="93731"/>
                      <a:pt x="27491" y="88771"/>
                    </a:cubicBezTo>
                    <a:lnTo>
                      <a:pt x="28909" y="349"/>
                    </a:lnTo>
                    <a:cubicBezTo>
                      <a:pt x="5288" y="17435"/>
                      <a:pt x="8122" y="39718"/>
                      <a:pt x="6468" y="65228"/>
                    </a:cubicBezTo>
                    <a:cubicBezTo>
                      <a:pt x="5523" y="79952"/>
                      <a:pt x="9775" y="150186"/>
                      <a:pt x="-303" y="158847"/>
                    </a:cubicBezTo>
                    <a:cubicBezTo>
                      <a:pt x="23263" y="138786"/>
                      <a:pt x="43097" y="114716"/>
                      <a:pt x="58277" y="87747"/>
                    </a:cubicBezTo>
                    <a:cubicBezTo>
                      <a:pt x="54183" y="84125"/>
                      <a:pt x="48278" y="88692"/>
                      <a:pt x="45286" y="93180"/>
                    </a:cubicBezTo>
                    <a:close/>
                  </a:path>
                </a:pathLst>
              </a:custGeom>
              <a:solidFill>
                <a:srgbClr val="C4B6B3"/>
              </a:solidFill>
              <a:ln w="7867" cap="flat">
                <a:noFill/>
                <a:prstDash val="solid"/>
                <a:miter/>
              </a:ln>
            </p:spPr>
            <p:txBody>
              <a:bodyPr rtlCol="0" anchor="ctr"/>
              <a:lstStyle/>
              <a:p>
                <a:endParaRPr lang="en-US"/>
              </a:p>
            </p:txBody>
          </p:sp>
          <p:grpSp>
            <p:nvGrpSpPr>
              <p:cNvPr id="2674" name="Graphic 1426">
                <a:extLst>
                  <a:ext uri="{FF2B5EF4-FFF2-40B4-BE49-F238E27FC236}">
                    <a16:creationId xmlns:a16="http://schemas.microsoft.com/office/drawing/2014/main" id="{8B8904BF-F54F-FC9D-FA47-249BA5563BC9}"/>
                  </a:ext>
                </a:extLst>
              </p:cNvPr>
              <p:cNvGrpSpPr/>
              <p:nvPr/>
            </p:nvGrpSpPr>
            <p:grpSpPr>
              <a:xfrm>
                <a:off x="384406" y="-991444"/>
                <a:ext cx="558647" cy="772674"/>
                <a:chOff x="384406" y="-991444"/>
                <a:chExt cx="558647" cy="772674"/>
              </a:xfrm>
              <a:solidFill>
                <a:srgbClr val="FFFFFF"/>
              </a:solidFill>
            </p:grpSpPr>
            <p:sp>
              <p:nvSpPr>
                <p:cNvPr id="2675" name="Freeform: Shape 2674">
                  <a:extLst>
                    <a:ext uri="{FF2B5EF4-FFF2-40B4-BE49-F238E27FC236}">
                      <a16:creationId xmlns:a16="http://schemas.microsoft.com/office/drawing/2014/main" id="{5176220C-3E54-7C28-FBA8-43DA80E6E96E}"/>
                    </a:ext>
                  </a:extLst>
                </p:cNvPr>
                <p:cNvSpPr/>
                <p:nvPr/>
              </p:nvSpPr>
              <p:spPr>
                <a:xfrm>
                  <a:off x="453604" y="-429485"/>
                  <a:ext cx="2610" cy="5275"/>
                </a:xfrm>
                <a:custGeom>
                  <a:avLst/>
                  <a:gdLst>
                    <a:gd name="connsiteX0" fmla="*/ -291 w 2610"/>
                    <a:gd name="connsiteY0" fmla="*/ 5625 h 5275"/>
                    <a:gd name="connsiteX1" fmla="*/ 2307 w 2610"/>
                    <a:gd name="connsiteY1" fmla="*/ 349 h 5275"/>
                    <a:gd name="connsiteX2" fmla="*/ -291 w 2610"/>
                    <a:gd name="connsiteY2" fmla="*/ 5625 h 5275"/>
                  </a:gdLst>
                  <a:ahLst/>
                  <a:cxnLst>
                    <a:cxn ang="0">
                      <a:pos x="connsiteX0" y="connsiteY0"/>
                    </a:cxn>
                    <a:cxn ang="0">
                      <a:pos x="connsiteX1" y="connsiteY1"/>
                    </a:cxn>
                    <a:cxn ang="0">
                      <a:pos x="connsiteX2" y="connsiteY2"/>
                    </a:cxn>
                  </a:cxnLst>
                  <a:rect l="l" t="t" r="r" b="b"/>
                  <a:pathLst>
                    <a:path w="2610" h="5275">
                      <a:moveTo>
                        <a:pt x="-291" y="5625"/>
                      </a:moveTo>
                      <a:cubicBezTo>
                        <a:pt x="654" y="3892"/>
                        <a:pt x="1520" y="2160"/>
                        <a:pt x="2307" y="349"/>
                      </a:cubicBezTo>
                      <a:cubicBezTo>
                        <a:pt x="567" y="1521"/>
                        <a:pt x="-425" y="3529"/>
                        <a:pt x="-291" y="5625"/>
                      </a:cubicBezTo>
                      <a:close/>
                    </a:path>
                  </a:pathLst>
                </a:custGeom>
                <a:solidFill>
                  <a:srgbClr val="FFFFFF"/>
                </a:solidFill>
                <a:ln w="7867" cap="flat">
                  <a:noFill/>
                  <a:prstDash val="solid"/>
                  <a:miter/>
                </a:ln>
              </p:spPr>
              <p:txBody>
                <a:bodyPr rtlCol="0" anchor="ctr"/>
                <a:lstStyle/>
                <a:p>
                  <a:endParaRPr lang="en-US"/>
                </a:p>
              </p:txBody>
            </p:sp>
            <p:sp>
              <p:nvSpPr>
                <p:cNvPr id="2676" name="Freeform: Shape 2675">
                  <a:extLst>
                    <a:ext uri="{FF2B5EF4-FFF2-40B4-BE49-F238E27FC236}">
                      <a16:creationId xmlns:a16="http://schemas.microsoft.com/office/drawing/2014/main" id="{15E4821F-5B91-44B9-5359-FD6286FFF4C0}"/>
                    </a:ext>
                  </a:extLst>
                </p:cNvPr>
                <p:cNvSpPr/>
                <p:nvPr/>
              </p:nvSpPr>
              <p:spPr>
                <a:xfrm>
                  <a:off x="395909" y="-667093"/>
                  <a:ext cx="104062" cy="267631"/>
                </a:xfrm>
                <a:custGeom>
                  <a:avLst/>
                  <a:gdLst>
                    <a:gd name="connsiteX0" fmla="*/ 80789 w 104062"/>
                    <a:gd name="connsiteY0" fmla="*/ 121584 h 267631"/>
                    <a:gd name="connsiteX1" fmla="*/ 80789 w 104062"/>
                    <a:gd name="connsiteY1" fmla="*/ 63240 h 267631"/>
                    <a:gd name="connsiteX2" fmla="*/ 60711 w 104062"/>
                    <a:gd name="connsiteY2" fmla="*/ 9935 h 267631"/>
                    <a:gd name="connsiteX3" fmla="*/ 3469 w 104062"/>
                    <a:gd name="connsiteY3" fmla="*/ 36942 h 267631"/>
                    <a:gd name="connsiteX4" fmla="*/ 32366 w 104062"/>
                    <a:gd name="connsiteY4" fmla="*/ 47729 h 267631"/>
                    <a:gd name="connsiteX5" fmla="*/ 42775 w 104062"/>
                    <a:gd name="connsiteY5" fmla="*/ 19761 h 267631"/>
                    <a:gd name="connsiteX6" fmla="*/ 42523 w 104062"/>
                    <a:gd name="connsiteY6" fmla="*/ 19226 h 267631"/>
                    <a:gd name="connsiteX7" fmla="*/ 37798 w 104062"/>
                    <a:gd name="connsiteY7" fmla="*/ 133946 h 267631"/>
                    <a:gd name="connsiteX8" fmla="*/ 60002 w 104062"/>
                    <a:gd name="connsiteY8" fmla="*/ 238273 h 267631"/>
                    <a:gd name="connsiteX9" fmla="*/ 72915 w 104062"/>
                    <a:gd name="connsiteY9" fmla="*/ 238273 h 267631"/>
                    <a:gd name="connsiteX10" fmla="*/ 82994 w 104062"/>
                    <a:gd name="connsiteY10" fmla="*/ 255437 h 267631"/>
                    <a:gd name="connsiteX11" fmla="*/ 97797 w 104062"/>
                    <a:gd name="connsiteY11" fmla="*/ 267957 h 267631"/>
                    <a:gd name="connsiteX12" fmla="*/ 97797 w 104062"/>
                    <a:gd name="connsiteY12" fmla="*/ 194180 h 267631"/>
                    <a:gd name="connsiteX13" fmla="*/ 80789 w 104062"/>
                    <a:gd name="connsiteY13" fmla="*/ 121584 h 26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062" h="267631">
                      <a:moveTo>
                        <a:pt x="80789" y="121584"/>
                      </a:moveTo>
                      <a:cubicBezTo>
                        <a:pt x="79214" y="102215"/>
                        <a:pt x="82049" y="82688"/>
                        <a:pt x="80789" y="63240"/>
                      </a:cubicBezTo>
                      <a:cubicBezTo>
                        <a:pt x="79529" y="43792"/>
                        <a:pt x="74884" y="23320"/>
                        <a:pt x="60711" y="9935"/>
                      </a:cubicBezTo>
                      <a:cubicBezTo>
                        <a:pt x="40397" y="-9198"/>
                        <a:pt x="-15191" y="565"/>
                        <a:pt x="3469" y="36942"/>
                      </a:cubicBezTo>
                      <a:cubicBezTo>
                        <a:pt x="9099" y="47198"/>
                        <a:pt x="21390" y="51786"/>
                        <a:pt x="32366" y="47729"/>
                      </a:cubicBezTo>
                      <a:cubicBezTo>
                        <a:pt x="42964" y="42881"/>
                        <a:pt x="47625" y="30359"/>
                        <a:pt x="42775" y="19761"/>
                      </a:cubicBezTo>
                      <a:cubicBezTo>
                        <a:pt x="42696" y="19582"/>
                        <a:pt x="42609" y="19403"/>
                        <a:pt x="42523" y="19226"/>
                      </a:cubicBezTo>
                      <a:cubicBezTo>
                        <a:pt x="64971" y="54725"/>
                        <a:pt x="63089" y="100413"/>
                        <a:pt x="37798" y="133946"/>
                      </a:cubicBezTo>
                      <a:cubicBezTo>
                        <a:pt x="66735" y="160402"/>
                        <a:pt x="75656" y="202325"/>
                        <a:pt x="60002" y="238273"/>
                      </a:cubicBezTo>
                      <a:cubicBezTo>
                        <a:pt x="63892" y="235604"/>
                        <a:pt x="69026" y="235604"/>
                        <a:pt x="72915" y="238273"/>
                      </a:cubicBezTo>
                      <a:cubicBezTo>
                        <a:pt x="77655" y="243061"/>
                        <a:pt x="81120" y="248964"/>
                        <a:pt x="82994" y="255437"/>
                      </a:cubicBezTo>
                      <a:cubicBezTo>
                        <a:pt x="85671" y="261815"/>
                        <a:pt x="90868" y="268429"/>
                        <a:pt x="97797" y="267957"/>
                      </a:cubicBezTo>
                      <a:cubicBezTo>
                        <a:pt x="107245" y="244808"/>
                        <a:pt x="104095" y="218431"/>
                        <a:pt x="97797" y="194180"/>
                      </a:cubicBezTo>
                      <a:cubicBezTo>
                        <a:pt x="91497" y="169929"/>
                        <a:pt x="82758" y="146229"/>
                        <a:pt x="80789" y="121584"/>
                      </a:cubicBezTo>
                      <a:close/>
                    </a:path>
                  </a:pathLst>
                </a:custGeom>
                <a:solidFill>
                  <a:srgbClr val="FFFFFF"/>
                </a:solidFill>
                <a:ln w="7867" cap="flat">
                  <a:noFill/>
                  <a:prstDash val="solid"/>
                  <a:miter/>
                </a:ln>
              </p:spPr>
              <p:txBody>
                <a:bodyPr rtlCol="0" anchor="ctr"/>
                <a:lstStyle/>
                <a:p>
                  <a:endParaRPr lang="en-US"/>
                </a:p>
              </p:txBody>
            </p:sp>
            <p:sp>
              <p:nvSpPr>
                <p:cNvPr id="2677" name="Freeform: Shape 2676">
                  <a:extLst>
                    <a:ext uri="{FF2B5EF4-FFF2-40B4-BE49-F238E27FC236}">
                      <a16:creationId xmlns:a16="http://schemas.microsoft.com/office/drawing/2014/main" id="{95F78340-7C64-AEE2-6415-1D75E73D9A47}"/>
                    </a:ext>
                  </a:extLst>
                </p:cNvPr>
                <p:cNvSpPr/>
                <p:nvPr/>
              </p:nvSpPr>
              <p:spPr>
                <a:xfrm>
                  <a:off x="643451" y="-927024"/>
                  <a:ext cx="37242" cy="15747"/>
                </a:xfrm>
                <a:custGeom>
                  <a:avLst/>
                  <a:gdLst>
                    <a:gd name="connsiteX0" fmla="*/ 36940 w 37242"/>
                    <a:gd name="connsiteY0" fmla="*/ 16097 h 15747"/>
                    <a:gd name="connsiteX1" fmla="*/ -303 w 37242"/>
                    <a:gd name="connsiteY1" fmla="*/ 349 h 15747"/>
                  </a:gdLst>
                  <a:ahLst/>
                  <a:cxnLst>
                    <a:cxn ang="0">
                      <a:pos x="connsiteX0" y="connsiteY0"/>
                    </a:cxn>
                    <a:cxn ang="0">
                      <a:pos x="connsiteX1" y="connsiteY1"/>
                    </a:cxn>
                  </a:cxnLst>
                  <a:rect l="l" t="t" r="r" b="b"/>
                  <a:pathLst>
                    <a:path w="37242" h="15747">
                      <a:moveTo>
                        <a:pt x="36940" y="16097"/>
                      </a:moveTo>
                      <a:cubicBezTo>
                        <a:pt x="26129" y="7660"/>
                        <a:pt x="13279" y="2231"/>
                        <a:pt x="-303" y="349"/>
                      </a:cubicBezTo>
                      <a:close/>
                    </a:path>
                  </a:pathLst>
                </a:custGeom>
                <a:solidFill>
                  <a:srgbClr val="FFFFFF"/>
                </a:solidFill>
                <a:ln w="7867" cap="flat">
                  <a:noFill/>
                  <a:prstDash val="solid"/>
                  <a:miter/>
                </a:ln>
              </p:spPr>
              <p:txBody>
                <a:bodyPr rtlCol="0" anchor="ctr"/>
                <a:lstStyle/>
                <a:p>
                  <a:endParaRPr lang="en-US"/>
                </a:p>
              </p:txBody>
            </p:sp>
            <p:sp>
              <p:nvSpPr>
                <p:cNvPr id="2678" name="Freeform: Shape 2677">
                  <a:extLst>
                    <a:ext uri="{FF2B5EF4-FFF2-40B4-BE49-F238E27FC236}">
                      <a16:creationId xmlns:a16="http://schemas.microsoft.com/office/drawing/2014/main" id="{874CA204-290E-32EF-2898-96775F157965}"/>
                    </a:ext>
                  </a:extLst>
                </p:cNvPr>
                <p:cNvSpPr/>
                <p:nvPr/>
              </p:nvSpPr>
              <p:spPr>
                <a:xfrm>
                  <a:off x="680458" y="-911277"/>
                  <a:ext cx="95028" cy="335026"/>
                </a:xfrm>
                <a:custGeom>
                  <a:avLst/>
                  <a:gdLst>
                    <a:gd name="connsiteX0" fmla="*/ 92528 w 95028"/>
                    <a:gd name="connsiteY0" fmla="*/ 246718 h 335026"/>
                    <a:gd name="connsiteX1" fmla="*/ 79694 w 95028"/>
                    <a:gd name="connsiteY1" fmla="*/ 207349 h 335026"/>
                    <a:gd name="connsiteX2" fmla="*/ 72529 w 95028"/>
                    <a:gd name="connsiteY2" fmla="*/ 111920 h 335026"/>
                    <a:gd name="connsiteX3" fmla="*/ 13791 w 95028"/>
                    <a:gd name="connsiteY3" fmla="*/ 6254 h 335026"/>
                    <a:gd name="connsiteX4" fmla="*/ -303 w 95028"/>
                    <a:gd name="connsiteY4" fmla="*/ 349 h 335026"/>
                    <a:gd name="connsiteX5" fmla="*/ 28121 w 95028"/>
                    <a:gd name="connsiteY5" fmla="*/ 41607 h 335026"/>
                    <a:gd name="connsiteX6" fmla="*/ 47254 w 95028"/>
                    <a:gd name="connsiteY6" fmla="*/ 157272 h 335026"/>
                    <a:gd name="connsiteX7" fmla="*/ 80008 w 95028"/>
                    <a:gd name="connsiteY7" fmla="*/ 335375 h 335026"/>
                    <a:gd name="connsiteX8" fmla="*/ 92528 w 95028"/>
                    <a:gd name="connsiteY8" fmla="*/ 246718 h 33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028" h="335026">
                      <a:moveTo>
                        <a:pt x="92528" y="246718"/>
                      </a:moveTo>
                      <a:cubicBezTo>
                        <a:pt x="89536" y="233332"/>
                        <a:pt x="83395" y="220813"/>
                        <a:pt x="79694" y="207349"/>
                      </a:cubicBezTo>
                      <a:cubicBezTo>
                        <a:pt x="71112" y="176563"/>
                        <a:pt x="76466" y="143651"/>
                        <a:pt x="72529" y="111920"/>
                      </a:cubicBezTo>
                      <a:cubicBezTo>
                        <a:pt x="67080" y="70517"/>
                        <a:pt x="46081" y="32738"/>
                        <a:pt x="13791" y="6254"/>
                      </a:cubicBezTo>
                      <a:lnTo>
                        <a:pt x="-303" y="349"/>
                      </a:lnTo>
                      <a:cubicBezTo>
                        <a:pt x="13413" y="10640"/>
                        <a:pt x="23389" y="25127"/>
                        <a:pt x="28121" y="41607"/>
                      </a:cubicBezTo>
                      <a:cubicBezTo>
                        <a:pt x="38987" y="79165"/>
                        <a:pt x="42451" y="118455"/>
                        <a:pt x="47254" y="157272"/>
                      </a:cubicBezTo>
                      <a:cubicBezTo>
                        <a:pt x="54742" y="217220"/>
                        <a:pt x="65671" y="276687"/>
                        <a:pt x="80008" y="335375"/>
                      </a:cubicBezTo>
                      <a:cubicBezTo>
                        <a:pt x="89615" y="306636"/>
                        <a:pt x="99142" y="276165"/>
                        <a:pt x="92528" y="246718"/>
                      </a:cubicBezTo>
                      <a:close/>
                    </a:path>
                  </a:pathLst>
                </a:custGeom>
                <a:solidFill>
                  <a:srgbClr val="FFFFFF"/>
                </a:solidFill>
                <a:ln w="7867" cap="flat">
                  <a:noFill/>
                  <a:prstDash val="solid"/>
                  <a:miter/>
                </a:ln>
              </p:spPr>
              <p:txBody>
                <a:bodyPr rtlCol="0" anchor="ctr"/>
                <a:lstStyle/>
                <a:p>
                  <a:endParaRPr lang="en-US"/>
                </a:p>
              </p:txBody>
            </p:sp>
            <p:sp>
              <p:nvSpPr>
                <p:cNvPr id="2679" name="Freeform: Shape 2678">
                  <a:extLst>
                    <a:ext uri="{FF2B5EF4-FFF2-40B4-BE49-F238E27FC236}">
                      <a16:creationId xmlns:a16="http://schemas.microsoft.com/office/drawing/2014/main" id="{FD51D27D-45DF-75EA-C3F1-2CB8A784DB1D}"/>
                    </a:ext>
                  </a:extLst>
                </p:cNvPr>
                <p:cNvSpPr/>
                <p:nvPr/>
              </p:nvSpPr>
              <p:spPr>
                <a:xfrm>
                  <a:off x="588650" y="-876554"/>
                  <a:ext cx="52322" cy="78646"/>
                </a:xfrm>
                <a:custGeom>
                  <a:avLst/>
                  <a:gdLst>
                    <a:gd name="connsiteX0" fmla="*/ 34735 w 52322"/>
                    <a:gd name="connsiteY0" fmla="*/ 71921 h 78646"/>
                    <a:gd name="connsiteX1" fmla="*/ 51349 w 52322"/>
                    <a:gd name="connsiteY1" fmla="*/ 39639 h 78646"/>
                    <a:gd name="connsiteX2" fmla="*/ 50483 w 52322"/>
                    <a:gd name="connsiteY2" fmla="*/ 6412 h 78646"/>
                    <a:gd name="connsiteX3" fmla="*/ 38121 w 52322"/>
                    <a:gd name="connsiteY3" fmla="*/ 13813 h 78646"/>
                    <a:gd name="connsiteX4" fmla="*/ 22925 w 52322"/>
                    <a:gd name="connsiteY4" fmla="*/ 349 h 78646"/>
                    <a:gd name="connsiteX5" fmla="*/ 20011 w 52322"/>
                    <a:gd name="connsiteY5" fmla="*/ 10270 h 78646"/>
                    <a:gd name="connsiteX6" fmla="*/ 18830 w 52322"/>
                    <a:gd name="connsiteY6" fmla="*/ 4916 h 78646"/>
                    <a:gd name="connsiteX7" fmla="*/ 15130 w 52322"/>
                    <a:gd name="connsiteY7" fmla="*/ 9640 h 78646"/>
                    <a:gd name="connsiteX8" fmla="*/ 17492 w 52322"/>
                    <a:gd name="connsiteY8" fmla="*/ 58221 h 78646"/>
                    <a:gd name="connsiteX9" fmla="*/ -303 w 52322"/>
                    <a:gd name="connsiteY9" fmla="*/ 74598 h 78646"/>
                    <a:gd name="connsiteX10" fmla="*/ 34735 w 52322"/>
                    <a:gd name="connsiteY10" fmla="*/ 71921 h 7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322" h="78646">
                      <a:moveTo>
                        <a:pt x="34735" y="71921"/>
                      </a:moveTo>
                      <a:cubicBezTo>
                        <a:pt x="44207" y="63686"/>
                        <a:pt x="50152" y="52131"/>
                        <a:pt x="51349" y="39639"/>
                      </a:cubicBezTo>
                      <a:cubicBezTo>
                        <a:pt x="52475" y="28572"/>
                        <a:pt x="52183" y="17405"/>
                        <a:pt x="50483" y="6412"/>
                      </a:cubicBezTo>
                      <a:cubicBezTo>
                        <a:pt x="48853" y="11672"/>
                        <a:pt x="43530" y="14863"/>
                        <a:pt x="38121" y="13813"/>
                      </a:cubicBezTo>
                      <a:cubicBezTo>
                        <a:pt x="31531" y="11416"/>
                        <a:pt x="26098" y="6602"/>
                        <a:pt x="22925" y="349"/>
                      </a:cubicBezTo>
                      <a:cubicBezTo>
                        <a:pt x="21901" y="3656"/>
                        <a:pt x="20956" y="6963"/>
                        <a:pt x="20011" y="10270"/>
                      </a:cubicBezTo>
                      <a:lnTo>
                        <a:pt x="18830" y="4916"/>
                      </a:lnTo>
                      <a:lnTo>
                        <a:pt x="15130" y="9640"/>
                      </a:lnTo>
                      <a:cubicBezTo>
                        <a:pt x="20720" y="25388"/>
                        <a:pt x="26074" y="43812"/>
                        <a:pt x="17492" y="58221"/>
                      </a:cubicBezTo>
                      <a:cubicBezTo>
                        <a:pt x="12775" y="64866"/>
                        <a:pt x="6712" y="70446"/>
                        <a:pt x="-303" y="74598"/>
                      </a:cubicBezTo>
                      <a:cubicBezTo>
                        <a:pt x="10736" y="81330"/>
                        <a:pt x="24846" y="80252"/>
                        <a:pt x="34735" y="71921"/>
                      </a:cubicBezTo>
                      <a:close/>
                    </a:path>
                  </a:pathLst>
                </a:custGeom>
                <a:solidFill>
                  <a:srgbClr val="FFFFFF"/>
                </a:solidFill>
                <a:ln w="7867" cap="flat">
                  <a:noFill/>
                  <a:prstDash val="solid"/>
                  <a:miter/>
                </a:ln>
              </p:spPr>
              <p:txBody>
                <a:bodyPr rtlCol="0" anchor="ctr"/>
                <a:lstStyle/>
                <a:p>
                  <a:endParaRPr lang="en-US"/>
                </a:p>
              </p:txBody>
            </p:sp>
            <p:sp>
              <p:nvSpPr>
                <p:cNvPr id="2680" name="Freeform: Shape 2679">
                  <a:extLst>
                    <a:ext uri="{FF2B5EF4-FFF2-40B4-BE49-F238E27FC236}">
                      <a16:creationId xmlns:a16="http://schemas.microsoft.com/office/drawing/2014/main" id="{ADDA7446-87A2-F2EF-7B6A-F2913A070A4B}"/>
                    </a:ext>
                  </a:extLst>
                </p:cNvPr>
                <p:cNvSpPr/>
                <p:nvPr/>
              </p:nvSpPr>
              <p:spPr>
                <a:xfrm>
                  <a:off x="638648" y="-874428"/>
                  <a:ext cx="628" cy="3936"/>
                </a:xfrm>
                <a:custGeom>
                  <a:avLst/>
                  <a:gdLst>
                    <a:gd name="connsiteX0" fmla="*/ -303 w 628"/>
                    <a:gd name="connsiteY0" fmla="*/ 349 h 3936"/>
                    <a:gd name="connsiteX1" fmla="*/ 169 w 628"/>
                    <a:gd name="connsiteY1" fmla="*/ 4286 h 3936"/>
                    <a:gd name="connsiteX2" fmla="*/ -303 w 628"/>
                    <a:gd name="connsiteY2" fmla="*/ 349 h 3936"/>
                  </a:gdLst>
                  <a:ahLst/>
                  <a:cxnLst>
                    <a:cxn ang="0">
                      <a:pos x="connsiteX0" y="connsiteY0"/>
                    </a:cxn>
                    <a:cxn ang="0">
                      <a:pos x="connsiteX1" y="connsiteY1"/>
                    </a:cxn>
                    <a:cxn ang="0">
                      <a:pos x="connsiteX2" y="connsiteY2"/>
                    </a:cxn>
                  </a:cxnLst>
                  <a:rect l="l" t="t" r="r" b="b"/>
                  <a:pathLst>
                    <a:path w="628" h="3936">
                      <a:moveTo>
                        <a:pt x="-303" y="349"/>
                      </a:moveTo>
                      <a:lnTo>
                        <a:pt x="169" y="4286"/>
                      </a:lnTo>
                      <a:cubicBezTo>
                        <a:pt x="484" y="2959"/>
                        <a:pt x="319" y="1564"/>
                        <a:pt x="-303" y="349"/>
                      </a:cubicBezTo>
                      <a:close/>
                    </a:path>
                  </a:pathLst>
                </a:custGeom>
                <a:solidFill>
                  <a:srgbClr val="FFFFFF"/>
                </a:solidFill>
                <a:ln w="7867" cap="flat">
                  <a:noFill/>
                  <a:prstDash val="solid"/>
                  <a:miter/>
                </a:ln>
              </p:spPr>
              <p:txBody>
                <a:bodyPr rtlCol="0" anchor="ctr"/>
                <a:lstStyle/>
                <a:p>
                  <a:endParaRPr lang="en-US"/>
                </a:p>
              </p:txBody>
            </p:sp>
            <p:sp>
              <p:nvSpPr>
                <p:cNvPr id="2681" name="Freeform: Shape 2680">
                  <a:extLst>
                    <a:ext uri="{FF2B5EF4-FFF2-40B4-BE49-F238E27FC236}">
                      <a16:creationId xmlns:a16="http://schemas.microsoft.com/office/drawing/2014/main" id="{734CD2BA-17AB-A7B0-FFCC-91451B9F494D}"/>
                    </a:ext>
                  </a:extLst>
                </p:cNvPr>
                <p:cNvSpPr/>
                <p:nvPr/>
              </p:nvSpPr>
              <p:spPr>
                <a:xfrm>
                  <a:off x="384406" y="-991444"/>
                  <a:ext cx="257549" cy="433932"/>
                </a:xfrm>
                <a:custGeom>
                  <a:avLst/>
                  <a:gdLst>
                    <a:gd name="connsiteX0" fmla="*/ 212838 w 257549"/>
                    <a:gd name="connsiteY0" fmla="*/ 276650 h 433932"/>
                    <a:gd name="connsiteX1" fmla="*/ 127251 w 257549"/>
                    <a:gd name="connsiteY1" fmla="*/ 115476 h 433932"/>
                    <a:gd name="connsiteX2" fmla="*/ 67017 w 257549"/>
                    <a:gd name="connsiteY2" fmla="*/ 27526 h 433932"/>
                    <a:gd name="connsiteX3" fmla="*/ 9776 w 257549"/>
                    <a:gd name="connsiteY3" fmla="*/ 6425 h 433932"/>
                    <a:gd name="connsiteX4" fmla="*/ -303 w 257549"/>
                    <a:gd name="connsiteY4" fmla="*/ 53195 h 433932"/>
                    <a:gd name="connsiteX5" fmla="*/ 19775 w 257549"/>
                    <a:gd name="connsiteY5" fmla="*/ 53667 h 433932"/>
                    <a:gd name="connsiteX6" fmla="*/ 72686 w 257549"/>
                    <a:gd name="connsiteY6" fmla="*/ 206417 h 433932"/>
                    <a:gd name="connsiteX7" fmla="*/ 107646 w 257549"/>
                    <a:gd name="connsiteY7" fmla="*/ 220905 h 433932"/>
                    <a:gd name="connsiteX8" fmla="*/ 257246 w 257549"/>
                    <a:gd name="connsiteY8" fmla="*/ 434282 h 433932"/>
                    <a:gd name="connsiteX9" fmla="*/ 238428 w 257549"/>
                    <a:gd name="connsiteY9" fmla="*/ 334995 h 433932"/>
                    <a:gd name="connsiteX10" fmla="*/ 212838 w 257549"/>
                    <a:gd name="connsiteY10" fmla="*/ 276650 h 43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549" h="433932">
                      <a:moveTo>
                        <a:pt x="212838" y="276650"/>
                      </a:moveTo>
                      <a:cubicBezTo>
                        <a:pt x="185202" y="222479"/>
                        <a:pt x="157722" y="168151"/>
                        <a:pt x="127251" y="115476"/>
                      </a:cubicBezTo>
                      <a:cubicBezTo>
                        <a:pt x="110228" y="84181"/>
                        <a:pt x="90040" y="54714"/>
                        <a:pt x="67017" y="27526"/>
                      </a:cubicBezTo>
                      <a:cubicBezTo>
                        <a:pt x="56545" y="15794"/>
                        <a:pt x="26389" y="-11842"/>
                        <a:pt x="9776" y="6425"/>
                      </a:cubicBezTo>
                      <a:cubicBezTo>
                        <a:pt x="-1248" y="18471"/>
                        <a:pt x="13319" y="40203"/>
                        <a:pt x="-303" y="53195"/>
                      </a:cubicBezTo>
                      <a:cubicBezTo>
                        <a:pt x="2768" y="53195"/>
                        <a:pt x="18201" y="51699"/>
                        <a:pt x="19775" y="53667"/>
                      </a:cubicBezTo>
                      <a:cubicBezTo>
                        <a:pt x="54553" y="96930"/>
                        <a:pt x="73254" y="150913"/>
                        <a:pt x="72686" y="206417"/>
                      </a:cubicBezTo>
                      <a:cubicBezTo>
                        <a:pt x="83788" y="197677"/>
                        <a:pt x="98984" y="209803"/>
                        <a:pt x="107646" y="220905"/>
                      </a:cubicBezTo>
                      <a:cubicBezTo>
                        <a:pt x="161077" y="289462"/>
                        <a:pt x="211012" y="360679"/>
                        <a:pt x="257246" y="434282"/>
                      </a:cubicBezTo>
                      <a:cubicBezTo>
                        <a:pt x="248270" y="401764"/>
                        <a:pt x="248112" y="367277"/>
                        <a:pt x="238428" y="334995"/>
                      </a:cubicBezTo>
                      <a:cubicBezTo>
                        <a:pt x="231664" y="314817"/>
                        <a:pt x="223106" y="295291"/>
                        <a:pt x="212838" y="276650"/>
                      </a:cubicBezTo>
                      <a:close/>
                    </a:path>
                  </a:pathLst>
                </a:custGeom>
                <a:solidFill>
                  <a:srgbClr val="FFFFFF"/>
                </a:solidFill>
                <a:ln w="7867" cap="flat">
                  <a:noFill/>
                  <a:prstDash val="solid"/>
                  <a:miter/>
                </a:ln>
              </p:spPr>
              <p:txBody>
                <a:bodyPr rtlCol="0" anchor="ctr"/>
                <a:lstStyle/>
                <a:p>
                  <a:endParaRPr lang="en-US"/>
                </a:p>
              </p:txBody>
            </p:sp>
            <p:sp>
              <p:nvSpPr>
                <p:cNvPr id="2682" name="Freeform: Shape 2681">
                  <a:extLst>
                    <a:ext uri="{FF2B5EF4-FFF2-40B4-BE49-F238E27FC236}">
                      <a16:creationId xmlns:a16="http://schemas.microsoft.com/office/drawing/2014/main" id="{F5E80D22-6C1E-EECF-4EF9-0E18E6687DEA}"/>
                    </a:ext>
                  </a:extLst>
                </p:cNvPr>
                <p:cNvSpPr/>
                <p:nvPr/>
              </p:nvSpPr>
              <p:spPr>
                <a:xfrm>
                  <a:off x="763508" y="-873168"/>
                  <a:ext cx="179545" cy="654398"/>
                </a:xfrm>
                <a:custGeom>
                  <a:avLst/>
                  <a:gdLst>
                    <a:gd name="connsiteX0" fmla="*/ 154432 w 179545"/>
                    <a:gd name="connsiteY0" fmla="*/ 290574 h 654398"/>
                    <a:gd name="connsiteX1" fmla="*/ 179077 w 179545"/>
                    <a:gd name="connsiteY1" fmla="*/ 181602 h 654398"/>
                    <a:gd name="connsiteX2" fmla="*/ 154432 w 179545"/>
                    <a:gd name="connsiteY2" fmla="*/ 83023 h 654398"/>
                    <a:gd name="connsiteX3" fmla="*/ 120576 w 179545"/>
                    <a:gd name="connsiteY3" fmla="*/ 47906 h 654398"/>
                    <a:gd name="connsiteX4" fmla="*/ 130575 w 179545"/>
                    <a:gd name="connsiteY4" fmla="*/ 92472 h 654398"/>
                    <a:gd name="connsiteX5" fmla="*/ 162070 w 179545"/>
                    <a:gd name="connsiteY5" fmla="*/ 189082 h 654398"/>
                    <a:gd name="connsiteX6" fmla="*/ 141362 w 179545"/>
                    <a:gd name="connsiteY6" fmla="*/ 265063 h 654398"/>
                    <a:gd name="connsiteX7" fmla="*/ 130261 w 179545"/>
                    <a:gd name="connsiteY7" fmla="*/ 319077 h 654398"/>
                    <a:gd name="connsiteX8" fmla="*/ 126166 w 179545"/>
                    <a:gd name="connsiteY8" fmla="*/ 325140 h 654398"/>
                    <a:gd name="connsiteX9" fmla="*/ 76719 w 179545"/>
                    <a:gd name="connsiteY9" fmla="*/ 357737 h 654398"/>
                    <a:gd name="connsiteX10" fmla="*/ 99474 w 179545"/>
                    <a:gd name="connsiteY10" fmla="*/ 286873 h 654398"/>
                    <a:gd name="connsiteX11" fmla="*/ 98372 w 179545"/>
                    <a:gd name="connsiteY11" fmla="*/ 261205 h 654398"/>
                    <a:gd name="connsiteX12" fmla="*/ 100734 w 179545"/>
                    <a:gd name="connsiteY12" fmla="*/ 250969 h 654398"/>
                    <a:gd name="connsiteX13" fmla="*/ 94041 w 179545"/>
                    <a:gd name="connsiteY13" fmla="*/ 232860 h 654398"/>
                    <a:gd name="connsiteX14" fmla="*/ 89632 w 179545"/>
                    <a:gd name="connsiteY14" fmla="*/ 158926 h 654398"/>
                    <a:gd name="connsiteX15" fmla="*/ 84987 w 179545"/>
                    <a:gd name="connsiteY15" fmla="*/ 67039 h 654398"/>
                    <a:gd name="connsiteX16" fmla="*/ 25934 w 179545"/>
                    <a:gd name="connsiteY16" fmla="*/ 349 h 654398"/>
                    <a:gd name="connsiteX17" fmla="*/ 33414 w 179545"/>
                    <a:gd name="connsiteY17" fmla="*/ 8223 h 654398"/>
                    <a:gd name="connsiteX18" fmla="*/ 23493 w 179545"/>
                    <a:gd name="connsiteY18" fmla="*/ 1058 h 654398"/>
                    <a:gd name="connsiteX19" fmla="*/ 41917 w 179545"/>
                    <a:gd name="connsiteY19" fmla="*/ 39403 h 654398"/>
                    <a:gd name="connsiteX20" fmla="*/ 35146 w 179545"/>
                    <a:gd name="connsiteY20" fmla="*/ 49166 h 654398"/>
                    <a:gd name="connsiteX21" fmla="*/ 62940 w 179545"/>
                    <a:gd name="connsiteY21" fmla="*/ 62000 h 654398"/>
                    <a:gd name="connsiteX22" fmla="*/ 65302 w 179545"/>
                    <a:gd name="connsiteY22" fmla="*/ 95936 h 654398"/>
                    <a:gd name="connsiteX23" fmla="*/ 74593 w 179545"/>
                    <a:gd name="connsiteY23" fmla="*/ 286873 h 654398"/>
                    <a:gd name="connsiteX24" fmla="*/ 63255 w 179545"/>
                    <a:gd name="connsiteY24" fmla="*/ 328919 h 654398"/>
                    <a:gd name="connsiteX25" fmla="*/ 23887 w 179545"/>
                    <a:gd name="connsiteY25" fmla="*/ 350257 h 654398"/>
                    <a:gd name="connsiteX26" fmla="*/ 8690 w 179545"/>
                    <a:gd name="connsiteY26" fmla="*/ 308290 h 654398"/>
                    <a:gd name="connsiteX27" fmla="*/ 4596 w 179545"/>
                    <a:gd name="connsiteY27" fmla="*/ 389704 h 654398"/>
                    <a:gd name="connsiteX28" fmla="*/ 22863 w 179545"/>
                    <a:gd name="connsiteY28" fmla="*/ 502770 h 654398"/>
                    <a:gd name="connsiteX29" fmla="*/ 42941 w 179545"/>
                    <a:gd name="connsiteY29" fmla="*/ 408286 h 654398"/>
                    <a:gd name="connsiteX30" fmla="*/ 68609 w 179545"/>
                    <a:gd name="connsiteY30" fmla="*/ 501589 h 654398"/>
                    <a:gd name="connsiteX31" fmla="*/ 73491 w 179545"/>
                    <a:gd name="connsiteY31" fmla="*/ 476157 h 654398"/>
                    <a:gd name="connsiteX32" fmla="*/ 95222 w 179545"/>
                    <a:gd name="connsiteY32" fmla="*/ 466079 h 654398"/>
                    <a:gd name="connsiteX33" fmla="*/ 108214 w 179545"/>
                    <a:gd name="connsiteY33" fmla="*/ 482299 h 654398"/>
                    <a:gd name="connsiteX34" fmla="*/ 123961 w 179545"/>
                    <a:gd name="connsiteY34" fmla="*/ 652607 h 654398"/>
                    <a:gd name="connsiteX35" fmla="*/ 154354 w 179545"/>
                    <a:gd name="connsiteY35" fmla="*/ 640797 h 654398"/>
                    <a:gd name="connsiteX36" fmla="*/ 159944 w 179545"/>
                    <a:gd name="connsiteY36" fmla="*/ 605444 h 654398"/>
                    <a:gd name="connsiteX37" fmla="*/ 154432 w 179545"/>
                    <a:gd name="connsiteY37" fmla="*/ 290574 h 65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545" h="654398">
                      <a:moveTo>
                        <a:pt x="154432" y="290574"/>
                      </a:moveTo>
                      <a:cubicBezTo>
                        <a:pt x="168597" y="255856"/>
                        <a:pt x="176920" y="219036"/>
                        <a:pt x="179077" y="181602"/>
                      </a:cubicBezTo>
                      <a:cubicBezTo>
                        <a:pt x="180565" y="147051"/>
                        <a:pt x="172007" y="112808"/>
                        <a:pt x="154432" y="83023"/>
                      </a:cubicBezTo>
                      <a:cubicBezTo>
                        <a:pt x="149866" y="75622"/>
                        <a:pt x="130811" y="45466"/>
                        <a:pt x="120576" y="47906"/>
                      </a:cubicBezTo>
                      <a:cubicBezTo>
                        <a:pt x="102073" y="52316"/>
                        <a:pt x="126324" y="84440"/>
                        <a:pt x="130575" y="92472"/>
                      </a:cubicBezTo>
                      <a:cubicBezTo>
                        <a:pt x="146323" y="122785"/>
                        <a:pt x="162936" y="154831"/>
                        <a:pt x="162070" y="189082"/>
                      </a:cubicBezTo>
                      <a:cubicBezTo>
                        <a:pt x="161283" y="215459"/>
                        <a:pt x="150181" y="240182"/>
                        <a:pt x="141362" y="265063"/>
                      </a:cubicBezTo>
                      <a:cubicBezTo>
                        <a:pt x="134543" y="282284"/>
                        <a:pt x="130788" y="300563"/>
                        <a:pt x="130261" y="319077"/>
                      </a:cubicBezTo>
                      <a:cubicBezTo>
                        <a:pt x="128843" y="321124"/>
                        <a:pt x="127662" y="323171"/>
                        <a:pt x="126166" y="325140"/>
                      </a:cubicBezTo>
                      <a:cubicBezTo>
                        <a:pt x="114379" y="341845"/>
                        <a:pt x="96718" y="353486"/>
                        <a:pt x="76719" y="357737"/>
                      </a:cubicBezTo>
                      <a:cubicBezTo>
                        <a:pt x="84593" y="334116"/>
                        <a:pt x="91915" y="310495"/>
                        <a:pt x="99474" y="286873"/>
                      </a:cubicBezTo>
                      <a:cubicBezTo>
                        <a:pt x="102230" y="278527"/>
                        <a:pt x="103175" y="267032"/>
                        <a:pt x="98372" y="261205"/>
                      </a:cubicBezTo>
                      <a:cubicBezTo>
                        <a:pt x="100009" y="258048"/>
                        <a:pt x="100828" y="254526"/>
                        <a:pt x="100734" y="250969"/>
                      </a:cubicBezTo>
                      <a:cubicBezTo>
                        <a:pt x="99734" y="244546"/>
                        <a:pt x="97459" y="238388"/>
                        <a:pt x="94041" y="232860"/>
                      </a:cubicBezTo>
                      <a:cubicBezTo>
                        <a:pt x="83491" y="210183"/>
                        <a:pt x="87112" y="183807"/>
                        <a:pt x="89632" y="158926"/>
                      </a:cubicBezTo>
                      <a:cubicBezTo>
                        <a:pt x="92782" y="128218"/>
                        <a:pt x="94041" y="96566"/>
                        <a:pt x="84987" y="67039"/>
                      </a:cubicBezTo>
                      <a:cubicBezTo>
                        <a:pt x="75932" y="37513"/>
                        <a:pt x="55145" y="10191"/>
                        <a:pt x="25934" y="349"/>
                      </a:cubicBezTo>
                      <a:cubicBezTo>
                        <a:pt x="28375" y="3105"/>
                        <a:pt x="30894" y="5782"/>
                        <a:pt x="33414" y="8223"/>
                      </a:cubicBezTo>
                      <a:lnTo>
                        <a:pt x="23493" y="1058"/>
                      </a:lnTo>
                      <a:lnTo>
                        <a:pt x="41917" y="39403"/>
                      </a:lnTo>
                      <a:lnTo>
                        <a:pt x="35146" y="49166"/>
                      </a:lnTo>
                      <a:cubicBezTo>
                        <a:pt x="45303" y="43812"/>
                        <a:pt x="58295" y="51528"/>
                        <a:pt x="62940" y="62000"/>
                      </a:cubicBezTo>
                      <a:cubicBezTo>
                        <a:pt x="66609" y="72926"/>
                        <a:pt x="67420" y="84608"/>
                        <a:pt x="65302" y="95936"/>
                      </a:cubicBezTo>
                      <a:cubicBezTo>
                        <a:pt x="59365" y="159701"/>
                        <a:pt x="62499" y="223985"/>
                        <a:pt x="74593" y="286873"/>
                      </a:cubicBezTo>
                      <a:cubicBezTo>
                        <a:pt x="74136" y="301580"/>
                        <a:pt x="70255" y="315978"/>
                        <a:pt x="63255" y="328919"/>
                      </a:cubicBezTo>
                      <a:cubicBezTo>
                        <a:pt x="55366" y="343052"/>
                        <a:pt x="40035" y="351364"/>
                        <a:pt x="23887" y="350257"/>
                      </a:cubicBezTo>
                      <a:cubicBezTo>
                        <a:pt x="27438" y="334501"/>
                        <a:pt x="21509" y="318119"/>
                        <a:pt x="8690" y="308290"/>
                      </a:cubicBezTo>
                      <a:cubicBezTo>
                        <a:pt x="-7057" y="330336"/>
                        <a:pt x="2155" y="364587"/>
                        <a:pt x="4596" y="389704"/>
                      </a:cubicBezTo>
                      <a:cubicBezTo>
                        <a:pt x="8242" y="427747"/>
                        <a:pt x="14336" y="465515"/>
                        <a:pt x="22863" y="502770"/>
                      </a:cubicBezTo>
                      <a:cubicBezTo>
                        <a:pt x="25343" y="470526"/>
                        <a:pt x="32099" y="438754"/>
                        <a:pt x="42941" y="408286"/>
                      </a:cubicBezTo>
                      <a:cubicBezTo>
                        <a:pt x="51499" y="439361"/>
                        <a:pt x="60050" y="470462"/>
                        <a:pt x="68609" y="501589"/>
                      </a:cubicBezTo>
                      <a:cubicBezTo>
                        <a:pt x="68255" y="492849"/>
                        <a:pt x="69924" y="484144"/>
                        <a:pt x="73491" y="476157"/>
                      </a:cubicBezTo>
                      <a:cubicBezTo>
                        <a:pt x="77428" y="468073"/>
                        <a:pt x="86506" y="463864"/>
                        <a:pt x="95222" y="466079"/>
                      </a:cubicBezTo>
                      <a:cubicBezTo>
                        <a:pt x="101600" y="469473"/>
                        <a:pt x="106293" y="475338"/>
                        <a:pt x="108214" y="482299"/>
                      </a:cubicBezTo>
                      <a:cubicBezTo>
                        <a:pt x="130465" y="536194"/>
                        <a:pt x="135953" y="595546"/>
                        <a:pt x="123961" y="652607"/>
                      </a:cubicBezTo>
                      <a:cubicBezTo>
                        <a:pt x="134512" y="658512"/>
                        <a:pt x="148527" y="651426"/>
                        <a:pt x="154354" y="640797"/>
                      </a:cubicBezTo>
                      <a:cubicBezTo>
                        <a:pt x="159299" y="629710"/>
                        <a:pt x="161228" y="617515"/>
                        <a:pt x="159944" y="605444"/>
                      </a:cubicBezTo>
                      <a:cubicBezTo>
                        <a:pt x="158157" y="500619"/>
                        <a:pt x="156323" y="395662"/>
                        <a:pt x="154432" y="290574"/>
                      </a:cubicBezTo>
                      <a:close/>
                    </a:path>
                  </a:pathLst>
                </a:custGeom>
                <a:solidFill>
                  <a:srgbClr val="FFFFFF"/>
                </a:solidFill>
                <a:ln w="7867" cap="flat">
                  <a:noFill/>
                  <a:prstDash val="solid"/>
                  <a:miter/>
                </a:ln>
              </p:spPr>
              <p:txBody>
                <a:bodyPr rtlCol="0" anchor="ctr"/>
                <a:lstStyle/>
                <a:p>
                  <a:endParaRPr lang="en-US"/>
                </a:p>
              </p:txBody>
            </p:sp>
            <p:sp>
              <p:nvSpPr>
                <p:cNvPr id="2683" name="Freeform: Shape 2682">
                  <a:extLst>
                    <a:ext uri="{FF2B5EF4-FFF2-40B4-BE49-F238E27FC236}">
                      <a16:creationId xmlns:a16="http://schemas.microsoft.com/office/drawing/2014/main" id="{A0FB3BFE-6BED-1D7A-3AA6-DBB550FBF60E}"/>
                    </a:ext>
                  </a:extLst>
                </p:cNvPr>
                <p:cNvSpPr/>
                <p:nvPr/>
              </p:nvSpPr>
              <p:spPr>
                <a:xfrm>
                  <a:off x="650541" y="-555611"/>
                  <a:ext cx="71883" cy="185415"/>
                </a:xfrm>
                <a:custGeom>
                  <a:avLst/>
                  <a:gdLst>
                    <a:gd name="connsiteX0" fmla="*/ 481 w 71883"/>
                    <a:gd name="connsiteY0" fmla="*/ 6402 h 185415"/>
                    <a:gd name="connsiteX1" fmla="*/ 19456 w 71883"/>
                    <a:gd name="connsiteY1" fmla="*/ 58683 h 185415"/>
                    <a:gd name="connsiteX2" fmla="*/ 71580 w 71883"/>
                    <a:gd name="connsiteY2" fmla="*/ 185765 h 185415"/>
                    <a:gd name="connsiteX3" fmla="*/ 31188 w 71883"/>
                    <a:gd name="connsiteY3" fmla="*/ 23015 h 185415"/>
                    <a:gd name="connsiteX4" fmla="*/ 481 w 71883"/>
                    <a:gd name="connsiteY4" fmla="*/ 6402 h 18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3" h="185415">
                      <a:moveTo>
                        <a:pt x="481" y="6402"/>
                      </a:moveTo>
                      <a:cubicBezTo>
                        <a:pt x="-4559" y="15220"/>
                        <a:pt x="16228" y="50337"/>
                        <a:pt x="19456" y="58683"/>
                      </a:cubicBezTo>
                      <a:lnTo>
                        <a:pt x="71580" y="185765"/>
                      </a:lnTo>
                      <a:cubicBezTo>
                        <a:pt x="65809" y="129890"/>
                        <a:pt x="52211" y="75105"/>
                        <a:pt x="31188" y="23015"/>
                      </a:cubicBezTo>
                      <a:cubicBezTo>
                        <a:pt x="27960" y="14197"/>
                        <a:pt x="10481" y="-11157"/>
                        <a:pt x="481" y="6402"/>
                      </a:cubicBezTo>
                      <a:close/>
                    </a:path>
                  </a:pathLst>
                </a:custGeom>
                <a:solidFill>
                  <a:srgbClr val="FFFFFF"/>
                </a:solidFill>
                <a:ln w="7867" cap="flat">
                  <a:noFill/>
                  <a:prstDash val="solid"/>
                  <a:miter/>
                </a:ln>
              </p:spPr>
              <p:txBody>
                <a:bodyPr rtlCol="0" anchor="ctr"/>
                <a:lstStyle/>
                <a:p>
                  <a:endParaRPr lang="en-US"/>
                </a:p>
              </p:txBody>
            </p:sp>
            <p:sp>
              <p:nvSpPr>
                <p:cNvPr id="2684" name="Freeform: Shape 2683">
                  <a:extLst>
                    <a:ext uri="{FF2B5EF4-FFF2-40B4-BE49-F238E27FC236}">
                      <a16:creationId xmlns:a16="http://schemas.microsoft.com/office/drawing/2014/main" id="{02DB1438-1537-4E94-D496-2C9709BF2831}"/>
                    </a:ext>
                  </a:extLst>
                </p:cNvPr>
                <p:cNvSpPr/>
                <p:nvPr/>
              </p:nvSpPr>
              <p:spPr>
                <a:xfrm>
                  <a:off x="632743" y="-867027"/>
                  <a:ext cx="58580" cy="158497"/>
                </a:xfrm>
                <a:custGeom>
                  <a:avLst/>
                  <a:gdLst>
                    <a:gd name="connsiteX0" fmla="*/ 45207 w 58580"/>
                    <a:gd name="connsiteY0" fmla="*/ 93180 h 158497"/>
                    <a:gd name="connsiteX1" fmla="*/ 32924 w 58580"/>
                    <a:gd name="connsiteY1" fmla="*/ 101526 h 158497"/>
                    <a:gd name="connsiteX2" fmla="*/ 27412 w 58580"/>
                    <a:gd name="connsiteY2" fmla="*/ 88771 h 158497"/>
                    <a:gd name="connsiteX3" fmla="*/ 28829 w 58580"/>
                    <a:gd name="connsiteY3" fmla="*/ 349 h 158497"/>
                    <a:gd name="connsiteX4" fmla="*/ 6389 w 58580"/>
                    <a:gd name="connsiteY4" fmla="*/ 65228 h 158497"/>
                    <a:gd name="connsiteX5" fmla="*/ -303 w 58580"/>
                    <a:gd name="connsiteY5" fmla="*/ 158847 h 158497"/>
                    <a:gd name="connsiteX6" fmla="*/ 58277 w 58580"/>
                    <a:gd name="connsiteY6" fmla="*/ 87511 h 158497"/>
                    <a:gd name="connsiteX7" fmla="*/ 45207 w 58580"/>
                    <a:gd name="connsiteY7" fmla="*/ 93180 h 15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0" h="158497">
                      <a:moveTo>
                        <a:pt x="45207" y="93180"/>
                      </a:moveTo>
                      <a:cubicBezTo>
                        <a:pt x="42294" y="97589"/>
                        <a:pt x="38042" y="103101"/>
                        <a:pt x="32924" y="101526"/>
                      </a:cubicBezTo>
                      <a:cubicBezTo>
                        <a:pt x="27806" y="99952"/>
                        <a:pt x="27333" y="93653"/>
                        <a:pt x="27412" y="88771"/>
                      </a:cubicBezTo>
                      <a:lnTo>
                        <a:pt x="28829" y="349"/>
                      </a:lnTo>
                      <a:cubicBezTo>
                        <a:pt x="5208" y="17435"/>
                        <a:pt x="8121" y="39718"/>
                        <a:pt x="6389" y="65228"/>
                      </a:cubicBezTo>
                      <a:cubicBezTo>
                        <a:pt x="5445" y="79952"/>
                        <a:pt x="9696" y="150186"/>
                        <a:pt x="-303" y="158847"/>
                      </a:cubicBezTo>
                      <a:cubicBezTo>
                        <a:pt x="23263" y="138695"/>
                        <a:pt x="43097" y="114547"/>
                        <a:pt x="58277" y="87511"/>
                      </a:cubicBezTo>
                      <a:cubicBezTo>
                        <a:pt x="54104" y="84204"/>
                        <a:pt x="48199" y="88771"/>
                        <a:pt x="45207" y="93180"/>
                      </a:cubicBezTo>
                      <a:close/>
                    </a:path>
                  </a:pathLst>
                </a:custGeom>
                <a:solidFill>
                  <a:srgbClr val="FFFFFF"/>
                </a:solidFill>
                <a:ln w="7867" cap="flat">
                  <a:noFill/>
                  <a:prstDash val="solid"/>
                  <a:miter/>
                </a:ln>
              </p:spPr>
              <p:txBody>
                <a:bodyPr rtlCol="0" anchor="ctr"/>
                <a:lstStyle/>
                <a:p>
                  <a:endParaRPr lang="en-US"/>
                </a:p>
              </p:txBody>
            </p:sp>
          </p:grpSp>
        </p:grpSp>
        <p:sp>
          <p:nvSpPr>
            <p:cNvPr id="2478" name="Freeform: Shape 2477">
              <a:extLst>
                <a:ext uri="{FF2B5EF4-FFF2-40B4-BE49-F238E27FC236}">
                  <a16:creationId xmlns:a16="http://schemas.microsoft.com/office/drawing/2014/main" id="{CD62F5C2-0B5C-AA84-1736-EC31826075C0}"/>
                </a:ext>
              </a:extLst>
            </p:cNvPr>
            <p:cNvSpPr/>
            <p:nvPr/>
          </p:nvSpPr>
          <p:spPr>
            <a:xfrm>
              <a:off x="734550" y="-873089"/>
              <a:ext cx="42281" cy="201881"/>
            </a:xfrm>
            <a:custGeom>
              <a:avLst/>
              <a:gdLst>
                <a:gd name="connsiteX0" fmla="*/ -303 w 42281"/>
                <a:gd name="connsiteY0" fmla="*/ 349 h 201881"/>
                <a:gd name="connsiteX1" fmla="*/ 21192 w 42281"/>
                <a:gd name="connsiteY1" fmla="*/ 157823 h 201881"/>
                <a:gd name="connsiteX2" fmla="*/ 23948 w 42281"/>
                <a:gd name="connsiteY2" fmla="*/ 184279 h 201881"/>
                <a:gd name="connsiteX3" fmla="*/ 41979 w 42281"/>
                <a:gd name="connsiteY3" fmla="*/ 202231 h 201881"/>
              </a:gdLst>
              <a:ahLst/>
              <a:cxnLst>
                <a:cxn ang="0">
                  <a:pos x="connsiteX0" y="connsiteY0"/>
                </a:cxn>
                <a:cxn ang="0">
                  <a:pos x="connsiteX1" y="connsiteY1"/>
                </a:cxn>
                <a:cxn ang="0">
                  <a:pos x="connsiteX2" y="connsiteY2"/>
                </a:cxn>
                <a:cxn ang="0">
                  <a:pos x="connsiteX3" y="connsiteY3"/>
                </a:cxn>
              </a:cxnLst>
              <a:rect l="l" t="t" r="r" b="b"/>
              <a:pathLst>
                <a:path w="42281" h="201881">
                  <a:moveTo>
                    <a:pt x="-303" y="349"/>
                  </a:moveTo>
                  <a:cubicBezTo>
                    <a:pt x="13547" y="51709"/>
                    <a:pt x="20775" y="104630"/>
                    <a:pt x="21192" y="157823"/>
                  </a:cubicBezTo>
                  <a:cubicBezTo>
                    <a:pt x="20680" y="166732"/>
                    <a:pt x="21609" y="175667"/>
                    <a:pt x="23948" y="184279"/>
                  </a:cubicBezTo>
                  <a:cubicBezTo>
                    <a:pt x="26428" y="192990"/>
                    <a:pt x="33254" y="199787"/>
                    <a:pt x="41979" y="202231"/>
                  </a:cubicBezTo>
                </a:path>
              </a:pathLst>
            </a:custGeom>
            <a:noFill/>
            <a:ln w="7867" cap="flat">
              <a:noFill/>
              <a:prstDash val="solid"/>
              <a:miter/>
            </a:ln>
          </p:spPr>
          <p:txBody>
            <a:bodyPr rtlCol="0" anchor="ctr"/>
            <a:lstStyle/>
            <a:p>
              <a:endParaRPr lang="en-US"/>
            </a:p>
          </p:txBody>
        </p:sp>
        <p:sp>
          <p:nvSpPr>
            <p:cNvPr id="2479" name="Freeform: Shape 2478">
              <a:extLst>
                <a:ext uri="{FF2B5EF4-FFF2-40B4-BE49-F238E27FC236}">
                  <a16:creationId xmlns:a16="http://schemas.microsoft.com/office/drawing/2014/main" id="{D2AA8C06-CA74-F7AD-2E04-9A46C1CB1025}"/>
                </a:ext>
              </a:extLst>
            </p:cNvPr>
            <p:cNvSpPr/>
            <p:nvPr/>
          </p:nvSpPr>
          <p:spPr>
            <a:xfrm>
              <a:off x="845884" y="-821438"/>
              <a:ext cx="14487" cy="186055"/>
            </a:xfrm>
            <a:custGeom>
              <a:avLst/>
              <a:gdLst>
                <a:gd name="connsiteX0" fmla="*/ -303 w 14487"/>
                <a:gd name="connsiteY0" fmla="*/ 349 h 186055"/>
                <a:gd name="connsiteX1" fmla="*/ 957 w 14487"/>
                <a:gd name="connsiteY1" fmla="*/ 167508 h 186055"/>
                <a:gd name="connsiteX2" fmla="*/ 14185 w 14487"/>
                <a:gd name="connsiteY2" fmla="*/ 186405 h 186055"/>
              </a:gdLst>
              <a:ahLst/>
              <a:cxnLst>
                <a:cxn ang="0">
                  <a:pos x="connsiteX0" y="connsiteY0"/>
                </a:cxn>
                <a:cxn ang="0">
                  <a:pos x="connsiteX1" y="connsiteY1"/>
                </a:cxn>
                <a:cxn ang="0">
                  <a:pos x="connsiteX2" y="connsiteY2"/>
                </a:cxn>
              </a:cxnLst>
              <a:rect l="l" t="t" r="r" b="b"/>
              <a:pathLst>
                <a:path w="14487" h="186055">
                  <a:moveTo>
                    <a:pt x="-303" y="349"/>
                  </a:moveTo>
                  <a:cubicBezTo>
                    <a:pt x="23318" y="49639"/>
                    <a:pt x="-854" y="159792"/>
                    <a:pt x="957" y="167508"/>
                  </a:cubicBezTo>
                  <a:cubicBezTo>
                    <a:pt x="2374" y="175446"/>
                    <a:pt x="7209" y="182359"/>
                    <a:pt x="14185" y="186405"/>
                  </a:cubicBezTo>
                </a:path>
              </a:pathLst>
            </a:custGeom>
            <a:noFill/>
            <a:ln w="7867" cap="flat">
              <a:noFill/>
              <a:prstDash val="solid"/>
              <a:miter/>
            </a:ln>
          </p:spPr>
          <p:txBody>
            <a:bodyPr rtlCol="0" anchor="ctr"/>
            <a:lstStyle/>
            <a:p>
              <a:endParaRPr lang="en-US"/>
            </a:p>
          </p:txBody>
        </p:sp>
        <p:sp>
          <p:nvSpPr>
            <p:cNvPr id="2480" name="Freeform: Shape 2479">
              <a:extLst>
                <a:ext uri="{FF2B5EF4-FFF2-40B4-BE49-F238E27FC236}">
                  <a16:creationId xmlns:a16="http://schemas.microsoft.com/office/drawing/2014/main" id="{0F4C7C57-68B8-3295-4854-38F3D5C309DC}"/>
                </a:ext>
              </a:extLst>
            </p:cNvPr>
            <p:cNvSpPr/>
            <p:nvPr/>
          </p:nvSpPr>
          <p:spPr>
            <a:xfrm>
              <a:off x="603531" y="-893325"/>
              <a:ext cx="39368" cy="62989"/>
            </a:xfrm>
            <a:custGeom>
              <a:avLst/>
              <a:gdLst>
                <a:gd name="connsiteX0" fmla="*/ 39066 w 39368"/>
                <a:gd name="connsiteY0" fmla="*/ 13813 h 62989"/>
                <a:gd name="connsiteX1" fmla="*/ 31192 w 39368"/>
                <a:gd name="connsiteY1" fmla="*/ 63339 h 62989"/>
                <a:gd name="connsiteX2" fmla="*/ -303 w 39368"/>
                <a:gd name="connsiteY2" fmla="*/ 349 h 62989"/>
              </a:gdLst>
              <a:ahLst/>
              <a:cxnLst>
                <a:cxn ang="0">
                  <a:pos x="connsiteX0" y="connsiteY0"/>
                </a:cxn>
                <a:cxn ang="0">
                  <a:pos x="connsiteX1" y="connsiteY1"/>
                </a:cxn>
                <a:cxn ang="0">
                  <a:pos x="connsiteX2" y="connsiteY2"/>
                </a:cxn>
              </a:cxnLst>
              <a:rect l="l" t="t" r="r" b="b"/>
              <a:pathLst>
                <a:path w="39368" h="62989">
                  <a:moveTo>
                    <a:pt x="39066" y="13813"/>
                  </a:moveTo>
                  <a:cubicBezTo>
                    <a:pt x="36310" y="29561"/>
                    <a:pt x="34026" y="47670"/>
                    <a:pt x="31192" y="63339"/>
                  </a:cubicBezTo>
                  <a:cubicBezTo>
                    <a:pt x="12665" y="47419"/>
                    <a:pt x="1319" y="24721"/>
                    <a:pt x="-303" y="349"/>
                  </a:cubicBezTo>
                </a:path>
              </a:pathLst>
            </a:custGeom>
            <a:noFill/>
            <a:ln w="7867" cap="flat">
              <a:noFill/>
              <a:prstDash val="solid"/>
              <a:miter/>
            </a:ln>
          </p:spPr>
          <p:txBody>
            <a:bodyPr rtlCol="0" anchor="ctr"/>
            <a:lstStyle/>
            <a:p>
              <a:endParaRPr lang="en-US"/>
            </a:p>
          </p:txBody>
        </p:sp>
        <p:sp>
          <p:nvSpPr>
            <p:cNvPr id="2481" name="Freeform: Shape 2480">
              <a:extLst>
                <a:ext uri="{FF2B5EF4-FFF2-40B4-BE49-F238E27FC236}">
                  <a16:creationId xmlns:a16="http://schemas.microsoft.com/office/drawing/2014/main" id="{B3F26393-EF29-3C53-9CFA-1313C405497E}"/>
                </a:ext>
              </a:extLst>
            </p:cNvPr>
            <p:cNvSpPr/>
            <p:nvPr/>
          </p:nvSpPr>
          <p:spPr>
            <a:xfrm>
              <a:off x="475032" y="-459720"/>
              <a:ext cx="17007" cy="7873"/>
            </a:xfrm>
            <a:custGeom>
              <a:avLst/>
              <a:gdLst>
                <a:gd name="connsiteX0" fmla="*/ 16705 w 17007"/>
                <a:gd name="connsiteY0" fmla="*/ 349 h 7873"/>
                <a:gd name="connsiteX1" fmla="*/ -303 w 17007"/>
                <a:gd name="connsiteY1" fmla="*/ 8223 h 7873"/>
              </a:gdLst>
              <a:ahLst/>
              <a:cxnLst>
                <a:cxn ang="0">
                  <a:pos x="connsiteX0" y="connsiteY0"/>
                </a:cxn>
                <a:cxn ang="0">
                  <a:pos x="connsiteX1" y="connsiteY1"/>
                </a:cxn>
              </a:cxnLst>
              <a:rect l="l" t="t" r="r" b="b"/>
              <a:pathLst>
                <a:path w="17007" h="7873">
                  <a:moveTo>
                    <a:pt x="16705" y="349"/>
                  </a:moveTo>
                  <a:lnTo>
                    <a:pt x="-303" y="8223"/>
                  </a:lnTo>
                </a:path>
              </a:pathLst>
            </a:custGeom>
            <a:noFill/>
            <a:ln w="7867" cap="flat">
              <a:noFill/>
              <a:prstDash val="solid"/>
              <a:miter/>
            </a:ln>
          </p:spPr>
          <p:txBody>
            <a:bodyPr rtlCol="0" anchor="ctr"/>
            <a:lstStyle/>
            <a:p>
              <a:endParaRPr lang="en-US"/>
            </a:p>
          </p:txBody>
        </p:sp>
        <p:sp>
          <p:nvSpPr>
            <p:cNvPr id="2482" name="Freeform: Shape 2481">
              <a:extLst>
                <a:ext uri="{FF2B5EF4-FFF2-40B4-BE49-F238E27FC236}">
                  <a16:creationId xmlns:a16="http://schemas.microsoft.com/office/drawing/2014/main" id="{CEC9BF45-D279-36C8-B7DC-9CC59D232795}"/>
                </a:ext>
              </a:extLst>
            </p:cNvPr>
            <p:cNvSpPr/>
            <p:nvPr/>
          </p:nvSpPr>
          <p:spPr>
            <a:xfrm>
              <a:off x="494333" y="-446098"/>
              <a:ext cx="2037" cy="39840"/>
            </a:xfrm>
            <a:custGeom>
              <a:avLst/>
              <a:gdLst>
                <a:gd name="connsiteX0" fmla="*/ 1735 w 2037"/>
                <a:gd name="connsiteY0" fmla="*/ 349 h 39840"/>
                <a:gd name="connsiteX1" fmla="*/ 1735 w 2037"/>
                <a:gd name="connsiteY1" fmla="*/ 40190 h 39840"/>
              </a:gdLst>
              <a:ahLst/>
              <a:cxnLst>
                <a:cxn ang="0">
                  <a:pos x="connsiteX0" y="connsiteY0"/>
                </a:cxn>
                <a:cxn ang="0">
                  <a:pos x="connsiteX1" y="connsiteY1"/>
                </a:cxn>
              </a:cxnLst>
              <a:rect l="l" t="t" r="r" b="b"/>
              <a:pathLst>
                <a:path w="2037" h="39840">
                  <a:moveTo>
                    <a:pt x="1735" y="349"/>
                  </a:moveTo>
                  <a:cubicBezTo>
                    <a:pt x="-982" y="13490"/>
                    <a:pt x="-982" y="27049"/>
                    <a:pt x="1735" y="40190"/>
                  </a:cubicBezTo>
                </a:path>
              </a:pathLst>
            </a:custGeom>
            <a:noFill/>
            <a:ln w="7867" cap="flat">
              <a:noFill/>
              <a:prstDash val="solid"/>
              <a:miter/>
            </a:ln>
          </p:spPr>
          <p:txBody>
            <a:bodyPr rtlCol="0" anchor="ctr"/>
            <a:lstStyle/>
            <a:p>
              <a:endParaRPr lang="en-US"/>
            </a:p>
          </p:txBody>
        </p:sp>
        <p:sp>
          <p:nvSpPr>
            <p:cNvPr id="2483" name="Freeform: Shape 2482">
              <a:extLst>
                <a:ext uri="{FF2B5EF4-FFF2-40B4-BE49-F238E27FC236}">
                  <a16:creationId xmlns:a16="http://schemas.microsoft.com/office/drawing/2014/main" id="{1588A68D-68AA-9183-AF05-C66AE66B212B}"/>
                </a:ext>
              </a:extLst>
            </p:cNvPr>
            <p:cNvSpPr/>
            <p:nvPr/>
          </p:nvSpPr>
          <p:spPr>
            <a:xfrm>
              <a:off x="595893" y="-593100"/>
              <a:ext cx="18818" cy="33935"/>
            </a:xfrm>
            <a:custGeom>
              <a:avLst/>
              <a:gdLst>
                <a:gd name="connsiteX0" fmla="*/ -303 w 18818"/>
                <a:gd name="connsiteY0" fmla="*/ 349 h 33935"/>
                <a:gd name="connsiteX1" fmla="*/ 18515 w 18818"/>
                <a:gd name="connsiteY1" fmla="*/ 34285 h 33935"/>
              </a:gdLst>
              <a:ahLst/>
              <a:cxnLst>
                <a:cxn ang="0">
                  <a:pos x="connsiteX0" y="connsiteY0"/>
                </a:cxn>
                <a:cxn ang="0">
                  <a:pos x="connsiteX1" y="connsiteY1"/>
                </a:cxn>
              </a:cxnLst>
              <a:rect l="l" t="t" r="r" b="b"/>
              <a:pathLst>
                <a:path w="18818" h="33935">
                  <a:moveTo>
                    <a:pt x="-303" y="349"/>
                  </a:moveTo>
                  <a:lnTo>
                    <a:pt x="18515" y="34285"/>
                  </a:lnTo>
                </a:path>
              </a:pathLst>
            </a:custGeom>
            <a:noFill/>
            <a:ln w="7867" cap="flat">
              <a:noFill/>
              <a:prstDash val="solid"/>
              <a:miter/>
            </a:ln>
          </p:spPr>
          <p:txBody>
            <a:bodyPr rtlCol="0" anchor="ctr"/>
            <a:lstStyle/>
            <a:p>
              <a:endParaRPr lang="en-US"/>
            </a:p>
          </p:txBody>
        </p:sp>
        <p:sp>
          <p:nvSpPr>
            <p:cNvPr id="2484" name="Freeform: Shape 2483">
              <a:extLst>
                <a:ext uri="{FF2B5EF4-FFF2-40B4-BE49-F238E27FC236}">
                  <a16:creationId xmlns:a16="http://schemas.microsoft.com/office/drawing/2014/main" id="{84D0C81A-5DEA-391C-95D4-4F77426D3D2D}"/>
                </a:ext>
              </a:extLst>
            </p:cNvPr>
            <p:cNvSpPr/>
            <p:nvPr/>
          </p:nvSpPr>
          <p:spPr>
            <a:xfrm>
              <a:off x="632113" y="-743882"/>
              <a:ext cx="18739" cy="26455"/>
            </a:xfrm>
            <a:custGeom>
              <a:avLst/>
              <a:gdLst>
                <a:gd name="connsiteX0" fmla="*/ -303 w 18739"/>
                <a:gd name="connsiteY0" fmla="*/ 26805 h 26455"/>
                <a:gd name="connsiteX1" fmla="*/ 18436 w 18739"/>
                <a:gd name="connsiteY1" fmla="*/ 349 h 26455"/>
              </a:gdLst>
              <a:ahLst/>
              <a:cxnLst>
                <a:cxn ang="0">
                  <a:pos x="connsiteX0" y="connsiteY0"/>
                </a:cxn>
                <a:cxn ang="0">
                  <a:pos x="connsiteX1" y="connsiteY1"/>
                </a:cxn>
              </a:cxnLst>
              <a:rect l="l" t="t" r="r" b="b"/>
              <a:pathLst>
                <a:path w="18739" h="26455">
                  <a:moveTo>
                    <a:pt x="-303" y="26805"/>
                  </a:moveTo>
                  <a:lnTo>
                    <a:pt x="18436" y="349"/>
                  </a:lnTo>
                </a:path>
              </a:pathLst>
            </a:custGeom>
            <a:noFill/>
            <a:ln w="7867" cap="flat">
              <a:noFill/>
              <a:prstDash val="solid"/>
              <a:miter/>
            </a:ln>
          </p:spPr>
          <p:txBody>
            <a:bodyPr rtlCol="0" anchor="ctr"/>
            <a:lstStyle/>
            <a:p>
              <a:endParaRPr lang="en-US"/>
            </a:p>
          </p:txBody>
        </p:sp>
        <p:sp>
          <p:nvSpPr>
            <p:cNvPr id="2485" name="Freeform: Shape 2484">
              <a:extLst>
                <a:ext uri="{FF2B5EF4-FFF2-40B4-BE49-F238E27FC236}">
                  <a16:creationId xmlns:a16="http://schemas.microsoft.com/office/drawing/2014/main" id="{93AE6A3E-67B1-CC48-CFAE-A98BFD2B4FD0}"/>
                </a:ext>
              </a:extLst>
            </p:cNvPr>
            <p:cNvSpPr/>
            <p:nvPr/>
          </p:nvSpPr>
          <p:spPr>
            <a:xfrm>
              <a:off x="889977" y="-593100"/>
              <a:ext cx="5668" cy="20786"/>
            </a:xfrm>
            <a:custGeom>
              <a:avLst/>
              <a:gdLst>
                <a:gd name="connsiteX0" fmla="*/ 5366 w 5668"/>
                <a:gd name="connsiteY0" fmla="*/ 349 h 20786"/>
                <a:gd name="connsiteX1" fmla="*/ -303 w 5668"/>
                <a:gd name="connsiteY1" fmla="*/ 21136 h 20786"/>
              </a:gdLst>
              <a:ahLst/>
              <a:cxnLst>
                <a:cxn ang="0">
                  <a:pos x="connsiteX0" y="connsiteY0"/>
                </a:cxn>
                <a:cxn ang="0">
                  <a:pos x="connsiteX1" y="connsiteY1"/>
                </a:cxn>
              </a:cxnLst>
              <a:rect l="l" t="t" r="r" b="b"/>
              <a:pathLst>
                <a:path w="5668" h="20786">
                  <a:moveTo>
                    <a:pt x="5366" y="349"/>
                  </a:moveTo>
                  <a:lnTo>
                    <a:pt x="-303" y="21136"/>
                  </a:lnTo>
                </a:path>
              </a:pathLst>
            </a:custGeom>
            <a:noFill/>
            <a:ln w="7867" cap="flat">
              <a:noFill/>
              <a:prstDash val="solid"/>
              <a:miter/>
            </a:ln>
          </p:spPr>
          <p:txBody>
            <a:bodyPr rtlCol="0" anchor="ctr"/>
            <a:lstStyle/>
            <a:p>
              <a:endParaRPr lang="en-US"/>
            </a:p>
          </p:txBody>
        </p:sp>
        <p:sp>
          <p:nvSpPr>
            <p:cNvPr id="2486" name="Freeform: Shape 2485">
              <a:extLst>
                <a:ext uri="{FF2B5EF4-FFF2-40B4-BE49-F238E27FC236}">
                  <a16:creationId xmlns:a16="http://schemas.microsoft.com/office/drawing/2014/main" id="{6056BD46-76BE-70AD-1A62-B0DA63F29AC9}"/>
                </a:ext>
              </a:extLst>
            </p:cNvPr>
            <p:cNvSpPr/>
            <p:nvPr/>
          </p:nvSpPr>
          <p:spPr>
            <a:xfrm>
              <a:off x="849821" y="-702860"/>
              <a:ext cx="16613" cy="52911"/>
            </a:xfrm>
            <a:custGeom>
              <a:avLst/>
              <a:gdLst>
                <a:gd name="connsiteX0" fmla="*/ -303 w 16613"/>
                <a:gd name="connsiteY0" fmla="*/ 53260 h 52911"/>
                <a:gd name="connsiteX1" fmla="*/ 16311 w 16613"/>
                <a:gd name="connsiteY1" fmla="*/ 349 h 52911"/>
              </a:gdLst>
              <a:ahLst/>
              <a:cxnLst>
                <a:cxn ang="0">
                  <a:pos x="connsiteX0" y="connsiteY0"/>
                </a:cxn>
                <a:cxn ang="0">
                  <a:pos x="connsiteX1" y="connsiteY1"/>
                </a:cxn>
              </a:cxnLst>
              <a:rect l="l" t="t" r="r" b="b"/>
              <a:pathLst>
                <a:path w="16613" h="52911">
                  <a:moveTo>
                    <a:pt x="-303" y="53260"/>
                  </a:moveTo>
                  <a:cubicBezTo>
                    <a:pt x="4949" y="35623"/>
                    <a:pt x="10484" y="17986"/>
                    <a:pt x="16311" y="349"/>
                  </a:cubicBezTo>
                </a:path>
              </a:pathLst>
            </a:custGeom>
            <a:noFill/>
            <a:ln w="7867" cap="flat">
              <a:noFill/>
              <a:prstDash val="solid"/>
              <a:miter/>
            </a:ln>
          </p:spPr>
          <p:txBody>
            <a:bodyPr rtlCol="0" anchor="ctr"/>
            <a:lstStyle/>
            <a:p>
              <a:endParaRPr lang="en-US"/>
            </a:p>
          </p:txBody>
        </p:sp>
        <p:sp>
          <p:nvSpPr>
            <p:cNvPr id="2487" name="Freeform: Shape 2486">
              <a:extLst>
                <a:ext uri="{FF2B5EF4-FFF2-40B4-BE49-F238E27FC236}">
                  <a16:creationId xmlns:a16="http://schemas.microsoft.com/office/drawing/2014/main" id="{0B5B90AF-B3B4-7B8E-2CDA-38AF2C2F66C6}"/>
                </a:ext>
              </a:extLst>
            </p:cNvPr>
            <p:cNvSpPr/>
            <p:nvPr/>
          </p:nvSpPr>
          <p:spPr>
            <a:xfrm>
              <a:off x="905252" y="-746218"/>
              <a:ext cx="28660" cy="11391"/>
            </a:xfrm>
            <a:custGeom>
              <a:avLst/>
              <a:gdLst>
                <a:gd name="connsiteX0" fmla="*/ -303 w 28660"/>
                <a:gd name="connsiteY0" fmla="*/ 2764 h 11391"/>
                <a:gd name="connsiteX1" fmla="*/ 28357 w 28660"/>
                <a:gd name="connsiteY1" fmla="*/ 11740 h 11391"/>
              </a:gdLst>
              <a:ahLst/>
              <a:cxnLst>
                <a:cxn ang="0">
                  <a:pos x="connsiteX0" y="connsiteY0"/>
                </a:cxn>
                <a:cxn ang="0">
                  <a:pos x="connsiteX1" y="connsiteY1"/>
                </a:cxn>
              </a:cxnLst>
              <a:rect l="l" t="t" r="r" b="b"/>
              <a:pathLst>
                <a:path w="28660" h="11391">
                  <a:moveTo>
                    <a:pt x="-303" y="2764"/>
                  </a:moveTo>
                  <a:cubicBezTo>
                    <a:pt x="10090" y="-2658"/>
                    <a:pt x="22916" y="1357"/>
                    <a:pt x="28357" y="11740"/>
                  </a:cubicBezTo>
                </a:path>
              </a:pathLst>
            </a:custGeom>
            <a:noFill/>
            <a:ln w="7867" cap="flat">
              <a:noFill/>
              <a:prstDash val="solid"/>
              <a:miter/>
            </a:ln>
          </p:spPr>
          <p:txBody>
            <a:bodyPr rtlCol="0" anchor="ctr"/>
            <a:lstStyle/>
            <a:p>
              <a:endParaRPr lang="en-US"/>
            </a:p>
          </p:txBody>
        </p:sp>
        <p:sp>
          <p:nvSpPr>
            <p:cNvPr id="2488" name="Freeform: Shape 2487">
              <a:extLst>
                <a:ext uri="{FF2B5EF4-FFF2-40B4-BE49-F238E27FC236}">
                  <a16:creationId xmlns:a16="http://schemas.microsoft.com/office/drawing/2014/main" id="{30E2BC80-A662-4160-6001-006424EC5B7B}"/>
                </a:ext>
              </a:extLst>
            </p:cNvPr>
            <p:cNvSpPr/>
            <p:nvPr/>
          </p:nvSpPr>
          <p:spPr>
            <a:xfrm>
              <a:off x="792107" y="-835706"/>
              <a:ext cx="37872" cy="10173"/>
            </a:xfrm>
            <a:custGeom>
              <a:avLst/>
              <a:gdLst>
                <a:gd name="connsiteX0" fmla="*/ -303 w 37872"/>
                <a:gd name="connsiteY0" fmla="*/ 1862 h 10173"/>
                <a:gd name="connsiteX1" fmla="*/ 37570 w 37872"/>
                <a:gd name="connsiteY1" fmla="*/ 10523 h 10173"/>
              </a:gdLst>
              <a:ahLst/>
              <a:cxnLst>
                <a:cxn ang="0">
                  <a:pos x="connsiteX0" y="connsiteY0"/>
                </a:cxn>
                <a:cxn ang="0">
                  <a:pos x="connsiteX1" y="connsiteY1"/>
                </a:cxn>
              </a:cxnLst>
              <a:rect l="l" t="t" r="r" b="b"/>
              <a:pathLst>
                <a:path w="37872" h="10173">
                  <a:moveTo>
                    <a:pt x="-303" y="1862"/>
                  </a:moveTo>
                  <a:cubicBezTo>
                    <a:pt x="12972" y="-1865"/>
                    <a:pt x="27231" y="1396"/>
                    <a:pt x="37570" y="10523"/>
                  </a:cubicBezTo>
                </a:path>
              </a:pathLst>
            </a:custGeom>
            <a:noFill/>
            <a:ln w="7867" cap="flat">
              <a:noFill/>
              <a:prstDash val="solid"/>
              <a:miter/>
            </a:ln>
          </p:spPr>
          <p:txBody>
            <a:bodyPr rtlCol="0" anchor="ctr"/>
            <a:lstStyle/>
            <a:p>
              <a:endParaRPr lang="en-US"/>
            </a:p>
          </p:txBody>
        </p:sp>
        <p:sp>
          <p:nvSpPr>
            <p:cNvPr id="2489" name="Freeform: Shape 2488">
              <a:extLst>
                <a:ext uri="{FF2B5EF4-FFF2-40B4-BE49-F238E27FC236}">
                  <a16:creationId xmlns:a16="http://schemas.microsoft.com/office/drawing/2014/main" id="{8F18217A-C864-9B8C-9F3D-51122361CA5B}"/>
                </a:ext>
              </a:extLst>
            </p:cNvPr>
            <p:cNvSpPr/>
            <p:nvPr/>
          </p:nvSpPr>
          <p:spPr>
            <a:xfrm>
              <a:off x="441411" y="-800446"/>
              <a:ext cx="48817" cy="18770"/>
            </a:xfrm>
            <a:custGeom>
              <a:avLst/>
              <a:gdLst>
                <a:gd name="connsiteX0" fmla="*/ -303 w 48817"/>
                <a:gd name="connsiteY0" fmla="*/ 19119 h 18770"/>
                <a:gd name="connsiteX1" fmla="*/ 48514 w 48817"/>
                <a:gd name="connsiteY1" fmla="*/ 695 h 18770"/>
              </a:gdLst>
              <a:ahLst/>
              <a:cxnLst>
                <a:cxn ang="0">
                  <a:pos x="connsiteX0" y="connsiteY0"/>
                </a:cxn>
                <a:cxn ang="0">
                  <a:pos x="connsiteX1" y="connsiteY1"/>
                </a:cxn>
              </a:cxnLst>
              <a:rect l="l" t="t" r="r" b="b"/>
              <a:pathLst>
                <a:path w="48817" h="18770">
                  <a:moveTo>
                    <a:pt x="-303" y="19119"/>
                  </a:moveTo>
                  <a:cubicBezTo>
                    <a:pt x="12091" y="5531"/>
                    <a:pt x="30232" y="-1316"/>
                    <a:pt x="48514" y="695"/>
                  </a:cubicBezTo>
                </a:path>
              </a:pathLst>
            </a:custGeom>
            <a:noFill/>
            <a:ln w="7867" cap="flat">
              <a:noFill/>
              <a:prstDash val="solid"/>
              <a:miter/>
            </a:ln>
          </p:spPr>
          <p:txBody>
            <a:bodyPr rtlCol="0" anchor="ctr"/>
            <a:lstStyle/>
            <a:p>
              <a:endParaRPr lang="en-US"/>
            </a:p>
          </p:txBody>
        </p:sp>
        <p:sp>
          <p:nvSpPr>
            <p:cNvPr id="2490" name="Freeform: Shape 2489">
              <a:extLst>
                <a:ext uri="{FF2B5EF4-FFF2-40B4-BE49-F238E27FC236}">
                  <a16:creationId xmlns:a16="http://schemas.microsoft.com/office/drawing/2014/main" id="{442C2950-20D7-4985-1600-85967065F705}"/>
                </a:ext>
              </a:extLst>
            </p:cNvPr>
            <p:cNvSpPr/>
            <p:nvPr/>
          </p:nvSpPr>
          <p:spPr>
            <a:xfrm>
              <a:off x="370312" y="-940150"/>
              <a:ext cx="39368" cy="9976"/>
            </a:xfrm>
            <a:custGeom>
              <a:avLst/>
              <a:gdLst>
                <a:gd name="connsiteX0" fmla="*/ -303 w 39368"/>
                <a:gd name="connsiteY0" fmla="*/ 10326 h 9976"/>
                <a:gd name="connsiteX1" fmla="*/ 39066 w 39368"/>
                <a:gd name="connsiteY1" fmla="*/ 1035 h 9976"/>
              </a:gdLst>
              <a:ahLst/>
              <a:cxnLst>
                <a:cxn ang="0">
                  <a:pos x="connsiteX0" y="connsiteY0"/>
                </a:cxn>
                <a:cxn ang="0">
                  <a:pos x="connsiteX1" y="connsiteY1"/>
                </a:cxn>
              </a:cxnLst>
              <a:rect l="l" t="t" r="r" b="b"/>
              <a:pathLst>
                <a:path w="39368" h="9976">
                  <a:moveTo>
                    <a:pt x="-303" y="10326"/>
                  </a:moveTo>
                  <a:cubicBezTo>
                    <a:pt x="11066" y="2129"/>
                    <a:pt x="25231" y="-1217"/>
                    <a:pt x="39066" y="1035"/>
                  </a:cubicBezTo>
                </a:path>
              </a:pathLst>
            </a:custGeom>
            <a:noFill/>
            <a:ln w="7867" cap="flat">
              <a:noFill/>
              <a:prstDash val="solid"/>
              <a:miter/>
            </a:ln>
          </p:spPr>
          <p:txBody>
            <a:bodyPr rtlCol="0" anchor="ctr"/>
            <a:lstStyle/>
            <a:p>
              <a:endParaRPr lang="en-US"/>
            </a:p>
          </p:txBody>
        </p:sp>
        <p:sp>
          <p:nvSpPr>
            <p:cNvPr id="2491" name="Freeform: Shape 2490">
              <a:extLst>
                <a:ext uri="{FF2B5EF4-FFF2-40B4-BE49-F238E27FC236}">
                  <a16:creationId xmlns:a16="http://schemas.microsoft.com/office/drawing/2014/main" id="{093967C1-EA72-BC38-B907-406835995BFD}"/>
                </a:ext>
              </a:extLst>
            </p:cNvPr>
            <p:cNvSpPr/>
            <p:nvPr/>
          </p:nvSpPr>
          <p:spPr>
            <a:xfrm>
              <a:off x="361887" y="-577825"/>
              <a:ext cx="23069" cy="25904"/>
            </a:xfrm>
            <a:custGeom>
              <a:avLst/>
              <a:gdLst>
                <a:gd name="connsiteX0" fmla="*/ 22767 w 23069"/>
                <a:gd name="connsiteY0" fmla="*/ 349 h 25904"/>
                <a:gd name="connsiteX1" fmla="*/ -303 w 23069"/>
                <a:gd name="connsiteY1" fmla="*/ 26254 h 25904"/>
              </a:gdLst>
              <a:ahLst/>
              <a:cxnLst>
                <a:cxn ang="0">
                  <a:pos x="connsiteX0" y="connsiteY0"/>
                </a:cxn>
                <a:cxn ang="0">
                  <a:pos x="connsiteX1" y="connsiteY1"/>
                </a:cxn>
              </a:cxnLst>
              <a:rect l="l" t="t" r="r" b="b"/>
              <a:pathLst>
                <a:path w="23069" h="25904">
                  <a:moveTo>
                    <a:pt x="22767" y="349"/>
                  </a:moveTo>
                  <a:cubicBezTo>
                    <a:pt x="13618" y="7562"/>
                    <a:pt x="5807" y="16331"/>
                    <a:pt x="-303" y="26254"/>
                  </a:cubicBezTo>
                  <a:close/>
                </a:path>
              </a:pathLst>
            </a:custGeom>
            <a:solidFill>
              <a:srgbClr val="FFFFFF"/>
            </a:solidFill>
            <a:ln w="7867" cap="flat">
              <a:noFill/>
              <a:prstDash val="solid"/>
              <a:miter/>
            </a:ln>
          </p:spPr>
          <p:txBody>
            <a:bodyPr rtlCol="0" anchor="ctr"/>
            <a:lstStyle/>
            <a:p>
              <a:endParaRPr lang="en-US"/>
            </a:p>
          </p:txBody>
        </p:sp>
        <p:sp>
          <p:nvSpPr>
            <p:cNvPr id="2492" name="Freeform: Shape 2491">
              <a:extLst>
                <a:ext uri="{FF2B5EF4-FFF2-40B4-BE49-F238E27FC236}">
                  <a16:creationId xmlns:a16="http://schemas.microsoft.com/office/drawing/2014/main" id="{F2BAC718-0E74-6AF8-28E2-76D09716472C}"/>
                </a:ext>
              </a:extLst>
            </p:cNvPr>
            <p:cNvSpPr/>
            <p:nvPr/>
          </p:nvSpPr>
          <p:spPr>
            <a:xfrm>
              <a:off x="392516" y="-647823"/>
              <a:ext cx="48259" cy="38013"/>
            </a:xfrm>
            <a:custGeom>
              <a:avLst/>
              <a:gdLst>
                <a:gd name="connsiteX0" fmla="*/ -303 w 48259"/>
                <a:gd name="connsiteY0" fmla="*/ 34600 h 38013"/>
                <a:gd name="connsiteX1" fmla="*/ 43396 w 48259"/>
                <a:gd name="connsiteY1" fmla="*/ 35387 h 38013"/>
                <a:gd name="connsiteX2" fmla="*/ 47254 w 48259"/>
                <a:gd name="connsiteY2" fmla="*/ 18380 h 38013"/>
                <a:gd name="connsiteX3" fmla="*/ 44971 w 48259"/>
                <a:gd name="connsiteY3" fmla="*/ 349 h 38013"/>
              </a:gdLst>
              <a:ahLst/>
              <a:cxnLst>
                <a:cxn ang="0">
                  <a:pos x="connsiteX0" y="connsiteY0"/>
                </a:cxn>
                <a:cxn ang="0">
                  <a:pos x="connsiteX1" y="connsiteY1"/>
                </a:cxn>
                <a:cxn ang="0">
                  <a:pos x="connsiteX2" y="connsiteY2"/>
                </a:cxn>
                <a:cxn ang="0">
                  <a:pos x="connsiteX3" y="connsiteY3"/>
                </a:cxn>
              </a:cxnLst>
              <a:rect l="l" t="t" r="r" b="b"/>
              <a:pathLst>
                <a:path w="48259" h="38013">
                  <a:moveTo>
                    <a:pt x="-303" y="34600"/>
                  </a:moveTo>
                  <a:cubicBezTo>
                    <a:pt x="12137" y="25702"/>
                    <a:pt x="31979" y="45544"/>
                    <a:pt x="43396" y="35387"/>
                  </a:cubicBezTo>
                  <a:cubicBezTo>
                    <a:pt x="47506" y="30751"/>
                    <a:pt x="48962" y="24336"/>
                    <a:pt x="47254" y="18380"/>
                  </a:cubicBezTo>
                  <a:cubicBezTo>
                    <a:pt x="45569" y="12523"/>
                    <a:pt x="44797" y="6441"/>
                    <a:pt x="44971" y="349"/>
                  </a:cubicBezTo>
                </a:path>
              </a:pathLst>
            </a:custGeom>
            <a:noFill/>
            <a:ln w="7867" cap="flat">
              <a:noFill/>
              <a:prstDash val="solid"/>
              <a:miter/>
            </a:ln>
          </p:spPr>
          <p:txBody>
            <a:bodyPr rtlCol="0" anchor="ctr"/>
            <a:lstStyle/>
            <a:p>
              <a:endParaRPr lang="en-US"/>
            </a:p>
          </p:txBody>
        </p:sp>
        <p:sp>
          <p:nvSpPr>
            <p:cNvPr id="2493" name="Freeform: Shape 2492">
              <a:extLst>
                <a:ext uri="{FF2B5EF4-FFF2-40B4-BE49-F238E27FC236}">
                  <a16:creationId xmlns:a16="http://schemas.microsoft.com/office/drawing/2014/main" id="{6E435D59-4BBE-DD91-DE72-B907499B16BF}"/>
                </a:ext>
              </a:extLst>
            </p:cNvPr>
            <p:cNvSpPr/>
            <p:nvPr/>
          </p:nvSpPr>
          <p:spPr>
            <a:xfrm>
              <a:off x="743604" y="-668215"/>
              <a:ext cx="14124" cy="100940"/>
            </a:xfrm>
            <a:custGeom>
              <a:avLst/>
              <a:gdLst>
                <a:gd name="connsiteX0" fmla="*/ -303 w 14124"/>
                <a:gd name="connsiteY0" fmla="*/ 349 h 100940"/>
                <a:gd name="connsiteX1" fmla="*/ 8358 w 14124"/>
                <a:gd name="connsiteY1" fmla="*/ 101290 h 100940"/>
              </a:gdLst>
              <a:ahLst/>
              <a:cxnLst>
                <a:cxn ang="0">
                  <a:pos x="connsiteX0" y="connsiteY0"/>
                </a:cxn>
                <a:cxn ang="0">
                  <a:pos x="connsiteX1" y="connsiteY1"/>
                </a:cxn>
              </a:cxnLst>
              <a:rect l="l" t="t" r="r" b="b"/>
              <a:pathLst>
                <a:path w="14124" h="100940">
                  <a:moveTo>
                    <a:pt x="-303" y="349"/>
                  </a:moveTo>
                  <a:cubicBezTo>
                    <a:pt x="14846" y="31800"/>
                    <a:pt x="17933" y="67718"/>
                    <a:pt x="8358" y="101290"/>
                  </a:cubicBezTo>
                </a:path>
              </a:pathLst>
            </a:custGeom>
            <a:noFill/>
            <a:ln w="7867" cap="flat">
              <a:noFill/>
              <a:prstDash val="solid"/>
              <a:miter/>
            </a:ln>
          </p:spPr>
          <p:txBody>
            <a:bodyPr rtlCol="0" anchor="ctr"/>
            <a:lstStyle/>
            <a:p>
              <a:endParaRPr lang="en-US"/>
            </a:p>
          </p:txBody>
        </p:sp>
        <p:sp>
          <p:nvSpPr>
            <p:cNvPr id="2494" name="Freeform: Shape 2493">
              <a:extLst>
                <a:ext uri="{FF2B5EF4-FFF2-40B4-BE49-F238E27FC236}">
                  <a16:creationId xmlns:a16="http://schemas.microsoft.com/office/drawing/2014/main" id="{387C1AC1-A2F3-D800-0112-9EAA2963AF03}"/>
                </a:ext>
              </a:extLst>
            </p:cNvPr>
            <p:cNvSpPr/>
            <p:nvPr/>
          </p:nvSpPr>
          <p:spPr>
            <a:xfrm>
              <a:off x="827223" y="-619635"/>
              <a:ext cx="8740" cy="43226"/>
            </a:xfrm>
            <a:custGeom>
              <a:avLst/>
              <a:gdLst>
                <a:gd name="connsiteX0" fmla="*/ 7571 w 8740"/>
                <a:gd name="connsiteY0" fmla="*/ 349 h 43226"/>
                <a:gd name="connsiteX1" fmla="*/ -303 w 8740"/>
                <a:gd name="connsiteY1" fmla="*/ 43576 h 43226"/>
              </a:gdLst>
              <a:ahLst/>
              <a:cxnLst>
                <a:cxn ang="0">
                  <a:pos x="connsiteX0" y="connsiteY0"/>
                </a:cxn>
                <a:cxn ang="0">
                  <a:pos x="connsiteX1" y="connsiteY1"/>
                </a:cxn>
              </a:cxnLst>
              <a:rect l="l" t="t" r="r" b="b"/>
              <a:pathLst>
                <a:path w="8740" h="43226">
                  <a:moveTo>
                    <a:pt x="7571" y="349"/>
                  </a:moveTo>
                  <a:cubicBezTo>
                    <a:pt x="10020" y="15235"/>
                    <a:pt x="7240" y="30509"/>
                    <a:pt x="-303" y="43576"/>
                  </a:cubicBezTo>
                </a:path>
              </a:pathLst>
            </a:custGeom>
            <a:noFill/>
            <a:ln w="7867" cap="flat">
              <a:noFill/>
              <a:prstDash val="solid"/>
              <a:miter/>
            </a:ln>
          </p:spPr>
          <p:txBody>
            <a:bodyPr rtlCol="0" anchor="ctr"/>
            <a:lstStyle/>
            <a:p>
              <a:endParaRPr lang="en-US"/>
            </a:p>
          </p:txBody>
        </p:sp>
        <p:sp>
          <p:nvSpPr>
            <p:cNvPr id="2495" name="Freeform: Shape 2494">
              <a:extLst>
                <a:ext uri="{FF2B5EF4-FFF2-40B4-BE49-F238E27FC236}">
                  <a16:creationId xmlns:a16="http://schemas.microsoft.com/office/drawing/2014/main" id="{D6972533-2A8C-8010-79C0-7FA48D86833F}"/>
                </a:ext>
              </a:extLst>
            </p:cNvPr>
            <p:cNvSpPr/>
            <p:nvPr/>
          </p:nvSpPr>
          <p:spPr>
            <a:xfrm>
              <a:off x="349318" y="-978187"/>
              <a:ext cx="637426" cy="1116789"/>
            </a:xfrm>
            <a:custGeom>
              <a:avLst/>
              <a:gdLst>
                <a:gd name="connsiteX0" fmla="*/ 362409 w 637426"/>
                <a:gd name="connsiteY0" fmla="*/ 1117139 h 1116789"/>
                <a:gd name="connsiteX1" fmla="*/ 280208 w 637426"/>
                <a:gd name="connsiteY1" fmla="*/ 858488 h 1116789"/>
                <a:gd name="connsiteX2" fmla="*/ 49036 w 637426"/>
                <a:gd name="connsiteY2" fmla="*/ 596293 h 1116789"/>
                <a:gd name="connsiteX3" fmla="*/ 11478 w 637426"/>
                <a:gd name="connsiteY3" fmla="*/ 425591 h 1116789"/>
                <a:gd name="connsiteX4" fmla="*/ 33210 w 637426"/>
                <a:gd name="connsiteY4" fmla="*/ 372129 h 1116789"/>
                <a:gd name="connsiteX5" fmla="*/ 41083 w 637426"/>
                <a:gd name="connsiteY5" fmla="*/ 329532 h 1116789"/>
                <a:gd name="connsiteX6" fmla="*/ 71318 w 637426"/>
                <a:gd name="connsiteY6" fmla="*/ 304966 h 1116789"/>
                <a:gd name="connsiteX7" fmla="*/ 98798 w 637426"/>
                <a:gd name="connsiteY7" fmla="*/ 315674 h 1116789"/>
                <a:gd name="connsiteX8" fmla="*/ 122419 w 637426"/>
                <a:gd name="connsiteY8" fmla="*/ 365357 h 1116789"/>
                <a:gd name="connsiteX9" fmla="*/ 118246 w 637426"/>
                <a:gd name="connsiteY9" fmla="*/ 421418 h 1116789"/>
                <a:gd name="connsiteX10" fmla="*/ 148087 w 637426"/>
                <a:gd name="connsiteY10" fmla="*/ 517320 h 1116789"/>
                <a:gd name="connsiteX11" fmla="*/ 166039 w 637426"/>
                <a:gd name="connsiteY11" fmla="*/ 437874 h 1116789"/>
                <a:gd name="connsiteX12" fmla="*/ 168559 w 637426"/>
                <a:gd name="connsiteY12" fmla="*/ 433701 h 1116789"/>
                <a:gd name="connsiteX13" fmla="*/ 137930 w 637426"/>
                <a:gd name="connsiteY13" fmla="*/ 354964 h 1116789"/>
                <a:gd name="connsiteX14" fmla="*/ 2581 w 637426"/>
                <a:gd name="connsiteY14" fmla="*/ 58991 h 1116789"/>
                <a:gd name="connsiteX15" fmla="*/ 1085 w 637426"/>
                <a:gd name="connsiteY15" fmla="*/ 25607 h 1116789"/>
                <a:gd name="connsiteX16" fmla="*/ 62185 w 637426"/>
                <a:gd name="connsiteY16" fmla="*/ 15214 h 1116789"/>
                <a:gd name="connsiteX17" fmla="*/ 72815 w 637426"/>
                <a:gd name="connsiteY17" fmla="*/ 31670 h 1116789"/>
                <a:gd name="connsiteX18" fmla="*/ 157693 w 637426"/>
                <a:gd name="connsiteY18" fmla="*/ 172058 h 1116789"/>
                <a:gd name="connsiteX19" fmla="*/ 252177 w 637426"/>
                <a:gd name="connsiteY19" fmla="*/ 296699 h 1116789"/>
                <a:gd name="connsiteX20" fmla="*/ 284145 w 637426"/>
                <a:gd name="connsiteY20" fmla="*/ 259062 h 1116789"/>
                <a:gd name="connsiteX21" fmla="*/ 284145 w 637426"/>
                <a:gd name="connsiteY21" fmla="*/ 259062 h 1116789"/>
                <a:gd name="connsiteX22" fmla="*/ 284145 w 637426"/>
                <a:gd name="connsiteY22" fmla="*/ 159145 h 1116789"/>
                <a:gd name="connsiteX23" fmla="*/ 263437 w 637426"/>
                <a:gd name="connsiteY23" fmla="*/ 176152 h 1116789"/>
                <a:gd name="connsiteX24" fmla="*/ 214148 w 637426"/>
                <a:gd name="connsiteY24" fmla="*/ 167334 h 1116789"/>
                <a:gd name="connsiteX25" fmla="*/ 209345 w 637426"/>
                <a:gd name="connsiteY25" fmla="*/ 115997 h 1116789"/>
                <a:gd name="connsiteX26" fmla="*/ 244540 w 637426"/>
                <a:gd name="connsiteY26" fmla="*/ 60881 h 1116789"/>
                <a:gd name="connsiteX27" fmla="*/ 304852 w 637426"/>
                <a:gd name="connsiteY27" fmla="*/ 49543 h 1116789"/>
                <a:gd name="connsiteX28" fmla="*/ 376504 w 637426"/>
                <a:gd name="connsiteY28" fmla="*/ 92927 h 1116789"/>
                <a:gd name="connsiteX29" fmla="*/ 436816 w 637426"/>
                <a:gd name="connsiteY29" fmla="*/ 100407 h 1116789"/>
                <a:gd name="connsiteX30" fmla="*/ 496420 w 637426"/>
                <a:gd name="connsiteY30" fmla="*/ 147649 h 1116789"/>
                <a:gd name="connsiteX31" fmla="*/ 543662 w 637426"/>
                <a:gd name="connsiteY31" fmla="*/ 156862 h 1116789"/>
                <a:gd name="connsiteX32" fmla="*/ 587598 w 637426"/>
                <a:gd name="connsiteY32" fmla="*/ 292289 h 1116789"/>
                <a:gd name="connsiteX33" fmla="*/ 572716 w 637426"/>
                <a:gd name="connsiteY33" fmla="*/ 393939 h 1116789"/>
                <a:gd name="connsiteX34" fmla="*/ 571771 w 637426"/>
                <a:gd name="connsiteY34" fmla="*/ 742036 h 1116789"/>
                <a:gd name="connsiteX35" fmla="*/ 637123 w 637426"/>
                <a:gd name="connsiteY35" fmla="*/ 972814 h 1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7426" h="1116789">
                  <a:moveTo>
                    <a:pt x="362409" y="1117139"/>
                  </a:moveTo>
                  <a:lnTo>
                    <a:pt x="280208" y="858488"/>
                  </a:lnTo>
                  <a:cubicBezTo>
                    <a:pt x="203203" y="779121"/>
                    <a:pt x="61476" y="706368"/>
                    <a:pt x="49036" y="596293"/>
                  </a:cubicBezTo>
                  <a:cubicBezTo>
                    <a:pt x="33288" y="455039"/>
                    <a:pt x="11478" y="460787"/>
                    <a:pt x="11478" y="425591"/>
                  </a:cubicBezTo>
                  <a:cubicBezTo>
                    <a:pt x="19927" y="408285"/>
                    <a:pt x="27186" y="390423"/>
                    <a:pt x="33210" y="372129"/>
                  </a:cubicBezTo>
                  <a:cubicBezTo>
                    <a:pt x="36910" y="358150"/>
                    <a:pt x="39540" y="343910"/>
                    <a:pt x="41083" y="329532"/>
                  </a:cubicBezTo>
                  <a:cubicBezTo>
                    <a:pt x="43193" y="314700"/>
                    <a:pt x="56366" y="303994"/>
                    <a:pt x="71318" y="304966"/>
                  </a:cubicBezTo>
                  <a:cubicBezTo>
                    <a:pt x="81365" y="305601"/>
                    <a:pt x="90971" y="309344"/>
                    <a:pt x="98798" y="315674"/>
                  </a:cubicBezTo>
                  <a:cubicBezTo>
                    <a:pt x="112774" y="328575"/>
                    <a:pt x="121238" y="346372"/>
                    <a:pt x="122419" y="365357"/>
                  </a:cubicBezTo>
                  <a:cubicBezTo>
                    <a:pt x="123474" y="384146"/>
                    <a:pt x="122065" y="402992"/>
                    <a:pt x="118246" y="421418"/>
                  </a:cubicBezTo>
                  <a:cubicBezTo>
                    <a:pt x="132600" y="451845"/>
                    <a:pt x="142638" y="484122"/>
                    <a:pt x="148087" y="517320"/>
                  </a:cubicBezTo>
                  <a:cubicBezTo>
                    <a:pt x="154780" y="490864"/>
                    <a:pt x="159425" y="464330"/>
                    <a:pt x="166039" y="437874"/>
                  </a:cubicBezTo>
                  <a:cubicBezTo>
                    <a:pt x="167771" y="436851"/>
                    <a:pt x="166984" y="434804"/>
                    <a:pt x="168559" y="433701"/>
                  </a:cubicBezTo>
                  <a:cubicBezTo>
                    <a:pt x="155016" y="409135"/>
                    <a:pt x="165094" y="410080"/>
                    <a:pt x="137930" y="354964"/>
                  </a:cubicBezTo>
                  <a:cubicBezTo>
                    <a:pt x="92184" y="263314"/>
                    <a:pt x="42029" y="175365"/>
                    <a:pt x="2581" y="58991"/>
                  </a:cubicBezTo>
                  <a:cubicBezTo>
                    <a:pt x="-663" y="48157"/>
                    <a:pt x="-1183" y="36685"/>
                    <a:pt x="1085" y="25607"/>
                  </a:cubicBezTo>
                  <a:cubicBezTo>
                    <a:pt x="10297" y="-9037"/>
                    <a:pt x="45650" y="-3526"/>
                    <a:pt x="62185" y="15214"/>
                  </a:cubicBezTo>
                  <a:cubicBezTo>
                    <a:pt x="66539" y="20127"/>
                    <a:pt x="70130" y="25678"/>
                    <a:pt x="72815" y="31670"/>
                  </a:cubicBezTo>
                  <a:cubicBezTo>
                    <a:pt x="96829" y="80922"/>
                    <a:pt x="125238" y="127908"/>
                    <a:pt x="157693" y="172058"/>
                  </a:cubicBezTo>
                  <a:lnTo>
                    <a:pt x="252177" y="296699"/>
                  </a:lnTo>
                  <a:cubicBezTo>
                    <a:pt x="252177" y="296699"/>
                    <a:pt x="280287" y="270322"/>
                    <a:pt x="284145" y="259062"/>
                  </a:cubicBezTo>
                  <a:lnTo>
                    <a:pt x="284145" y="259062"/>
                  </a:lnTo>
                  <a:cubicBezTo>
                    <a:pt x="287845" y="247803"/>
                    <a:pt x="284145" y="159145"/>
                    <a:pt x="284145" y="159145"/>
                  </a:cubicBezTo>
                  <a:cubicBezTo>
                    <a:pt x="284145" y="159145"/>
                    <a:pt x="278555" y="176152"/>
                    <a:pt x="263437" y="176152"/>
                  </a:cubicBezTo>
                  <a:cubicBezTo>
                    <a:pt x="252571" y="176152"/>
                    <a:pt x="230998" y="184026"/>
                    <a:pt x="214148" y="167334"/>
                  </a:cubicBezTo>
                  <a:cubicBezTo>
                    <a:pt x="200676" y="153478"/>
                    <a:pt x="198676" y="132111"/>
                    <a:pt x="209345" y="115997"/>
                  </a:cubicBezTo>
                  <a:lnTo>
                    <a:pt x="244540" y="60881"/>
                  </a:lnTo>
                  <a:cubicBezTo>
                    <a:pt x="260941" y="46118"/>
                    <a:pt x="284208" y="41740"/>
                    <a:pt x="304852" y="49543"/>
                  </a:cubicBezTo>
                  <a:cubicBezTo>
                    <a:pt x="330718" y="60439"/>
                    <a:pt x="354858" y="75055"/>
                    <a:pt x="376504" y="92927"/>
                  </a:cubicBezTo>
                  <a:cubicBezTo>
                    <a:pt x="396912" y="90997"/>
                    <a:pt x="417494" y="93550"/>
                    <a:pt x="436816" y="100407"/>
                  </a:cubicBezTo>
                  <a:cubicBezTo>
                    <a:pt x="465162" y="111824"/>
                    <a:pt x="496420" y="147649"/>
                    <a:pt x="496420" y="147649"/>
                  </a:cubicBezTo>
                  <a:cubicBezTo>
                    <a:pt x="496420" y="147649"/>
                    <a:pt x="528466" y="147649"/>
                    <a:pt x="543662" y="156862"/>
                  </a:cubicBezTo>
                  <a:cubicBezTo>
                    <a:pt x="547441" y="159224"/>
                    <a:pt x="601298" y="231977"/>
                    <a:pt x="587598" y="292289"/>
                  </a:cubicBezTo>
                  <a:cubicBezTo>
                    <a:pt x="579724" y="328272"/>
                    <a:pt x="576495" y="379924"/>
                    <a:pt x="572716" y="393939"/>
                  </a:cubicBezTo>
                  <a:lnTo>
                    <a:pt x="571771" y="742036"/>
                  </a:lnTo>
                  <a:lnTo>
                    <a:pt x="637123" y="972814"/>
                  </a:lnTo>
                </a:path>
              </a:pathLst>
            </a:custGeom>
            <a:noFill/>
            <a:ln w="7867" cap="flat">
              <a:solidFill>
                <a:srgbClr val="263238"/>
              </a:solidFill>
              <a:prstDash val="solid"/>
              <a:miter/>
            </a:ln>
          </p:spPr>
          <p:txBody>
            <a:bodyPr rtlCol="0" anchor="ctr"/>
            <a:lstStyle/>
            <a:p>
              <a:endParaRPr lang="en-US"/>
            </a:p>
          </p:txBody>
        </p:sp>
        <p:sp>
          <p:nvSpPr>
            <p:cNvPr id="2496" name="Freeform: Shape 2495">
              <a:extLst>
                <a:ext uri="{FF2B5EF4-FFF2-40B4-BE49-F238E27FC236}">
                  <a16:creationId xmlns:a16="http://schemas.microsoft.com/office/drawing/2014/main" id="{C54D4CA5-C42C-D3D4-FFA2-385BF3C68947}"/>
                </a:ext>
              </a:extLst>
            </p:cNvPr>
            <p:cNvSpPr/>
            <p:nvPr/>
          </p:nvSpPr>
          <p:spPr>
            <a:xfrm>
              <a:off x="734550" y="-873089"/>
              <a:ext cx="42281" cy="201881"/>
            </a:xfrm>
            <a:custGeom>
              <a:avLst/>
              <a:gdLst>
                <a:gd name="connsiteX0" fmla="*/ -303 w 42281"/>
                <a:gd name="connsiteY0" fmla="*/ 349 h 201881"/>
                <a:gd name="connsiteX1" fmla="*/ 21192 w 42281"/>
                <a:gd name="connsiteY1" fmla="*/ 157823 h 201881"/>
                <a:gd name="connsiteX2" fmla="*/ 23948 w 42281"/>
                <a:gd name="connsiteY2" fmla="*/ 184279 h 201881"/>
                <a:gd name="connsiteX3" fmla="*/ 41979 w 42281"/>
                <a:gd name="connsiteY3" fmla="*/ 202231 h 201881"/>
              </a:gdLst>
              <a:ahLst/>
              <a:cxnLst>
                <a:cxn ang="0">
                  <a:pos x="connsiteX0" y="connsiteY0"/>
                </a:cxn>
                <a:cxn ang="0">
                  <a:pos x="connsiteX1" y="connsiteY1"/>
                </a:cxn>
                <a:cxn ang="0">
                  <a:pos x="connsiteX2" y="connsiteY2"/>
                </a:cxn>
                <a:cxn ang="0">
                  <a:pos x="connsiteX3" y="connsiteY3"/>
                </a:cxn>
              </a:cxnLst>
              <a:rect l="l" t="t" r="r" b="b"/>
              <a:pathLst>
                <a:path w="42281" h="201881">
                  <a:moveTo>
                    <a:pt x="-303" y="349"/>
                  </a:moveTo>
                  <a:cubicBezTo>
                    <a:pt x="13547" y="51709"/>
                    <a:pt x="20775" y="104630"/>
                    <a:pt x="21192" y="157823"/>
                  </a:cubicBezTo>
                  <a:cubicBezTo>
                    <a:pt x="20680" y="166732"/>
                    <a:pt x="21609" y="175667"/>
                    <a:pt x="23948" y="184279"/>
                  </a:cubicBezTo>
                  <a:cubicBezTo>
                    <a:pt x="26428" y="192990"/>
                    <a:pt x="33254" y="199787"/>
                    <a:pt x="41979" y="202231"/>
                  </a:cubicBezTo>
                </a:path>
              </a:pathLst>
            </a:custGeom>
            <a:noFill/>
            <a:ln w="7867" cap="flat">
              <a:solidFill>
                <a:srgbClr val="263238"/>
              </a:solidFill>
              <a:prstDash val="solid"/>
              <a:miter/>
            </a:ln>
          </p:spPr>
          <p:txBody>
            <a:bodyPr rtlCol="0" anchor="ctr"/>
            <a:lstStyle/>
            <a:p>
              <a:endParaRPr lang="en-US"/>
            </a:p>
          </p:txBody>
        </p:sp>
        <p:sp>
          <p:nvSpPr>
            <p:cNvPr id="2497" name="Freeform: Shape 2496">
              <a:extLst>
                <a:ext uri="{FF2B5EF4-FFF2-40B4-BE49-F238E27FC236}">
                  <a16:creationId xmlns:a16="http://schemas.microsoft.com/office/drawing/2014/main" id="{9E227C6C-DD5F-C856-7038-23CA793985D1}"/>
                </a:ext>
              </a:extLst>
            </p:cNvPr>
            <p:cNvSpPr/>
            <p:nvPr/>
          </p:nvSpPr>
          <p:spPr>
            <a:xfrm>
              <a:off x="845884" y="-821438"/>
              <a:ext cx="14487" cy="186055"/>
            </a:xfrm>
            <a:custGeom>
              <a:avLst/>
              <a:gdLst>
                <a:gd name="connsiteX0" fmla="*/ -303 w 14487"/>
                <a:gd name="connsiteY0" fmla="*/ 349 h 186055"/>
                <a:gd name="connsiteX1" fmla="*/ 957 w 14487"/>
                <a:gd name="connsiteY1" fmla="*/ 167508 h 186055"/>
                <a:gd name="connsiteX2" fmla="*/ 14185 w 14487"/>
                <a:gd name="connsiteY2" fmla="*/ 186405 h 186055"/>
              </a:gdLst>
              <a:ahLst/>
              <a:cxnLst>
                <a:cxn ang="0">
                  <a:pos x="connsiteX0" y="connsiteY0"/>
                </a:cxn>
                <a:cxn ang="0">
                  <a:pos x="connsiteX1" y="connsiteY1"/>
                </a:cxn>
                <a:cxn ang="0">
                  <a:pos x="connsiteX2" y="connsiteY2"/>
                </a:cxn>
              </a:cxnLst>
              <a:rect l="l" t="t" r="r" b="b"/>
              <a:pathLst>
                <a:path w="14487" h="186055">
                  <a:moveTo>
                    <a:pt x="-303" y="349"/>
                  </a:moveTo>
                  <a:cubicBezTo>
                    <a:pt x="23318" y="49639"/>
                    <a:pt x="-854" y="159792"/>
                    <a:pt x="957" y="167508"/>
                  </a:cubicBezTo>
                  <a:cubicBezTo>
                    <a:pt x="2374" y="175446"/>
                    <a:pt x="7209" y="182359"/>
                    <a:pt x="14185" y="186405"/>
                  </a:cubicBezTo>
                </a:path>
              </a:pathLst>
            </a:custGeom>
            <a:noFill/>
            <a:ln w="7867" cap="flat">
              <a:solidFill>
                <a:srgbClr val="263238"/>
              </a:solidFill>
              <a:prstDash val="solid"/>
              <a:miter/>
            </a:ln>
          </p:spPr>
          <p:txBody>
            <a:bodyPr rtlCol="0" anchor="ctr"/>
            <a:lstStyle/>
            <a:p>
              <a:endParaRPr lang="en-US"/>
            </a:p>
          </p:txBody>
        </p:sp>
        <p:sp>
          <p:nvSpPr>
            <p:cNvPr id="2498" name="Freeform: Shape 2497">
              <a:extLst>
                <a:ext uri="{FF2B5EF4-FFF2-40B4-BE49-F238E27FC236}">
                  <a16:creationId xmlns:a16="http://schemas.microsoft.com/office/drawing/2014/main" id="{570D3EBD-6C48-9376-D01B-2CD537470906}"/>
                </a:ext>
              </a:extLst>
            </p:cNvPr>
            <p:cNvSpPr/>
            <p:nvPr/>
          </p:nvSpPr>
          <p:spPr>
            <a:xfrm>
              <a:off x="603531" y="-893325"/>
              <a:ext cx="39368" cy="62989"/>
            </a:xfrm>
            <a:custGeom>
              <a:avLst/>
              <a:gdLst>
                <a:gd name="connsiteX0" fmla="*/ 39066 w 39368"/>
                <a:gd name="connsiteY0" fmla="*/ 13813 h 62989"/>
                <a:gd name="connsiteX1" fmla="*/ 31192 w 39368"/>
                <a:gd name="connsiteY1" fmla="*/ 63339 h 62989"/>
                <a:gd name="connsiteX2" fmla="*/ -303 w 39368"/>
                <a:gd name="connsiteY2" fmla="*/ 349 h 62989"/>
              </a:gdLst>
              <a:ahLst/>
              <a:cxnLst>
                <a:cxn ang="0">
                  <a:pos x="connsiteX0" y="connsiteY0"/>
                </a:cxn>
                <a:cxn ang="0">
                  <a:pos x="connsiteX1" y="connsiteY1"/>
                </a:cxn>
                <a:cxn ang="0">
                  <a:pos x="connsiteX2" y="connsiteY2"/>
                </a:cxn>
              </a:cxnLst>
              <a:rect l="l" t="t" r="r" b="b"/>
              <a:pathLst>
                <a:path w="39368" h="62989">
                  <a:moveTo>
                    <a:pt x="39066" y="13813"/>
                  </a:moveTo>
                  <a:cubicBezTo>
                    <a:pt x="36310" y="29561"/>
                    <a:pt x="34026" y="47670"/>
                    <a:pt x="31192" y="63339"/>
                  </a:cubicBezTo>
                  <a:cubicBezTo>
                    <a:pt x="12665" y="47419"/>
                    <a:pt x="1319" y="24721"/>
                    <a:pt x="-303" y="349"/>
                  </a:cubicBezTo>
                </a:path>
              </a:pathLst>
            </a:custGeom>
            <a:noFill/>
            <a:ln w="7867" cap="flat">
              <a:solidFill>
                <a:srgbClr val="263238"/>
              </a:solidFill>
              <a:prstDash val="solid"/>
              <a:miter/>
            </a:ln>
          </p:spPr>
          <p:txBody>
            <a:bodyPr rtlCol="0" anchor="ctr"/>
            <a:lstStyle/>
            <a:p>
              <a:endParaRPr lang="en-US"/>
            </a:p>
          </p:txBody>
        </p:sp>
        <p:sp>
          <p:nvSpPr>
            <p:cNvPr id="2499" name="Freeform: Shape 2498">
              <a:extLst>
                <a:ext uri="{FF2B5EF4-FFF2-40B4-BE49-F238E27FC236}">
                  <a16:creationId xmlns:a16="http://schemas.microsoft.com/office/drawing/2014/main" id="{5BCCF4ED-57D5-DB8A-AB4D-6FA9E7AC54E1}"/>
                </a:ext>
              </a:extLst>
            </p:cNvPr>
            <p:cNvSpPr/>
            <p:nvPr/>
          </p:nvSpPr>
          <p:spPr>
            <a:xfrm>
              <a:off x="475032" y="-459720"/>
              <a:ext cx="17007" cy="7873"/>
            </a:xfrm>
            <a:custGeom>
              <a:avLst/>
              <a:gdLst>
                <a:gd name="connsiteX0" fmla="*/ 16705 w 17007"/>
                <a:gd name="connsiteY0" fmla="*/ 349 h 7873"/>
                <a:gd name="connsiteX1" fmla="*/ -303 w 17007"/>
                <a:gd name="connsiteY1" fmla="*/ 8223 h 7873"/>
              </a:gdLst>
              <a:ahLst/>
              <a:cxnLst>
                <a:cxn ang="0">
                  <a:pos x="connsiteX0" y="connsiteY0"/>
                </a:cxn>
                <a:cxn ang="0">
                  <a:pos x="connsiteX1" y="connsiteY1"/>
                </a:cxn>
              </a:cxnLst>
              <a:rect l="l" t="t" r="r" b="b"/>
              <a:pathLst>
                <a:path w="17007" h="7873">
                  <a:moveTo>
                    <a:pt x="16705" y="349"/>
                  </a:moveTo>
                  <a:lnTo>
                    <a:pt x="-303" y="8223"/>
                  </a:lnTo>
                </a:path>
              </a:pathLst>
            </a:custGeom>
            <a:noFill/>
            <a:ln w="7867" cap="flat">
              <a:solidFill>
                <a:srgbClr val="263238"/>
              </a:solidFill>
              <a:prstDash val="solid"/>
              <a:miter/>
            </a:ln>
          </p:spPr>
          <p:txBody>
            <a:bodyPr rtlCol="0" anchor="ctr"/>
            <a:lstStyle/>
            <a:p>
              <a:endParaRPr lang="en-US"/>
            </a:p>
          </p:txBody>
        </p:sp>
        <p:sp>
          <p:nvSpPr>
            <p:cNvPr id="2500" name="Freeform: Shape 2499">
              <a:extLst>
                <a:ext uri="{FF2B5EF4-FFF2-40B4-BE49-F238E27FC236}">
                  <a16:creationId xmlns:a16="http://schemas.microsoft.com/office/drawing/2014/main" id="{F38281E2-601B-CFB0-EDBB-60E918C130A0}"/>
                </a:ext>
              </a:extLst>
            </p:cNvPr>
            <p:cNvSpPr/>
            <p:nvPr/>
          </p:nvSpPr>
          <p:spPr>
            <a:xfrm>
              <a:off x="494333" y="-446098"/>
              <a:ext cx="2037" cy="39840"/>
            </a:xfrm>
            <a:custGeom>
              <a:avLst/>
              <a:gdLst>
                <a:gd name="connsiteX0" fmla="*/ 1735 w 2037"/>
                <a:gd name="connsiteY0" fmla="*/ 349 h 39840"/>
                <a:gd name="connsiteX1" fmla="*/ 1735 w 2037"/>
                <a:gd name="connsiteY1" fmla="*/ 40190 h 39840"/>
              </a:gdLst>
              <a:ahLst/>
              <a:cxnLst>
                <a:cxn ang="0">
                  <a:pos x="connsiteX0" y="connsiteY0"/>
                </a:cxn>
                <a:cxn ang="0">
                  <a:pos x="connsiteX1" y="connsiteY1"/>
                </a:cxn>
              </a:cxnLst>
              <a:rect l="l" t="t" r="r" b="b"/>
              <a:pathLst>
                <a:path w="2037" h="39840">
                  <a:moveTo>
                    <a:pt x="1735" y="349"/>
                  </a:moveTo>
                  <a:cubicBezTo>
                    <a:pt x="-982" y="13490"/>
                    <a:pt x="-982" y="27049"/>
                    <a:pt x="1735" y="40190"/>
                  </a:cubicBezTo>
                </a:path>
              </a:pathLst>
            </a:custGeom>
            <a:noFill/>
            <a:ln w="7867" cap="flat">
              <a:solidFill>
                <a:srgbClr val="263238"/>
              </a:solidFill>
              <a:prstDash val="solid"/>
              <a:miter/>
            </a:ln>
          </p:spPr>
          <p:txBody>
            <a:bodyPr rtlCol="0" anchor="ctr"/>
            <a:lstStyle/>
            <a:p>
              <a:endParaRPr lang="en-US"/>
            </a:p>
          </p:txBody>
        </p:sp>
        <p:sp>
          <p:nvSpPr>
            <p:cNvPr id="2501" name="Freeform: Shape 2500">
              <a:extLst>
                <a:ext uri="{FF2B5EF4-FFF2-40B4-BE49-F238E27FC236}">
                  <a16:creationId xmlns:a16="http://schemas.microsoft.com/office/drawing/2014/main" id="{5BA43944-51BA-9648-530D-C19894A97F95}"/>
                </a:ext>
              </a:extLst>
            </p:cNvPr>
            <p:cNvSpPr/>
            <p:nvPr/>
          </p:nvSpPr>
          <p:spPr>
            <a:xfrm>
              <a:off x="595893" y="-593100"/>
              <a:ext cx="18818" cy="33935"/>
            </a:xfrm>
            <a:custGeom>
              <a:avLst/>
              <a:gdLst>
                <a:gd name="connsiteX0" fmla="*/ -303 w 18818"/>
                <a:gd name="connsiteY0" fmla="*/ 349 h 33935"/>
                <a:gd name="connsiteX1" fmla="*/ 18515 w 18818"/>
                <a:gd name="connsiteY1" fmla="*/ 34285 h 33935"/>
              </a:gdLst>
              <a:ahLst/>
              <a:cxnLst>
                <a:cxn ang="0">
                  <a:pos x="connsiteX0" y="connsiteY0"/>
                </a:cxn>
                <a:cxn ang="0">
                  <a:pos x="connsiteX1" y="connsiteY1"/>
                </a:cxn>
              </a:cxnLst>
              <a:rect l="l" t="t" r="r" b="b"/>
              <a:pathLst>
                <a:path w="18818" h="33935">
                  <a:moveTo>
                    <a:pt x="-303" y="349"/>
                  </a:moveTo>
                  <a:lnTo>
                    <a:pt x="18515" y="34285"/>
                  </a:lnTo>
                </a:path>
              </a:pathLst>
            </a:custGeom>
            <a:noFill/>
            <a:ln w="7867" cap="flat">
              <a:solidFill>
                <a:srgbClr val="263238"/>
              </a:solidFill>
              <a:prstDash val="solid"/>
              <a:miter/>
            </a:ln>
          </p:spPr>
          <p:txBody>
            <a:bodyPr rtlCol="0" anchor="ctr"/>
            <a:lstStyle/>
            <a:p>
              <a:endParaRPr lang="en-US"/>
            </a:p>
          </p:txBody>
        </p:sp>
        <p:sp>
          <p:nvSpPr>
            <p:cNvPr id="2502" name="Freeform: Shape 2501">
              <a:extLst>
                <a:ext uri="{FF2B5EF4-FFF2-40B4-BE49-F238E27FC236}">
                  <a16:creationId xmlns:a16="http://schemas.microsoft.com/office/drawing/2014/main" id="{E3674F7C-DC5D-3C48-2DF8-7198EE6E1D65}"/>
                </a:ext>
              </a:extLst>
            </p:cNvPr>
            <p:cNvSpPr/>
            <p:nvPr/>
          </p:nvSpPr>
          <p:spPr>
            <a:xfrm>
              <a:off x="632113" y="-743882"/>
              <a:ext cx="18739" cy="26455"/>
            </a:xfrm>
            <a:custGeom>
              <a:avLst/>
              <a:gdLst>
                <a:gd name="connsiteX0" fmla="*/ -303 w 18739"/>
                <a:gd name="connsiteY0" fmla="*/ 26805 h 26455"/>
                <a:gd name="connsiteX1" fmla="*/ 18436 w 18739"/>
                <a:gd name="connsiteY1" fmla="*/ 349 h 26455"/>
              </a:gdLst>
              <a:ahLst/>
              <a:cxnLst>
                <a:cxn ang="0">
                  <a:pos x="connsiteX0" y="connsiteY0"/>
                </a:cxn>
                <a:cxn ang="0">
                  <a:pos x="connsiteX1" y="connsiteY1"/>
                </a:cxn>
              </a:cxnLst>
              <a:rect l="l" t="t" r="r" b="b"/>
              <a:pathLst>
                <a:path w="18739" h="26455">
                  <a:moveTo>
                    <a:pt x="-303" y="26805"/>
                  </a:moveTo>
                  <a:lnTo>
                    <a:pt x="18436" y="349"/>
                  </a:lnTo>
                </a:path>
              </a:pathLst>
            </a:custGeom>
            <a:noFill/>
            <a:ln w="7867" cap="flat">
              <a:solidFill>
                <a:srgbClr val="263238"/>
              </a:solidFill>
              <a:prstDash val="solid"/>
              <a:miter/>
            </a:ln>
          </p:spPr>
          <p:txBody>
            <a:bodyPr rtlCol="0" anchor="ctr"/>
            <a:lstStyle/>
            <a:p>
              <a:endParaRPr lang="en-US"/>
            </a:p>
          </p:txBody>
        </p:sp>
        <p:sp>
          <p:nvSpPr>
            <p:cNvPr id="2503" name="Freeform: Shape 2502">
              <a:extLst>
                <a:ext uri="{FF2B5EF4-FFF2-40B4-BE49-F238E27FC236}">
                  <a16:creationId xmlns:a16="http://schemas.microsoft.com/office/drawing/2014/main" id="{25EC7E0E-83EC-EA87-7A49-B438DBA86EAA}"/>
                </a:ext>
              </a:extLst>
            </p:cNvPr>
            <p:cNvSpPr/>
            <p:nvPr/>
          </p:nvSpPr>
          <p:spPr>
            <a:xfrm>
              <a:off x="889977" y="-593100"/>
              <a:ext cx="5668" cy="20786"/>
            </a:xfrm>
            <a:custGeom>
              <a:avLst/>
              <a:gdLst>
                <a:gd name="connsiteX0" fmla="*/ 5366 w 5668"/>
                <a:gd name="connsiteY0" fmla="*/ 349 h 20786"/>
                <a:gd name="connsiteX1" fmla="*/ -303 w 5668"/>
                <a:gd name="connsiteY1" fmla="*/ 21136 h 20786"/>
              </a:gdLst>
              <a:ahLst/>
              <a:cxnLst>
                <a:cxn ang="0">
                  <a:pos x="connsiteX0" y="connsiteY0"/>
                </a:cxn>
                <a:cxn ang="0">
                  <a:pos x="connsiteX1" y="connsiteY1"/>
                </a:cxn>
              </a:cxnLst>
              <a:rect l="l" t="t" r="r" b="b"/>
              <a:pathLst>
                <a:path w="5668" h="20786">
                  <a:moveTo>
                    <a:pt x="5366" y="349"/>
                  </a:moveTo>
                  <a:lnTo>
                    <a:pt x="-303" y="21136"/>
                  </a:lnTo>
                </a:path>
              </a:pathLst>
            </a:custGeom>
            <a:noFill/>
            <a:ln w="7867" cap="flat">
              <a:solidFill>
                <a:srgbClr val="263238"/>
              </a:solidFill>
              <a:prstDash val="solid"/>
              <a:miter/>
            </a:ln>
          </p:spPr>
          <p:txBody>
            <a:bodyPr rtlCol="0" anchor="ctr"/>
            <a:lstStyle/>
            <a:p>
              <a:endParaRPr lang="en-US"/>
            </a:p>
          </p:txBody>
        </p:sp>
        <p:sp>
          <p:nvSpPr>
            <p:cNvPr id="2504" name="Freeform: Shape 2503">
              <a:extLst>
                <a:ext uri="{FF2B5EF4-FFF2-40B4-BE49-F238E27FC236}">
                  <a16:creationId xmlns:a16="http://schemas.microsoft.com/office/drawing/2014/main" id="{CD884E74-875F-F535-5B05-D8C3A03DC0B8}"/>
                </a:ext>
              </a:extLst>
            </p:cNvPr>
            <p:cNvSpPr/>
            <p:nvPr/>
          </p:nvSpPr>
          <p:spPr>
            <a:xfrm>
              <a:off x="849821" y="-702860"/>
              <a:ext cx="16613" cy="52911"/>
            </a:xfrm>
            <a:custGeom>
              <a:avLst/>
              <a:gdLst>
                <a:gd name="connsiteX0" fmla="*/ -303 w 16613"/>
                <a:gd name="connsiteY0" fmla="*/ 53260 h 52911"/>
                <a:gd name="connsiteX1" fmla="*/ 16311 w 16613"/>
                <a:gd name="connsiteY1" fmla="*/ 349 h 52911"/>
              </a:gdLst>
              <a:ahLst/>
              <a:cxnLst>
                <a:cxn ang="0">
                  <a:pos x="connsiteX0" y="connsiteY0"/>
                </a:cxn>
                <a:cxn ang="0">
                  <a:pos x="connsiteX1" y="connsiteY1"/>
                </a:cxn>
              </a:cxnLst>
              <a:rect l="l" t="t" r="r" b="b"/>
              <a:pathLst>
                <a:path w="16613" h="52911">
                  <a:moveTo>
                    <a:pt x="-303" y="53260"/>
                  </a:moveTo>
                  <a:cubicBezTo>
                    <a:pt x="4949" y="35623"/>
                    <a:pt x="10484" y="17986"/>
                    <a:pt x="16311" y="349"/>
                  </a:cubicBezTo>
                </a:path>
              </a:pathLst>
            </a:custGeom>
            <a:noFill/>
            <a:ln w="7867" cap="flat">
              <a:solidFill>
                <a:srgbClr val="263238"/>
              </a:solidFill>
              <a:prstDash val="solid"/>
              <a:miter/>
            </a:ln>
          </p:spPr>
          <p:txBody>
            <a:bodyPr rtlCol="0" anchor="ctr"/>
            <a:lstStyle/>
            <a:p>
              <a:endParaRPr lang="en-US"/>
            </a:p>
          </p:txBody>
        </p:sp>
        <p:sp>
          <p:nvSpPr>
            <p:cNvPr id="2505" name="Freeform: Shape 2504">
              <a:extLst>
                <a:ext uri="{FF2B5EF4-FFF2-40B4-BE49-F238E27FC236}">
                  <a16:creationId xmlns:a16="http://schemas.microsoft.com/office/drawing/2014/main" id="{CBD984A2-AAC3-EA98-591A-FFD758E54682}"/>
                </a:ext>
              </a:extLst>
            </p:cNvPr>
            <p:cNvSpPr/>
            <p:nvPr/>
          </p:nvSpPr>
          <p:spPr>
            <a:xfrm>
              <a:off x="905252" y="-746218"/>
              <a:ext cx="28660" cy="11391"/>
            </a:xfrm>
            <a:custGeom>
              <a:avLst/>
              <a:gdLst>
                <a:gd name="connsiteX0" fmla="*/ -303 w 28660"/>
                <a:gd name="connsiteY0" fmla="*/ 2764 h 11391"/>
                <a:gd name="connsiteX1" fmla="*/ 28357 w 28660"/>
                <a:gd name="connsiteY1" fmla="*/ 11740 h 11391"/>
              </a:gdLst>
              <a:ahLst/>
              <a:cxnLst>
                <a:cxn ang="0">
                  <a:pos x="connsiteX0" y="connsiteY0"/>
                </a:cxn>
                <a:cxn ang="0">
                  <a:pos x="connsiteX1" y="connsiteY1"/>
                </a:cxn>
              </a:cxnLst>
              <a:rect l="l" t="t" r="r" b="b"/>
              <a:pathLst>
                <a:path w="28660" h="11391">
                  <a:moveTo>
                    <a:pt x="-303" y="2764"/>
                  </a:moveTo>
                  <a:cubicBezTo>
                    <a:pt x="10090" y="-2658"/>
                    <a:pt x="22916" y="1357"/>
                    <a:pt x="28357" y="11740"/>
                  </a:cubicBezTo>
                </a:path>
              </a:pathLst>
            </a:custGeom>
            <a:noFill/>
            <a:ln w="7867" cap="flat">
              <a:solidFill>
                <a:srgbClr val="263238"/>
              </a:solidFill>
              <a:prstDash val="solid"/>
              <a:miter/>
            </a:ln>
          </p:spPr>
          <p:txBody>
            <a:bodyPr rtlCol="0" anchor="ctr"/>
            <a:lstStyle/>
            <a:p>
              <a:endParaRPr lang="en-US"/>
            </a:p>
          </p:txBody>
        </p:sp>
        <p:sp>
          <p:nvSpPr>
            <p:cNvPr id="2506" name="Freeform: Shape 2505">
              <a:extLst>
                <a:ext uri="{FF2B5EF4-FFF2-40B4-BE49-F238E27FC236}">
                  <a16:creationId xmlns:a16="http://schemas.microsoft.com/office/drawing/2014/main" id="{68D88FB7-A4EE-C98A-9DFD-4E0C987562B4}"/>
                </a:ext>
              </a:extLst>
            </p:cNvPr>
            <p:cNvSpPr/>
            <p:nvPr/>
          </p:nvSpPr>
          <p:spPr>
            <a:xfrm>
              <a:off x="792107" y="-835706"/>
              <a:ext cx="37872" cy="10173"/>
            </a:xfrm>
            <a:custGeom>
              <a:avLst/>
              <a:gdLst>
                <a:gd name="connsiteX0" fmla="*/ -303 w 37872"/>
                <a:gd name="connsiteY0" fmla="*/ 1862 h 10173"/>
                <a:gd name="connsiteX1" fmla="*/ 37570 w 37872"/>
                <a:gd name="connsiteY1" fmla="*/ 10523 h 10173"/>
              </a:gdLst>
              <a:ahLst/>
              <a:cxnLst>
                <a:cxn ang="0">
                  <a:pos x="connsiteX0" y="connsiteY0"/>
                </a:cxn>
                <a:cxn ang="0">
                  <a:pos x="connsiteX1" y="connsiteY1"/>
                </a:cxn>
              </a:cxnLst>
              <a:rect l="l" t="t" r="r" b="b"/>
              <a:pathLst>
                <a:path w="37872" h="10173">
                  <a:moveTo>
                    <a:pt x="-303" y="1862"/>
                  </a:moveTo>
                  <a:cubicBezTo>
                    <a:pt x="12972" y="-1865"/>
                    <a:pt x="27231" y="1396"/>
                    <a:pt x="37570" y="10523"/>
                  </a:cubicBezTo>
                </a:path>
              </a:pathLst>
            </a:custGeom>
            <a:noFill/>
            <a:ln w="7867" cap="flat">
              <a:solidFill>
                <a:srgbClr val="263238"/>
              </a:solidFill>
              <a:prstDash val="solid"/>
              <a:miter/>
            </a:ln>
          </p:spPr>
          <p:txBody>
            <a:bodyPr rtlCol="0" anchor="ctr"/>
            <a:lstStyle/>
            <a:p>
              <a:endParaRPr lang="en-US"/>
            </a:p>
          </p:txBody>
        </p:sp>
        <p:sp>
          <p:nvSpPr>
            <p:cNvPr id="2507" name="Freeform: Shape 2506">
              <a:extLst>
                <a:ext uri="{FF2B5EF4-FFF2-40B4-BE49-F238E27FC236}">
                  <a16:creationId xmlns:a16="http://schemas.microsoft.com/office/drawing/2014/main" id="{2F4E3E8C-8179-8BB9-BD9C-A465AE4D23BA}"/>
                </a:ext>
              </a:extLst>
            </p:cNvPr>
            <p:cNvSpPr/>
            <p:nvPr/>
          </p:nvSpPr>
          <p:spPr>
            <a:xfrm>
              <a:off x="441411" y="-800446"/>
              <a:ext cx="48817" cy="18770"/>
            </a:xfrm>
            <a:custGeom>
              <a:avLst/>
              <a:gdLst>
                <a:gd name="connsiteX0" fmla="*/ -303 w 48817"/>
                <a:gd name="connsiteY0" fmla="*/ 19119 h 18770"/>
                <a:gd name="connsiteX1" fmla="*/ 48514 w 48817"/>
                <a:gd name="connsiteY1" fmla="*/ 695 h 18770"/>
              </a:gdLst>
              <a:ahLst/>
              <a:cxnLst>
                <a:cxn ang="0">
                  <a:pos x="connsiteX0" y="connsiteY0"/>
                </a:cxn>
                <a:cxn ang="0">
                  <a:pos x="connsiteX1" y="connsiteY1"/>
                </a:cxn>
              </a:cxnLst>
              <a:rect l="l" t="t" r="r" b="b"/>
              <a:pathLst>
                <a:path w="48817" h="18770">
                  <a:moveTo>
                    <a:pt x="-303" y="19119"/>
                  </a:moveTo>
                  <a:cubicBezTo>
                    <a:pt x="12091" y="5531"/>
                    <a:pt x="30232" y="-1316"/>
                    <a:pt x="48514" y="695"/>
                  </a:cubicBezTo>
                </a:path>
              </a:pathLst>
            </a:custGeom>
            <a:noFill/>
            <a:ln w="7867" cap="flat">
              <a:solidFill>
                <a:srgbClr val="263238"/>
              </a:solidFill>
              <a:prstDash val="solid"/>
              <a:miter/>
            </a:ln>
          </p:spPr>
          <p:txBody>
            <a:bodyPr rtlCol="0" anchor="ctr"/>
            <a:lstStyle/>
            <a:p>
              <a:endParaRPr lang="en-US"/>
            </a:p>
          </p:txBody>
        </p:sp>
        <p:sp>
          <p:nvSpPr>
            <p:cNvPr id="2508" name="Freeform: Shape 2507">
              <a:extLst>
                <a:ext uri="{FF2B5EF4-FFF2-40B4-BE49-F238E27FC236}">
                  <a16:creationId xmlns:a16="http://schemas.microsoft.com/office/drawing/2014/main" id="{D963C303-0A00-9286-10D5-AFD49DAF08B6}"/>
                </a:ext>
              </a:extLst>
            </p:cNvPr>
            <p:cNvSpPr/>
            <p:nvPr/>
          </p:nvSpPr>
          <p:spPr>
            <a:xfrm>
              <a:off x="370312" y="-940150"/>
              <a:ext cx="39368" cy="9976"/>
            </a:xfrm>
            <a:custGeom>
              <a:avLst/>
              <a:gdLst>
                <a:gd name="connsiteX0" fmla="*/ -303 w 39368"/>
                <a:gd name="connsiteY0" fmla="*/ 10326 h 9976"/>
                <a:gd name="connsiteX1" fmla="*/ 39066 w 39368"/>
                <a:gd name="connsiteY1" fmla="*/ 1035 h 9976"/>
              </a:gdLst>
              <a:ahLst/>
              <a:cxnLst>
                <a:cxn ang="0">
                  <a:pos x="connsiteX0" y="connsiteY0"/>
                </a:cxn>
                <a:cxn ang="0">
                  <a:pos x="connsiteX1" y="connsiteY1"/>
                </a:cxn>
              </a:cxnLst>
              <a:rect l="l" t="t" r="r" b="b"/>
              <a:pathLst>
                <a:path w="39368" h="9976">
                  <a:moveTo>
                    <a:pt x="-303" y="10326"/>
                  </a:moveTo>
                  <a:cubicBezTo>
                    <a:pt x="11066" y="2129"/>
                    <a:pt x="25231" y="-1217"/>
                    <a:pt x="39066" y="1035"/>
                  </a:cubicBezTo>
                </a:path>
              </a:pathLst>
            </a:custGeom>
            <a:noFill/>
            <a:ln w="7867" cap="flat">
              <a:solidFill>
                <a:srgbClr val="263238"/>
              </a:solidFill>
              <a:prstDash val="solid"/>
              <a:miter/>
            </a:ln>
          </p:spPr>
          <p:txBody>
            <a:bodyPr rtlCol="0" anchor="ctr"/>
            <a:lstStyle/>
            <a:p>
              <a:endParaRPr lang="en-US"/>
            </a:p>
          </p:txBody>
        </p:sp>
        <p:sp>
          <p:nvSpPr>
            <p:cNvPr id="2509" name="Freeform: Shape 2508">
              <a:extLst>
                <a:ext uri="{FF2B5EF4-FFF2-40B4-BE49-F238E27FC236}">
                  <a16:creationId xmlns:a16="http://schemas.microsoft.com/office/drawing/2014/main" id="{7F89D2D2-72A6-752B-8399-CCA6D48B55F9}"/>
                </a:ext>
              </a:extLst>
            </p:cNvPr>
            <p:cNvSpPr/>
            <p:nvPr/>
          </p:nvSpPr>
          <p:spPr>
            <a:xfrm>
              <a:off x="361887" y="-577825"/>
              <a:ext cx="23069" cy="25904"/>
            </a:xfrm>
            <a:custGeom>
              <a:avLst/>
              <a:gdLst>
                <a:gd name="connsiteX0" fmla="*/ 22767 w 23069"/>
                <a:gd name="connsiteY0" fmla="*/ 349 h 25904"/>
                <a:gd name="connsiteX1" fmla="*/ -303 w 23069"/>
                <a:gd name="connsiteY1" fmla="*/ 26254 h 25904"/>
              </a:gdLst>
              <a:ahLst/>
              <a:cxnLst>
                <a:cxn ang="0">
                  <a:pos x="connsiteX0" y="connsiteY0"/>
                </a:cxn>
                <a:cxn ang="0">
                  <a:pos x="connsiteX1" y="connsiteY1"/>
                </a:cxn>
              </a:cxnLst>
              <a:rect l="l" t="t" r="r" b="b"/>
              <a:pathLst>
                <a:path w="23069" h="25904">
                  <a:moveTo>
                    <a:pt x="22767" y="349"/>
                  </a:moveTo>
                  <a:cubicBezTo>
                    <a:pt x="13618" y="7562"/>
                    <a:pt x="5807" y="16331"/>
                    <a:pt x="-303" y="26254"/>
                  </a:cubicBezTo>
                </a:path>
              </a:pathLst>
            </a:custGeom>
            <a:noFill/>
            <a:ln w="7867" cap="flat">
              <a:solidFill>
                <a:srgbClr val="263238"/>
              </a:solidFill>
              <a:prstDash val="solid"/>
              <a:miter/>
            </a:ln>
          </p:spPr>
          <p:txBody>
            <a:bodyPr rtlCol="0" anchor="ctr"/>
            <a:lstStyle/>
            <a:p>
              <a:endParaRPr lang="en-US"/>
            </a:p>
          </p:txBody>
        </p:sp>
        <p:sp>
          <p:nvSpPr>
            <p:cNvPr id="2510" name="Freeform: Shape 2509">
              <a:extLst>
                <a:ext uri="{FF2B5EF4-FFF2-40B4-BE49-F238E27FC236}">
                  <a16:creationId xmlns:a16="http://schemas.microsoft.com/office/drawing/2014/main" id="{F723A36A-96D9-1DE4-0E24-4C11E633E1D9}"/>
                </a:ext>
              </a:extLst>
            </p:cNvPr>
            <p:cNvSpPr/>
            <p:nvPr/>
          </p:nvSpPr>
          <p:spPr>
            <a:xfrm>
              <a:off x="392516" y="-647823"/>
              <a:ext cx="48259" cy="38013"/>
            </a:xfrm>
            <a:custGeom>
              <a:avLst/>
              <a:gdLst>
                <a:gd name="connsiteX0" fmla="*/ -303 w 48259"/>
                <a:gd name="connsiteY0" fmla="*/ 34600 h 38013"/>
                <a:gd name="connsiteX1" fmla="*/ 43396 w 48259"/>
                <a:gd name="connsiteY1" fmla="*/ 35387 h 38013"/>
                <a:gd name="connsiteX2" fmla="*/ 47254 w 48259"/>
                <a:gd name="connsiteY2" fmla="*/ 18380 h 38013"/>
                <a:gd name="connsiteX3" fmla="*/ 44971 w 48259"/>
                <a:gd name="connsiteY3" fmla="*/ 349 h 38013"/>
              </a:gdLst>
              <a:ahLst/>
              <a:cxnLst>
                <a:cxn ang="0">
                  <a:pos x="connsiteX0" y="connsiteY0"/>
                </a:cxn>
                <a:cxn ang="0">
                  <a:pos x="connsiteX1" y="connsiteY1"/>
                </a:cxn>
                <a:cxn ang="0">
                  <a:pos x="connsiteX2" y="connsiteY2"/>
                </a:cxn>
                <a:cxn ang="0">
                  <a:pos x="connsiteX3" y="connsiteY3"/>
                </a:cxn>
              </a:cxnLst>
              <a:rect l="l" t="t" r="r" b="b"/>
              <a:pathLst>
                <a:path w="48259" h="38013">
                  <a:moveTo>
                    <a:pt x="-303" y="34600"/>
                  </a:moveTo>
                  <a:cubicBezTo>
                    <a:pt x="12137" y="25702"/>
                    <a:pt x="31979" y="45544"/>
                    <a:pt x="43396" y="35387"/>
                  </a:cubicBezTo>
                  <a:cubicBezTo>
                    <a:pt x="47506" y="30751"/>
                    <a:pt x="48962" y="24336"/>
                    <a:pt x="47254" y="18380"/>
                  </a:cubicBezTo>
                  <a:cubicBezTo>
                    <a:pt x="45569" y="12523"/>
                    <a:pt x="44797" y="6441"/>
                    <a:pt x="44971" y="349"/>
                  </a:cubicBezTo>
                </a:path>
              </a:pathLst>
            </a:custGeom>
            <a:noFill/>
            <a:ln w="7867" cap="flat">
              <a:solidFill>
                <a:srgbClr val="263238"/>
              </a:solidFill>
              <a:prstDash val="solid"/>
              <a:miter/>
            </a:ln>
          </p:spPr>
          <p:txBody>
            <a:bodyPr rtlCol="0" anchor="ctr"/>
            <a:lstStyle/>
            <a:p>
              <a:endParaRPr lang="en-US"/>
            </a:p>
          </p:txBody>
        </p:sp>
        <p:sp>
          <p:nvSpPr>
            <p:cNvPr id="2511" name="Freeform: Shape 2510">
              <a:extLst>
                <a:ext uri="{FF2B5EF4-FFF2-40B4-BE49-F238E27FC236}">
                  <a16:creationId xmlns:a16="http://schemas.microsoft.com/office/drawing/2014/main" id="{52545798-ABE5-758C-DB91-B56A1ED68409}"/>
                </a:ext>
              </a:extLst>
            </p:cNvPr>
            <p:cNvSpPr/>
            <p:nvPr/>
          </p:nvSpPr>
          <p:spPr>
            <a:xfrm>
              <a:off x="743604" y="-668215"/>
              <a:ext cx="14124" cy="100940"/>
            </a:xfrm>
            <a:custGeom>
              <a:avLst/>
              <a:gdLst>
                <a:gd name="connsiteX0" fmla="*/ -303 w 14124"/>
                <a:gd name="connsiteY0" fmla="*/ 349 h 100940"/>
                <a:gd name="connsiteX1" fmla="*/ 8358 w 14124"/>
                <a:gd name="connsiteY1" fmla="*/ 101290 h 100940"/>
              </a:gdLst>
              <a:ahLst/>
              <a:cxnLst>
                <a:cxn ang="0">
                  <a:pos x="connsiteX0" y="connsiteY0"/>
                </a:cxn>
                <a:cxn ang="0">
                  <a:pos x="connsiteX1" y="connsiteY1"/>
                </a:cxn>
              </a:cxnLst>
              <a:rect l="l" t="t" r="r" b="b"/>
              <a:pathLst>
                <a:path w="14124" h="100940">
                  <a:moveTo>
                    <a:pt x="-303" y="349"/>
                  </a:moveTo>
                  <a:cubicBezTo>
                    <a:pt x="14846" y="31800"/>
                    <a:pt x="17933" y="67718"/>
                    <a:pt x="8358" y="101290"/>
                  </a:cubicBezTo>
                </a:path>
              </a:pathLst>
            </a:custGeom>
            <a:noFill/>
            <a:ln w="7867" cap="flat">
              <a:solidFill>
                <a:srgbClr val="263238"/>
              </a:solidFill>
              <a:prstDash val="solid"/>
              <a:miter/>
            </a:ln>
          </p:spPr>
          <p:txBody>
            <a:bodyPr rtlCol="0" anchor="ctr"/>
            <a:lstStyle/>
            <a:p>
              <a:endParaRPr lang="en-US"/>
            </a:p>
          </p:txBody>
        </p:sp>
        <p:sp>
          <p:nvSpPr>
            <p:cNvPr id="2512" name="Freeform: Shape 2511">
              <a:extLst>
                <a:ext uri="{FF2B5EF4-FFF2-40B4-BE49-F238E27FC236}">
                  <a16:creationId xmlns:a16="http://schemas.microsoft.com/office/drawing/2014/main" id="{79D5A179-58B3-5673-5383-4E40836D7C2D}"/>
                </a:ext>
              </a:extLst>
            </p:cNvPr>
            <p:cNvSpPr/>
            <p:nvPr/>
          </p:nvSpPr>
          <p:spPr>
            <a:xfrm>
              <a:off x="827223" y="-619635"/>
              <a:ext cx="8740" cy="43226"/>
            </a:xfrm>
            <a:custGeom>
              <a:avLst/>
              <a:gdLst>
                <a:gd name="connsiteX0" fmla="*/ 7571 w 8740"/>
                <a:gd name="connsiteY0" fmla="*/ 349 h 43226"/>
                <a:gd name="connsiteX1" fmla="*/ -303 w 8740"/>
                <a:gd name="connsiteY1" fmla="*/ 43576 h 43226"/>
              </a:gdLst>
              <a:ahLst/>
              <a:cxnLst>
                <a:cxn ang="0">
                  <a:pos x="connsiteX0" y="connsiteY0"/>
                </a:cxn>
                <a:cxn ang="0">
                  <a:pos x="connsiteX1" y="connsiteY1"/>
                </a:cxn>
              </a:cxnLst>
              <a:rect l="l" t="t" r="r" b="b"/>
              <a:pathLst>
                <a:path w="8740" h="43226">
                  <a:moveTo>
                    <a:pt x="7571" y="349"/>
                  </a:moveTo>
                  <a:cubicBezTo>
                    <a:pt x="10020" y="15235"/>
                    <a:pt x="7240" y="30509"/>
                    <a:pt x="-303" y="43576"/>
                  </a:cubicBezTo>
                </a:path>
              </a:pathLst>
            </a:custGeom>
            <a:noFill/>
            <a:ln w="7867" cap="flat">
              <a:solidFill>
                <a:srgbClr val="263238"/>
              </a:solidFill>
              <a:prstDash val="solid"/>
              <a:miter/>
            </a:ln>
          </p:spPr>
          <p:txBody>
            <a:bodyPr rtlCol="0" anchor="ctr"/>
            <a:lstStyle/>
            <a:p>
              <a:endParaRPr lang="en-US"/>
            </a:p>
          </p:txBody>
        </p:sp>
        <p:sp>
          <p:nvSpPr>
            <p:cNvPr id="2513" name="Freeform: Shape 2512">
              <a:extLst>
                <a:ext uri="{FF2B5EF4-FFF2-40B4-BE49-F238E27FC236}">
                  <a16:creationId xmlns:a16="http://schemas.microsoft.com/office/drawing/2014/main" id="{502A82C0-FCED-BE8C-1BE6-49694144CCC7}"/>
                </a:ext>
              </a:extLst>
            </p:cNvPr>
            <p:cNvSpPr/>
            <p:nvPr/>
          </p:nvSpPr>
          <p:spPr>
            <a:xfrm>
              <a:off x="-490054" y="-938556"/>
              <a:ext cx="567264" cy="1096922"/>
            </a:xfrm>
            <a:custGeom>
              <a:avLst/>
              <a:gdLst>
                <a:gd name="connsiteX0" fmla="*/ 563540 w 567264"/>
                <a:gd name="connsiteY0" fmla="*/ 437455 h 1096922"/>
                <a:gd name="connsiteX1" fmla="*/ 562832 w 567264"/>
                <a:gd name="connsiteY1" fmla="*/ 453832 h 1096922"/>
                <a:gd name="connsiteX2" fmla="*/ 537478 w 567264"/>
                <a:gd name="connsiteY2" fmla="*/ 584378 h 1096922"/>
                <a:gd name="connsiteX3" fmla="*/ 456458 w 567264"/>
                <a:gd name="connsiteY3" fmla="*/ 773347 h 1096922"/>
                <a:gd name="connsiteX4" fmla="*/ 352840 w 567264"/>
                <a:gd name="connsiteY4" fmla="*/ 903106 h 1096922"/>
                <a:gd name="connsiteX5" fmla="*/ 285441 w 567264"/>
                <a:gd name="connsiteY5" fmla="*/ 1097272 h 1096922"/>
                <a:gd name="connsiteX6" fmla="*/ 198830 w 567264"/>
                <a:gd name="connsiteY6" fmla="*/ 1068769 h 1096922"/>
                <a:gd name="connsiteX7" fmla="*/ 127967 w 567264"/>
                <a:gd name="connsiteY7" fmla="*/ 1042235 h 1096922"/>
                <a:gd name="connsiteX8" fmla="*/ 4901 w 567264"/>
                <a:gd name="connsiteY8" fmla="*/ 982237 h 1096922"/>
                <a:gd name="connsiteX9" fmla="*/ 26554 w 567264"/>
                <a:gd name="connsiteY9" fmla="*/ 896099 h 1096922"/>
                <a:gd name="connsiteX10" fmla="*/ 54584 w 567264"/>
                <a:gd name="connsiteY10" fmla="*/ 836416 h 1096922"/>
                <a:gd name="connsiteX11" fmla="*/ 29782 w 567264"/>
                <a:gd name="connsiteY11" fmla="*/ 510129 h 1096922"/>
                <a:gd name="connsiteX12" fmla="*/ 15137 w 567264"/>
                <a:gd name="connsiteY12" fmla="*/ 460446 h 1096922"/>
                <a:gd name="connsiteX13" fmla="*/ 728 w 567264"/>
                <a:gd name="connsiteY13" fmla="*/ 381709 h 1096922"/>
                <a:gd name="connsiteX14" fmla="*/ 11121 w 567264"/>
                <a:gd name="connsiteY14" fmla="*/ 261163 h 1096922"/>
                <a:gd name="connsiteX15" fmla="*/ 53875 w 567264"/>
                <a:gd name="connsiteY15" fmla="*/ 197701 h 1096922"/>
                <a:gd name="connsiteX16" fmla="*/ 74111 w 567264"/>
                <a:gd name="connsiteY16" fmla="*/ 196205 h 1096922"/>
                <a:gd name="connsiteX17" fmla="*/ 135998 w 567264"/>
                <a:gd name="connsiteY17" fmla="*/ 109594 h 1096922"/>
                <a:gd name="connsiteX18" fmla="*/ 178044 w 567264"/>
                <a:gd name="connsiteY18" fmla="*/ 124711 h 1096922"/>
                <a:gd name="connsiteX19" fmla="*/ 150171 w 567264"/>
                <a:gd name="connsiteY19" fmla="*/ 196992 h 1096922"/>
                <a:gd name="connsiteX20" fmla="*/ 137101 w 567264"/>
                <a:gd name="connsiteY20" fmla="*/ 274942 h 1096922"/>
                <a:gd name="connsiteX21" fmla="*/ 166863 w 567264"/>
                <a:gd name="connsiteY21" fmla="*/ 347695 h 1096922"/>
                <a:gd name="connsiteX22" fmla="*/ 182611 w 567264"/>
                <a:gd name="connsiteY22" fmla="*/ 353364 h 1096922"/>
                <a:gd name="connsiteX23" fmla="*/ 184264 w 567264"/>
                <a:gd name="connsiteY23" fmla="*/ 199669 h 1096922"/>
                <a:gd name="connsiteX24" fmla="*/ 217176 w 567264"/>
                <a:gd name="connsiteY24" fmla="*/ 82744 h 1096922"/>
                <a:gd name="connsiteX25" fmla="*/ 242844 w 567264"/>
                <a:gd name="connsiteY25" fmla="*/ 24007 h 1096922"/>
                <a:gd name="connsiteX26" fmla="*/ 304259 w 567264"/>
                <a:gd name="connsiteY26" fmla="*/ 19361 h 1096922"/>
                <a:gd name="connsiteX27" fmla="*/ 307409 w 567264"/>
                <a:gd name="connsiteY27" fmla="*/ 60855 h 1096922"/>
                <a:gd name="connsiteX28" fmla="*/ 292291 w 567264"/>
                <a:gd name="connsiteY28" fmla="*/ 103767 h 1096922"/>
                <a:gd name="connsiteX29" fmla="*/ 282449 w 567264"/>
                <a:gd name="connsiteY29" fmla="*/ 205574 h 1096922"/>
                <a:gd name="connsiteX30" fmla="*/ 297016 w 567264"/>
                <a:gd name="connsiteY30" fmla="*/ 353049 h 1096922"/>
                <a:gd name="connsiteX31" fmla="*/ 309929 w 567264"/>
                <a:gd name="connsiteY31" fmla="*/ 358797 h 1096922"/>
                <a:gd name="connsiteX32" fmla="*/ 314495 w 567264"/>
                <a:gd name="connsiteY32" fmla="*/ 220613 h 1096922"/>
                <a:gd name="connsiteX33" fmla="*/ 341345 w 567264"/>
                <a:gd name="connsiteY33" fmla="*/ 90776 h 1096922"/>
                <a:gd name="connsiteX34" fmla="*/ 383154 w 567264"/>
                <a:gd name="connsiteY34" fmla="*/ 35660 h 1096922"/>
                <a:gd name="connsiteX35" fmla="*/ 415515 w 567264"/>
                <a:gd name="connsiteY35" fmla="*/ 55816 h 1096922"/>
                <a:gd name="connsiteX36" fmla="*/ 416066 w 567264"/>
                <a:gd name="connsiteY36" fmla="*/ 227699 h 1096922"/>
                <a:gd name="connsiteX37" fmla="*/ 426932 w 567264"/>
                <a:gd name="connsiteY37" fmla="*/ 382182 h 1096922"/>
                <a:gd name="connsiteX38" fmla="*/ 444175 w 567264"/>
                <a:gd name="connsiteY38" fmla="*/ 501468 h 1096922"/>
                <a:gd name="connsiteX39" fmla="*/ 464647 w 567264"/>
                <a:gd name="connsiteY39" fmla="*/ 419818 h 1096922"/>
                <a:gd name="connsiteX40" fmla="*/ 539683 w 567264"/>
                <a:gd name="connsiteY40" fmla="*/ 292815 h 1096922"/>
                <a:gd name="connsiteX41" fmla="*/ 566139 w 567264"/>
                <a:gd name="connsiteY41" fmla="*/ 304153 h 1096922"/>
                <a:gd name="connsiteX42" fmla="*/ 557399 w 567264"/>
                <a:gd name="connsiteY42" fmla="*/ 380528 h 1096922"/>
                <a:gd name="connsiteX43" fmla="*/ 563540 w 567264"/>
                <a:gd name="connsiteY43" fmla="*/ 437455 h 109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67264" h="1096922">
                  <a:moveTo>
                    <a:pt x="563540" y="437455"/>
                  </a:moveTo>
                  <a:cubicBezTo>
                    <a:pt x="564249" y="442914"/>
                    <a:pt x="564013" y="448455"/>
                    <a:pt x="562832" y="453832"/>
                  </a:cubicBezTo>
                  <a:cubicBezTo>
                    <a:pt x="557714" y="477453"/>
                    <a:pt x="542911" y="546585"/>
                    <a:pt x="537478" y="584378"/>
                  </a:cubicBezTo>
                  <a:cubicBezTo>
                    <a:pt x="531022" y="630518"/>
                    <a:pt x="456458" y="773347"/>
                    <a:pt x="456458" y="773347"/>
                  </a:cubicBezTo>
                  <a:cubicBezTo>
                    <a:pt x="456458" y="773347"/>
                    <a:pt x="387799" y="858698"/>
                    <a:pt x="352840" y="903106"/>
                  </a:cubicBezTo>
                  <a:cubicBezTo>
                    <a:pt x="335676" y="924916"/>
                    <a:pt x="308511" y="1013338"/>
                    <a:pt x="285441" y="1097272"/>
                  </a:cubicBezTo>
                  <a:cubicBezTo>
                    <a:pt x="256309" y="1088453"/>
                    <a:pt x="227436" y="1078952"/>
                    <a:pt x="198830" y="1068769"/>
                  </a:cubicBezTo>
                  <a:cubicBezTo>
                    <a:pt x="175209" y="1060344"/>
                    <a:pt x="151588" y="1051447"/>
                    <a:pt x="127967" y="1042235"/>
                  </a:cubicBezTo>
                  <a:cubicBezTo>
                    <a:pt x="85796" y="1024679"/>
                    <a:pt x="44703" y="1004645"/>
                    <a:pt x="4901" y="982237"/>
                  </a:cubicBezTo>
                  <a:cubicBezTo>
                    <a:pt x="17971" y="934995"/>
                    <a:pt x="26711" y="898224"/>
                    <a:pt x="26554" y="896099"/>
                  </a:cubicBezTo>
                  <a:cubicBezTo>
                    <a:pt x="26160" y="891138"/>
                    <a:pt x="54584" y="836416"/>
                    <a:pt x="54584" y="836416"/>
                  </a:cubicBezTo>
                  <a:lnTo>
                    <a:pt x="29782" y="510129"/>
                  </a:lnTo>
                  <a:lnTo>
                    <a:pt x="15137" y="460446"/>
                  </a:lnTo>
                  <a:cubicBezTo>
                    <a:pt x="7523" y="434793"/>
                    <a:pt x="2696" y="408395"/>
                    <a:pt x="728" y="381709"/>
                  </a:cubicBezTo>
                  <a:cubicBezTo>
                    <a:pt x="-2256" y="341230"/>
                    <a:pt x="1248" y="300534"/>
                    <a:pt x="11121" y="261163"/>
                  </a:cubicBezTo>
                  <a:lnTo>
                    <a:pt x="53875" y="197701"/>
                  </a:lnTo>
                  <a:lnTo>
                    <a:pt x="74111" y="196205"/>
                  </a:lnTo>
                  <a:lnTo>
                    <a:pt x="135998" y="109594"/>
                  </a:lnTo>
                  <a:cubicBezTo>
                    <a:pt x="135998" y="109594"/>
                    <a:pt x="169461" y="99515"/>
                    <a:pt x="178044" y="124711"/>
                  </a:cubicBezTo>
                  <a:cubicBezTo>
                    <a:pt x="186626" y="149907"/>
                    <a:pt x="150171" y="196992"/>
                    <a:pt x="150171" y="196992"/>
                  </a:cubicBezTo>
                  <a:lnTo>
                    <a:pt x="137101" y="274942"/>
                  </a:lnTo>
                  <a:lnTo>
                    <a:pt x="166863" y="347695"/>
                  </a:lnTo>
                  <a:lnTo>
                    <a:pt x="182611" y="353364"/>
                  </a:lnTo>
                  <a:cubicBezTo>
                    <a:pt x="182611" y="353364"/>
                    <a:pt x="187807" y="225259"/>
                    <a:pt x="184264" y="199669"/>
                  </a:cubicBezTo>
                  <a:lnTo>
                    <a:pt x="217176" y="82744"/>
                  </a:lnTo>
                  <a:cubicBezTo>
                    <a:pt x="226853" y="63676"/>
                    <a:pt x="235427" y="44064"/>
                    <a:pt x="242844" y="24007"/>
                  </a:cubicBezTo>
                  <a:cubicBezTo>
                    <a:pt x="248829" y="4401"/>
                    <a:pt x="284024" y="-15362"/>
                    <a:pt x="304259" y="19361"/>
                  </a:cubicBezTo>
                  <a:cubicBezTo>
                    <a:pt x="311204" y="32101"/>
                    <a:pt x="312354" y="47212"/>
                    <a:pt x="307409" y="60855"/>
                  </a:cubicBezTo>
                  <a:cubicBezTo>
                    <a:pt x="299141" y="84477"/>
                    <a:pt x="292291" y="103767"/>
                    <a:pt x="292291" y="103767"/>
                  </a:cubicBezTo>
                  <a:cubicBezTo>
                    <a:pt x="292291" y="103767"/>
                    <a:pt x="284811" y="202818"/>
                    <a:pt x="282449" y="205574"/>
                  </a:cubicBezTo>
                  <a:cubicBezTo>
                    <a:pt x="280087" y="208330"/>
                    <a:pt x="297016" y="353049"/>
                    <a:pt x="297016" y="353049"/>
                  </a:cubicBezTo>
                  <a:lnTo>
                    <a:pt x="309929" y="358797"/>
                  </a:lnTo>
                  <a:lnTo>
                    <a:pt x="314495" y="220613"/>
                  </a:lnTo>
                  <a:lnTo>
                    <a:pt x="341345" y="90776"/>
                  </a:lnTo>
                  <a:cubicBezTo>
                    <a:pt x="341345" y="90776"/>
                    <a:pt x="339140" y="28337"/>
                    <a:pt x="383154" y="35660"/>
                  </a:cubicBezTo>
                  <a:cubicBezTo>
                    <a:pt x="397043" y="35134"/>
                    <a:pt x="409862" y="43115"/>
                    <a:pt x="415515" y="55816"/>
                  </a:cubicBezTo>
                  <a:cubicBezTo>
                    <a:pt x="427247" y="78256"/>
                    <a:pt x="416066" y="227699"/>
                    <a:pt x="416066" y="227699"/>
                  </a:cubicBezTo>
                  <a:lnTo>
                    <a:pt x="426932" y="382182"/>
                  </a:lnTo>
                  <a:lnTo>
                    <a:pt x="444175" y="501468"/>
                  </a:lnTo>
                  <a:lnTo>
                    <a:pt x="464647" y="419818"/>
                  </a:lnTo>
                  <a:cubicBezTo>
                    <a:pt x="464647" y="419818"/>
                    <a:pt x="465828" y="302815"/>
                    <a:pt x="539683" y="292815"/>
                  </a:cubicBezTo>
                  <a:cubicBezTo>
                    <a:pt x="539683" y="292815"/>
                    <a:pt x="561651" y="288878"/>
                    <a:pt x="566139" y="304153"/>
                  </a:cubicBezTo>
                  <a:cubicBezTo>
                    <a:pt x="570627" y="319428"/>
                    <a:pt x="555194" y="350608"/>
                    <a:pt x="557399" y="380528"/>
                  </a:cubicBezTo>
                  <a:cubicBezTo>
                    <a:pt x="559053" y="401551"/>
                    <a:pt x="562281" y="425251"/>
                    <a:pt x="563540" y="437455"/>
                  </a:cubicBezTo>
                  <a:close/>
                </a:path>
              </a:pathLst>
            </a:custGeom>
            <a:solidFill>
              <a:srgbClr val="000000">
                <a:alpha val="20000"/>
              </a:srgbClr>
            </a:solidFill>
            <a:ln w="7867" cap="flat">
              <a:noFill/>
              <a:prstDash val="solid"/>
              <a:miter/>
            </a:ln>
          </p:spPr>
          <p:txBody>
            <a:bodyPr rtlCol="0" anchor="ctr"/>
            <a:lstStyle/>
            <a:p>
              <a:endParaRPr lang="en-US"/>
            </a:p>
          </p:txBody>
        </p:sp>
        <p:sp>
          <p:nvSpPr>
            <p:cNvPr id="2514" name="Freeform: Shape 2513">
              <a:extLst>
                <a:ext uri="{FF2B5EF4-FFF2-40B4-BE49-F238E27FC236}">
                  <a16:creationId xmlns:a16="http://schemas.microsoft.com/office/drawing/2014/main" id="{06E6D32E-4E75-EC09-9F0F-72B65B0E7CFD}"/>
                </a:ext>
              </a:extLst>
            </p:cNvPr>
            <p:cNvSpPr/>
            <p:nvPr/>
          </p:nvSpPr>
          <p:spPr>
            <a:xfrm>
              <a:off x="-563824" y="-971362"/>
              <a:ext cx="615582" cy="1101225"/>
            </a:xfrm>
            <a:custGeom>
              <a:avLst/>
              <a:gdLst>
                <a:gd name="connsiteX0" fmla="*/ 614870 w 615582"/>
                <a:gd name="connsiteY0" fmla="*/ 325621 h 1101225"/>
                <a:gd name="connsiteX1" fmla="*/ 589359 w 615582"/>
                <a:gd name="connsiteY1" fmla="*/ 312314 h 1101225"/>
                <a:gd name="connsiteX2" fmla="*/ 504953 w 615582"/>
                <a:gd name="connsiteY2" fmla="*/ 433727 h 1101225"/>
                <a:gd name="connsiteX3" fmla="*/ 478576 w 615582"/>
                <a:gd name="connsiteY3" fmla="*/ 513173 h 1101225"/>
                <a:gd name="connsiteX4" fmla="*/ 470230 w 615582"/>
                <a:gd name="connsiteY4" fmla="*/ 393020 h 1101225"/>
                <a:gd name="connsiteX5" fmla="*/ 471017 w 615582"/>
                <a:gd name="connsiteY5" fmla="*/ 238144 h 1101225"/>
                <a:gd name="connsiteX6" fmla="*/ 483537 w 615582"/>
                <a:gd name="connsiteY6" fmla="*/ 66733 h 1101225"/>
                <a:gd name="connsiteX7" fmla="*/ 452750 w 615582"/>
                <a:gd name="connsiteY7" fmla="*/ 44215 h 1101225"/>
                <a:gd name="connsiteX8" fmla="*/ 406925 w 615582"/>
                <a:gd name="connsiteY8" fmla="*/ 95788 h 1101225"/>
                <a:gd name="connsiteX9" fmla="*/ 370391 w 615582"/>
                <a:gd name="connsiteY9" fmla="*/ 223184 h 1101225"/>
                <a:gd name="connsiteX10" fmla="*/ 355353 w 615582"/>
                <a:gd name="connsiteY10" fmla="*/ 360580 h 1101225"/>
                <a:gd name="connsiteX11" fmla="*/ 342912 w 615582"/>
                <a:gd name="connsiteY11" fmla="*/ 353966 h 1101225"/>
                <a:gd name="connsiteX12" fmla="*/ 339290 w 615582"/>
                <a:gd name="connsiteY12" fmla="*/ 205390 h 1101225"/>
                <a:gd name="connsiteX13" fmla="*/ 356849 w 615582"/>
                <a:gd name="connsiteY13" fmla="*/ 104685 h 1101225"/>
                <a:gd name="connsiteX14" fmla="*/ 375115 w 615582"/>
                <a:gd name="connsiteY14" fmla="*/ 63033 h 1101225"/>
                <a:gd name="connsiteX15" fmla="*/ 375115 w 615582"/>
                <a:gd name="connsiteY15" fmla="*/ 21381 h 1101225"/>
                <a:gd name="connsiteX16" fmla="*/ 313543 w 615582"/>
                <a:gd name="connsiteY16" fmla="*/ 21381 h 1101225"/>
                <a:gd name="connsiteX17" fmla="*/ 283544 w 615582"/>
                <a:gd name="connsiteY17" fmla="*/ 77993 h 1101225"/>
                <a:gd name="connsiteX18" fmla="*/ 241814 w 615582"/>
                <a:gd name="connsiteY18" fmla="*/ 192083 h 1101225"/>
                <a:gd name="connsiteX19" fmla="*/ 228586 w 615582"/>
                <a:gd name="connsiteY19" fmla="*/ 345305 h 1101225"/>
                <a:gd name="connsiteX20" fmla="*/ 213547 w 615582"/>
                <a:gd name="connsiteY20" fmla="*/ 338455 h 1101225"/>
                <a:gd name="connsiteX21" fmla="*/ 189375 w 615582"/>
                <a:gd name="connsiteY21" fmla="*/ 263655 h 1101225"/>
                <a:gd name="connsiteX22" fmla="*/ 207799 w 615582"/>
                <a:gd name="connsiteY22" fmla="*/ 187044 h 1101225"/>
                <a:gd name="connsiteX23" fmla="*/ 241026 w 615582"/>
                <a:gd name="connsiteY23" fmla="*/ 117125 h 1101225"/>
                <a:gd name="connsiteX24" fmla="*/ 200240 w 615582"/>
                <a:gd name="connsiteY24" fmla="*/ 98858 h 1101225"/>
                <a:gd name="connsiteX25" fmla="*/ 132133 w 615582"/>
                <a:gd name="connsiteY25" fmla="*/ 180745 h 1101225"/>
                <a:gd name="connsiteX26" fmla="*/ 112055 w 615582"/>
                <a:gd name="connsiteY26" fmla="*/ 180745 h 1101225"/>
                <a:gd name="connsiteX27" fmla="*/ 64813 w 615582"/>
                <a:gd name="connsiteY27" fmla="*/ 240664 h 1101225"/>
                <a:gd name="connsiteX28" fmla="*/ 45522 w 615582"/>
                <a:gd name="connsiteY28" fmla="*/ 360344 h 1101225"/>
                <a:gd name="connsiteX29" fmla="*/ 53396 w 615582"/>
                <a:gd name="connsiteY29" fmla="*/ 439790 h 1101225"/>
                <a:gd name="connsiteX30" fmla="*/ 64262 w 615582"/>
                <a:gd name="connsiteY30" fmla="*/ 490418 h 1101225"/>
                <a:gd name="connsiteX31" fmla="*/ 64262 w 615582"/>
                <a:gd name="connsiteY31" fmla="*/ 817649 h 1101225"/>
                <a:gd name="connsiteX32" fmla="*/ 31822 w 615582"/>
                <a:gd name="connsiteY32" fmla="*/ 875048 h 1101225"/>
                <a:gd name="connsiteX33" fmla="*/ -303 w 615582"/>
                <a:gd name="connsiteY33" fmla="*/ 970242 h 1101225"/>
                <a:gd name="connsiteX34" fmla="*/ 201500 w 615582"/>
                <a:gd name="connsiteY34" fmla="*/ 1075041 h 1101225"/>
                <a:gd name="connsiteX35" fmla="*/ 272364 w 615582"/>
                <a:gd name="connsiteY35" fmla="*/ 1101575 h 1101225"/>
                <a:gd name="connsiteX36" fmla="*/ 356534 w 615582"/>
                <a:gd name="connsiteY36" fmla="*/ 906701 h 1101225"/>
                <a:gd name="connsiteX37" fmla="*/ 469679 w 615582"/>
                <a:gd name="connsiteY37" fmla="*/ 785131 h 1101225"/>
                <a:gd name="connsiteX38" fmla="*/ 565187 w 615582"/>
                <a:gd name="connsiteY38" fmla="*/ 602933 h 1101225"/>
                <a:gd name="connsiteX39" fmla="*/ 600304 w 615582"/>
                <a:gd name="connsiteY39" fmla="*/ 474592 h 1101225"/>
                <a:gd name="connsiteX40" fmla="*/ 602272 w 615582"/>
                <a:gd name="connsiteY40" fmla="*/ 458293 h 1101225"/>
                <a:gd name="connsiteX41" fmla="*/ 600461 w 615582"/>
                <a:gd name="connsiteY41" fmla="*/ 401130 h 1101225"/>
                <a:gd name="connsiteX42" fmla="*/ 614870 w 615582"/>
                <a:gd name="connsiteY42" fmla="*/ 325621 h 110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15582" h="1101225">
                  <a:moveTo>
                    <a:pt x="614870" y="325621"/>
                  </a:moveTo>
                  <a:cubicBezTo>
                    <a:pt x="611484" y="309874"/>
                    <a:pt x="589359" y="312314"/>
                    <a:pt x="589359" y="312314"/>
                  </a:cubicBezTo>
                  <a:cubicBezTo>
                    <a:pt x="514953" y="316724"/>
                    <a:pt x="504953" y="433727"/>
                    <a:pt x="504953" y="433727"/>
                  </a:cubicBezTo>
                  <a:lnTo>
                    <a:pt x="478576" y="513173"/>
                  </a:lnTo>
                  <a:lnTo>
                    <a:pt x="470230" y="393020"/>
                  </a:lnTo>
                  <a:lnTo>
                    <a:pt x="471017" y="238144"/>
                  </a:lnTo>
                  <a:cubicBezTo>
                    <a:pt x="471017" y="238144"/>
                    <a:pt x="493536" y="89961"/>
                    <a:pt x="483537" y="66733"/>
                  </a:cubicBezTo>
                  <a:cubicBezTo>
                    <a:pt x="478860" y="53625"/>
                    <a:pt x="466655" y="44695"/>
                    <a:pt x="452750" y="44215"/>
                  </a:cubicBezTo>
                  <a:cubicBezTo>
                    <a:pt x="409445" y="33349"/>
                    <a:pt x="406925" y="95788"/>
                    <a:pt x="406925" y="95788"/>
                  </a:cubicBezTo>
                  <a:lnTo>
                    <a:pt x="370391" y="223184"/>
                  </a:lnTo>
                  <a:lnTo>
                    <a:pt x="355353" y="360580"/>
                  </a:lnTo>
                  <a:lnTo>
                    <a:pt x="342912" y="353966"/>
                  </a:lnTo>
                  <a:cubicBezTo>
                    <a:pt x="342912" y="353966"/>
                    <a:pt x="336849" y="208145"/>
                    <a:pt x="339290" y="205390"/>
                  </a:cubicBezTo>
                  <a:cubicBezTo>
                    <a:pt x="341731" y="202634"/>
                    <a:pt x="356849" y="104685"/>
                    <a:pt x="356849" y="104685"/>
                  </a:cubicBezTo>
                  <a:cubicBezTo>
                    <a:pt x="356849" y="104685"/>
                    <a:pt x="364722" y="86339"/>
                    <a:pt x="375115" y="63033"/>
                  </a:cubicBezTo>
                  <a:cubicBezTo>
                    <a:pt x="381092" y="49792"/>
                    <a:pt x="381092" y="34624"/>
                    <a:pt x="375115" y="21381"/>
                  </a:cubicBezTo>
                  <a:cubicBezTo>
                    <a:pt x="357557" y="-14366"/>
                    <a:pt x="321023" y="2248"/>
                    <a:pt x="313543" y="21381"/>
                  </a:cubicBezTo>
                  <a:cubicBezTo>
                    <a:pt x="304622" y="40805"/>
                    <a:pt x="294607" y="59704"/>
                    <a:pt x="283544" y="77993"/>
                  </a:cubicBezTo>
                  <a:lnTo>
                    <a:pt x="241814" y="192083"/>
                  </a:lnTo>
                  <a:cubicBezTo>
                    <a:pt x="243388" y="217909"/>
                    <a:pt x="228586" y="345305"/>
                    <a:pt x="228586" y="345305"/>
                  </a:cubicBezTo>
                  <a:lnTo>
                    <a:pt x="213547" y="338455"/>
                  </a:lnTo>
                  <a:lnTo>
                    <a:pt x="189375" y="263655"/>
                  </a:lnTo>
                  <a:lnTo>
                    <a:pt x="207799" y="187044"/>
                  </a:lnTo>
                  <a:cubicBezTo>
                    <a:pt x="207799" y="187044"/>
                    <a:pt x="247719" y="142951"/>
                    <a:pt x="241026" y="117125"/>
                  </a:cubicBezTo>
                  <a:cubicBezTo>
                    <a:pt x="234334" y="91299"/>
                    <a:pt x="200240" y="98858"/>
                    <a:pt x="200240" y="98858"/>
                  </a:cubicBezTo>
                  <a:lnTo>
                    <a:pt x="132133" y="180745"/>
                  </a:lnTo>
                  <a:lnTo>
                    <a:pt x="112055" y="180745"/>
                  </a:lnTo>
                  <a:lnTo>
                    <a:pt x="64813" y="240664"/>
                  </a:lnTo>
                  <a:cubicBezTo>
                    <a:pt x="52034" y="279271"/>
                    <a:pt x="45522" y="319676"/>
                    <a:pt x="45522" y="360344"/>
                  </a:cubicBezTo>
                  <a:cubicBezTo>
                    <a:pt x="45325" y="387030"/>
                    <a:pt x="47963" y="413662"/>
                    <a:pt x="53396" y="439790"/>
                  </a:cubicBezTo>
                  <a:lnTo>
                    <a:pt x="64262" y="490418"/>
                  </a:lnTo>
                  <a:lnTo>
                    <a:pt x="64262" y="817649"/>
                  </a:lnTo>
                  <a:cubicBezTo>
                    <a:pt x="64262" y="817649"/>
                    <a:pt x="31822" y="870088"/>
                    <a:pt x="31822" y="875048"/>
                  </a:cubicBezTo>
                  <a:cubicBezTo>
                    <a:pt x="31822" y="877332"/>
                    <a:pt x="18358" y="918669"/>
                    <a:pt x="-303" y="970242"/>
                  </a:cubicBezTo>
                  <a:cubicBezTo>
                    <a:pt x="81347" y="1018271"/>
                    <a:pt x="151660" y="1055435"/>
                    <a:pt x="201500" y="1075041"/>
                  </a:cubicBezTo>
                  <a:cubicBezTo>
                    <a:pt x="225121" y="1084332"/>
                    <a:pt x="248742" y="1093150"/>
                    <a:pt x="272364" y="1101575"/>
                  </a:cubicBezTo>
                  <a:cubicBezTo>
                    <a:pt x="302205" y="1017563"/>
                    <a:pt x="337243" y="927724"/>
                    <a:pt x="356534" y="906701"/>
                  </a:cubicBezTo>
                  <a:cubicBezTo>
                    <a:pt x="394721" y="865049"/>
                    <a:pt x="469679" y="785131"/>
                    <a:pt x="469679" y="785131"/>
                  </a:cubicBezTo>
                  <a:cubicBezTo>
                    <a:pt x="469679" y="785131"/>
                    <a:pt x="555108" y="648364"/>
                    <a:pt x="565187" y="602933"/>
                  </a:cubicBezTo>
                  <a:cubicBezTo>
                    <a:pt x="573061" y="565533"/>
                    <a:pt x="593375" y="497819"/>
                    <a:pt x="600304" y="474592"/>
                  </a:cubicBezTo>
                  <a:cubicBezTo>
                    <a:pt x="601910" y="469315"/>
                    <a:pt x="602571" y="463799"/>
                    <a:pt x="602272" y="458293"/>
                  </a:cubicBezTo>
                  <a:cubicBezTo>
                    <a:pt x="601642" y="446010"/>
                    <a:pt x="600461" y="422153"/>
                    <a:pt x="600461" y="401130"/>
                  </a:cubicBezTo>
                  <a:cubicBezTo>
                    <a:pt x="600382" y="371131"/>
                    <a:pt x="618177" y="341132"/>
                    <a:pt x="614870" y="325621"/>
                  </a:cubicBezTo>
                  <a:close/>
                </a:path>
              </a:pathLst>
            </a:custGeom>
            <a:solidFill>
              <a:srgbClr val="FFFFFF"/>
            </a:solidFill>
            <a:ln w="7867" cap="flat">
              <a:noFill/>
              <a:prstDash val="solid"/>
              <a:miter/>
            </a:ln>
          </p:spPr>
          <p:txBody>
            <a:bodyPr rtlCol="0" anchor="ctr"/>
            <a:lstStyle/>
            <a:p>
              <a:endParaRPr lang="en-US"/>
            </a:p>
          </p:txBody>
        </p:sp>
        <p:grpSp>
          <p:nvGrpSpPr>
            <p:cNvPr id="2515" name="Graphic 1426">
              <a:extLst>
                <a:ext uri="{FF2B5EF4-FFF2-40B4-BE49-F238E27FC236}">
                  <a16:creationId xmlns:a16="http://schemas.microsoft.com/office/drawing/2014/main" id="{ADD5832D-19F4-D6D4-F5B7-9F827D983ADD}"/>
                </a:ext>
              </a:extLst>
            </p:cNvPr>
            <p:cNvGrpSpPr/>
            <p:nvPr/>
          </p:nvGrpSpPr>
          <p:grpSpPr>
            <a:xfrm>
              <a:off x="-532700" y="-1001723"/>
              <a:ext cx="586470" cy="638596"/>
              <a:chOff x="-532700" y="-1001723"/>
              <a:chExt cx="586470" cy="638596"/>
            </a:xfrm>
          </p:grpSpPr>
          <p:sp>
            <p:nvSpPr>
              <p:cNvPr id="2653" name="Freeform: Shape 2652">
                <a:extLst>
                  <a:ext uri="{FF2B5EF4-FFF2-40B4-BE49-F238E27FC236}">
                    <a16:creationId xmlns:a16="http://schemas.microsoft.com/office/drawing/2014/main" id="{7E9D0253-8B33-16E7-030B-B59DCBAAB81E}"/>
                  </a:ext>
                </a:extLst>
              </p:cNvPr>
              <p:cNvSpPr/>
              <p:nvPr/>
            </p:nvSpPr>
            <p:spPr>
              <a:xfrm>
                <a:off x="-532700" y="-1001723"/>
                <a:ext cx="586470" cy="638596"/>
              </a:xfrm>
              <a:custGeom>
                <a:avLst/>
                <a:gdLst>
                  <a:gd name="connsiteX0" fmla="*/ 72821 w 586470"/>
                  <a:gd name="connsiteY0" fmla="*/ 323069 h 638596"/>
                  <a:gd name="connsiteX1" fmla="*/ 126441 w 586470"/>
                  <a:gd name="connsiteY1" fmla="*/ 315195 h 638596"/>
                  <a:gd name="connsiteX2" fmla="*/ 139905 w 586470"/>
                  <a:gd name="connsiteY2" fmla="*/ 346690 h 638596"/>
                  <a:gd name="connsiteX3" fmla="*/ 151794 w 586470"/>
                  <a:gd name="connsiteY3" fmla="*/ 379130 h 638596"/>
                  <a:gd name="connsiteX4" fmla="*/ 182580 w 586470"/>
                  <a:gd name="connsiteY4" fmla="*/ 382988 h 638596"/>
                  <a:gd name="connsiteX5" fmla="*/ 185730 w 586470"/>
                  <a:gd name="connsiteY5" fmla="*/ 434718 h 638596"/>
                  <a:gd name="connsiteX6" fmla="*/ 212816 w 586470"/>
                  <a:gd name="connsiteY6" fmla="*/ 328896 h 638596"/>
                  <a:gd name="connsiteX7" fmla="*/ 213918 w 586470"/>
                  <a:gd name="connsiteY7" fmla="*/ 275355 h 638596"/>
                  <a:gd name="connsiteX8" fmla="*/ 249507 w 586470"/>
                  <a:gd name="connsiteY8" fmla="*/ 240159 h 638596"/>
                  <a:gd name="connsiteX9" fmla="*/ 288875 w 586470"/>
                  <a:gd name="connsiteY9" fmla="*/ 278110 h 638596"/>
                  <a:gd name="connsiteX10" fmla="*/ 287065 w 586470"/>
                  <a:gd name="connsiteY10" fmla="*/ 337478 h 638596"/>
                  <a:gd name="connsiteX11" fmla="*/ 304072 w 586470"/>
                  <a:gd name="connsiteY11" fmla="*/ 425742 h 638596"/>
                  <a:gd name="connsiteX12" fmla="*/ 316591 w 586470"/>
                  <a:gd name="connsiteY12" fmla="*/ 400389 h 638596"/>
                  <a:gd name="connsiteX13" fmla="*/ 327850 w 586470"/>
                  <a:gd name="connsiteY13" fmla="*/ 451253 h 638596"/>
                  <a:gd name="connsiteX14" fmla="*/ 337614 w 586470"/>
                  <a:gd name="connsiteY14" fmla="*/ 339368 h 638596"/>
                  <a:gd name="connsiteX15" fmla="*/ 344464 w 586470"/>
                  <a:gd name="connsiteY15" fmla="*/ 308660 h 638596"/>
                  <a:gd name="connsiteX16" fmla="*/ 369739 w 586470"/>
                  <a:gd name="connsiteY16" fmla="*/ 292913 h 638596"/>
                  <a:gd name="connsiteX17" fmla="*/ 396824 w 586470"/>
                  <a:gd name="connsiteY17" fmla="*/ 322833 h 638596"/>
                  <a:gd name="connsiteX18" fmla="*/ 402651 w 586470"/>
                  <a:gd name="connsiteY18" fmla="*/ 638726 h 638596"/>
                  <a:gd name="connsiteX19" fmla="*/ 423280 w 586470"/>
                  <a:gd name="connsiteY19" fmla="*/ 620853 h 638596"/>
                  <a:gd name="connsiteX20" fmla="*/ 428555 w 586470"/>
                  <a:gd name="connsiteY20" fmla="*/ 591405 h 638596"/>
                  <a:gd name="connsiteX21" fmla="*/ 452176 w 586470"/>
                  <a:gd name="connsiteY21" fmla="*/ 579673 h 638596"/>
                  <a:gd name="connsiteX22" fmla="*/ 468947 w 586470"/>
                  <a:gd name="connsiteY22" fmla="*/ 618412 h 638596"/>
                  <a:gd name="connsiteX23" fmla="*/ 504615 w 586470"/>
                  <a:gd name="connsiteY23" fmla="*/ 532352 h 638596"/>
                  <a:gd name="connsiteX24" fmla="*/ 540283 w 586470"/>
                  <a:gd name="connsiteY24" fmla="*/ 513298 h 638596"/>
                  <a:gd name="connsiteX25" fmla="*/ 558944 w 586470"/>
                  <a:gd name="connsiteY25" fmla="*/ 536919 h 638596"/>
                  <a:gd name="connsiteX26" fmla="*/ 573038 w 586470"/>
                  <a:gd name="connsiteY26" fmla="*/ 514164 h 638596"/>
                  <a:gd name="connsiteX27" fmla="*/ 573038 w 586470"/>
                  <a:gd name="connsiteY27" fmla="*/ 386295 h 638596"/>
                  <a:gd name="connsiteX28" fmla="*/ 584297 w 586470"/>
                  <a:gd name="connsiteY28" fmla="*/ 348265 h 638596"/>
                  <a:gd name="connsiteX29" fmla="*/ 546188 w 586470"/>
                  <a:gd name="connsiteY29" fmla="*/ 333856 h 638596"/>
                  <a:gd name="connsiteX30" fmla="*/ 499655 w 586470"/>
                  <a:gd name="connsiteY30" fmla="*/ 362123 h 638596"/>
                  <a:gd name="connsiteX31" fmla="*/ 451546 w 586470"/>
                  <a:gd name="connsiteY31" fmla="*/ 557785 h 638596"/>
                  <a:gd name="connsiteX32" fmla="*/ 449184 w 586470"/>
                  <a:gd name="connsiteY32" fmla="*/ 260631 h 638596"/>
                  <a:gd name="connsiteX33" fmla="*/ 460207 w 586470"/>
                  <a:gd name="connsiteY33" fmla="*/ 98511 h 638596"/>
                  <a:gd name="connsiteX34" fmla="*/ 406509 w 586470"/>
                  <a:gd name="connsiteY34" fmla="*/ 55521 h 638596"/>
                  <a:gd name="connsiteX35" fmla="*/ 366589 w 586470"/>
                  <a:gd name="connsiteY35" fmla="*/ 97724 h 638596"/>
                  <a:gd name="connsiteX36" fmla="*/ 315646 w 586470"/>
                  <a:gd name="connsiteY36" fmla="*/ 294566 h 638596"/>
                  <a:gd name="connsiteX37" fmla="*/ 359975 w 586470"/>
                  <a:gd name="connsiteY37" fmla="*/ 92763 h 638596"/>
                  <a:gd name="connsiteX38" fmla="*/ 364542 w 586470"/>
                  <a:gd name="connsiteY38" fmla="*/ 39694 h 638596"/>
                  <a:gd name="connsiteX39" fmla="*/ 331787 w 586470"/>
                  <a:gd name="connsiteY39" fmla="*/ 1113 h 638596"/>
                  <a:gd name="connsiteX40" fmla="*/ 284073 w 586470"/>
                  <a:gd name="connsiteY40" fmla="*/ 19695 h 638596"/>
                  <a:gd name="connsiteX41" fmla="*/ 204548 w 586470"/>
                  <a:gd name="connsiteY41" fmla="*/ 189452 h 638596"/>
                  <a:gd name="connsiteX42" fmla="*/ 213682 w 586470"/>
                  <a:gd name="connsiteY42" fmla="*/ 139769 h 638596"/>
                  <a:gd name="connsiteX43" fmla="*/ 184785 w 586470"/>
                  <a:gd name="connsiteY43" fmla="*/ 102054 h 638596"/>
                  <a:gd name="connsiteX44" fmla="*/ 134472 w 586470"/>
                  <a:gd name="connsiteY44" fmla="*/ 136305 h 638596"/>
                  <a:gd name="connsiteX45" fmla="*/ 105339 w 586470"/>
                  <a:gd name="connsiteY45" fmla="*/ 194964 h 638596"/>
                  <a:gd name="connsiteX46" fmla="*/ 60144 w 586470"/>
                  <a:gd name="connsiteY46" fmla="*/ 192444 h 638596"/>
                  <a:gd name="connsiteX47" fmla="*/ 31405 w 586470"/>
                  <a:gd name="connsiteY47" fmla="*/ 231813 h 638596"/>
                  <a:gd name="connsiteX48" fmla="*/ 776 w 586470"/>
                  <a:gd name="connsiteY48" fmla="*/ 408971 h 638596"/>
                  <a:gd name="connsiteX49" fmla="*/ 65420 w 586470"/>
                  <a:gd name="connsiteY49" fmla="*/ 372122 h 638596"/>
                  <a:gd name="connsiteX50" fmla="*/ 60774 w 586470"/>
                  <a:gd name="connsiteY50" fmla="*/ 331888 h 63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6470" h="638596">
                    <a:moveTo>
                      <a:pt x="72821" y="323069"/>
                    </a:moveTo>
                    <a:cubicBezTo>
                      <a:pt x="85498" y="307322"/>
                      <a:pt x="111638" y="301102"/>
                      <a:pt x="126441" y="315195"/>
                    </a:cubicBezTo>
                    <a:cubicBezTo>
                      <a:pt x="134110" y="324027"/>
                      <a:pt x="138826" y="335042"/>
                      <a:pt x="139905" y="346690"/>
                    </a:cubicBezTo>
                    <a:cubicBezTo>
                      <a:pt x="141007" y="358347"/>
                      <a:pt x="145102" y="369520"/>
                      <a:pt x="151794" y="379130"/>
                    </a:cubicBezTo>
                    <a:cubicBezTo>
                      <a:pt x="159668" y="387949"/>
                      <a:pt x="174549" y="391492"/>
                      <a:pt x="182580" y="382988"/>
                    </a:cubicBezTo>
                    <a:cubicBezTo>
                      <a:pt x="183580" y="400258"/>
                      <a:pt x="184628" y="417501"/>
                      <a:pt x="185730" y="434718"/>
                    </a:cubicBezTo>
                    <a:cubicBezTo>
                      <a:pt x="204178" y="402549"/>
                      <a:pt x="213540" y="365972"/>
                      <a:pt x="212816" y="328896"/>
                    </a:cubicBezTo>
                    <a:cubicBezTo>
                      <a:pt x="212816" y="311022"/>
                      <a:pt x="209745" y="292834"/>
                      <a:pt x="213918" y="275355"/>
                    </a:cubicBezTo>
                    <a:cubicBezTo>
                      <a:pt x="218091" y="257875"/>
                      <a:pt x="231634" y="241025"/>
                      <a:pt x="249507" y="240159"/>
                    </a:cubicBezTo>
                    <a:cubicBezTo>
                      <a:pt x="269349" y="239293"/>
                      <a:pt x="285017" y="258584"/>
                      <a:pt x="288875" y="278110"/>
                    </a:cubicBezTo>
                    <a:cubicBezTo>
                      <a:pt x="292734" y="297637"/>
                      <a:pt x="288246" y="317479"/>
                      <a:pt x="287065" y="337478"/>
                    </a:cubicBezTo>
                    <a:cubicBezTo>
                      <a:pt x="285246" y="367860"/>
                      <a:pt x="291088" y="398213"/>
                      <a:pt x="304072" y="425742"/>
                    </a:cubicBezTo>
                    <a:lnTo>
                      <a:pt x="316591" y="400389"/>
                    </a:lnTo>
                    <a:cubicBezTo>
                      <a:pt x="320370" y="417318"/>
                      <a:pt x="324465" y="434325"/>
                      <a:pt x="327850" y="451253"/>
                    </a:cubicBezTo>
                    <a:cubicBezTo>
                      <a:pt x="331157" y="413932"/>
                      <a:pt x="334409" y="376636"/>
                      <a:pt x="337614" y="339368"/>
                    </a:cubicBezTo>
                    <a:cubicBezTo>
                      <a:pt x="337874" y="328783"/>
                      <a:pt x="340204" y="318352"/>
                      <a:pt x="344464" y="308660"/>
                    </a:cubicBezTo>
                    <a:cubicBezTo>
                      <a:pt x="349039" y="298878"/>
                      <a:pt x="358944" y="292706"/>
                      <a:pt x="369739" y="292913"/>
                    </a:cubicBezTo>
                    <a:cubicBezTo>
                      <a:pt x="383911" y="294251"/>
                      <a:pt x="392100" y="309448"/>
                      <a:pt x="396824" y="322833"/>
                    </a:cubicBezTo>
                    <a:cubicBezTo>
                      <a:pt x="432334" y="423144"/>
                      <a:pt x="417689" y="533376"/>
                      <a:pt x="402651" y="638726"/>
                    </a:cubicBezTo>
                    <a:cubicBezTo>
                      <a:pt x="412493" y="640537"/>
                      <a:pt x="420839" y="630853"/>
                      <a:pt x="423280" y="620853"/>
                    </a:cubicBezTo>
                    <a:cubicBezTo>
                      <a:pt x="424390" y="610932"/>
                      <a:pt x="426154" y="601095"/>
                      <a:pt x="428555" y="591405"/>
                    </a:cubicBezTo>
                    <a:cubicBezTo>
                      <a:pt x="432256" y="582036"/>
                      <a:pt x="443673" y="574398"/>
                      <a:pt x="452176" y="579673"/>
                    </a:cubicBezTo>
                    <a:cubicBezTo>
                      <a:pt x="464617" y="587547"/>
                      <a:pt x="455956" y="611719"/>
                      <a:pt x="468947" y="618412"/>
                    </a:cubicBezTo>
                    <a:cubicBezTo>
                      <a:pt x="473097" y="587098"/>
                      <a:pt x="485395" y="557423"/>
                      <a:pt x="504615" y="532352"/>
                    </a:cubicBezTo>
                    <a:cubicBezTo>
                      <a:pt x="513355" y="521014"/>
                      <a:pt x="526426" y="509755"/>
                      <a:pt x="540283" y="513298"/>
                    </a:cubicBezTo>
                    <a:cubicBezTo>
                      <a:pt x="550550" y="516897"/>
                      <a:pt x="557818" y="526098"/>
                      <a:pt x="558944" y="536919"/>
                    </a:cubicBezTo>
                    <a:cubicBezTo>
                      <a:pt x="560440" y="547470"/>
                      <a:pt x="575715" y="503850"/>
                      <a:pt x="573038" y="514164"/>
                    </a:cubicBezTo>
                    <a:cubicBezTo>
                      <a:pt x="579022" y="453458"/>
                      <a:pt x="567054" y="447080"/>
                      <a:pt x="573038" y="386295"/>
                    </a:cubicBezTo>
                    <a:cubicBezTo>
                      <a:pt x="574140" y="375351"/>
                      <a:pt x="591856" y="356296"/>
                      <a:pt x="584297" y="348265"/>
                    </a:cubicBezTo>
                    <a:cubicBezTo>
                      <a:pt x="576738" y="340234"/>
                      <a:pt x="555716" y="329447"/>
                      <a:pt x="546188" y="333856"/>
                    </a:cubicBezTo>
                    <a:cubicBezTo>
                      <a:pt x="536661" y="338265"/>
                      <a:pt x="505796" y="353619"/>
                      <a:pt x="499655" y="362123"/>
                    </a:cubicBezTo>
                    <a:cubicBezTo>
                      <a:pt x="460916" y="415585"/>
                      <a:pt x="463593" y="492905"/>
                      <a:pt x="451546" y="557785"/>
                    </a:cubicBezTo>
                    <a:cubicBezTo>
                      <a:pt x="441311" y="458891"/>
                      <a:pt x="431075" y="358343"/>
                      <a:pt x="449184" y="260631"/>
                    </a:cubicBezTo>
                    <a:cubicBezTo>
                      <a:pt x="459184" y="206696"/>
                      <a:pt x="477608" y="150399"/>
                      <a:pt x="460207" y="98511"/>
                    </a:cubicBezTo>
                    <a:cubicBezTo>
                      <a:pt x="452334" y="74890"/>
                      <a:pt x="431153" y="51269"/>
                      <a:pt x="406509" y="55521"/>
                    </a:cubicBezTo>
                    <a:cubicBezTo>
                      <a:pt x="386667" y="59143"/>
                      <a:pt x="375014" y="79142"/>
                      <a:pt x="366589" y="97724"/>
                    </a:cubicBezTo>
                    <a:cubicBezTo>
                      <a:pt x="339504" y="159926"/>
                      <a:pt x="327221" y="227482"/>
                      <a:pt x="315646" y="294566"/>
                    </a:cubicBezTo>
                    <a:cubicBezTo>
                      <a:pt x="330394" y="227272"/>
                      <a:pt x="345173" y="160005"/>
                      <a:pt x="359975" y="92763"/>
                    </a:cubicBezTo>
                    <a:cubicBezTo>
                      <a:pt x="364967" y="75543"/>
                      <a:pt x="366518" y="57513"/>
                      <a:pt x="364542" y="39694"/>
                    </a:cubicBezTo>
                    <a:cubicBezTo>
                      <a:pt x="361314" y="22057"/>
                      <a:pt x="349346" y="4814"/>
                      <a:pt x="331787" y="1113"/>
                    </a:cubicBezTo>
                    <a:cubicBezTo>
                      <a:pt x="314229" y="-2587"/>
                      <a:pt x="297143" y="7727"/>
                      <a:pt x="284073" y="19695"/>
                    </a:cubicBezTo>
                    <a:cubicBezTo>
                      <a:pt x="237303" y="62528"/>
                      <a:pt x="219823" y="127880"/>
                      <a:pt x="204548" y="189452"/>
                    </a:cubicBezTo>
                    <a:cubicBezTo>
                      <a:pt x="211020" y="173708"/>
                      <a:pt x="214130" y="156786"/>
                      <a:pt x="213682" y="139769"/>
                    </a:cubicBezTo>
                    <a:cubicBezTo>
                      <a:pt x="212028" y="122920"/>
                      <a:pt x="201320" y="105676"/>
                      <a:pt x="184785" y="102054"/>
                    </a:cubicBezTo>
                    <a:cubicBezTo>
                      <a:pt x="163369" y="97330"/>
                      <a:pt x="143842" y="116542"/>
                      <a:pt x="134472" y="136305"/>
                    </a:cubicBezTo>
                    <a:cubicBezTo>
                      <a:pt x="125102" y="156068"/>
                      <a:pt x="120378" y="178980"/>
                      <a:pt x="105339" y="194964"/>
                    </a:cubicBezTo>
                    <a:cubicBezTo>
                      <a:pt x="94395" y="182681"/>
                      <a:pt x="73844" y="183390"/>
                      <a:pt x="60144" y="192444"/>
                    </a:cubicBezTo>
                    <a:cubicBezTo>
                      <a:pt x="47034" y="202583"/>
                      <a:pt x="37066" y="216234"/>
                      <a:pt x="31405" y="231813"/>
                    </a:cubicBezTo>
                    <a:cubicBezTo>
                      <a:pt x="6635" y="287404"/>
                      <a:pt x="-3893" y="348291"/>
                      <a:pt x="776" y="408971"/>
                    </a:cubicBezTo>
                    <a:cubicBezTo>
                      <a:pt x="12422" y="384309"/>
                      <a:pt x="38263" y="369578"/>
                      <a:pt x="65420" y="372122"/>
                    </a:cubicBezTo>
                    <a:cubicBezTo>
                      <a:pt x="63924" y="358737"/>
                      <a:pt x="62349" y="345273"/>
                      <a:pt x="60774" y="331888"/>
                    </a:cubicBezTo>
                  </a:path>
                </a:pathLst>
              </a:custGeom>
              <a:solidFill>
                <a:srgbClr val="C6BAB9"/>
              </a:solidFill>
              <a:ln w="7867" cap="flat">
                <a:noFill/>
                <a:prstDash val="solid"/>
                <a:miter/>
              </a:ln>
            </p:spPr>
            <p:txBody>
              <a:bodyPr rtlCol="0" anchor="ctr"/>
              <a:lstStyle/>
              <a:p>
                <a:endParaRPr lang="en-US"/>
              </a:p>
            </p:txBody>
          </p:sp>
          <p:sp>
            <p:nvSpPr>
              <p:cNvPr id="2654" name="Freeform: Shape 2653">
                <a:extLst>
                  <a:ext uri="{FF2B5EF4-FFF2-40B4-BE49-F238E27FC236}">
                    <a16:creationId xmlns:a16="http://schemas.microsoft.com/office/drawing/2014/main" id="{64A02BBA-7CE8-B5E0-0B5F-085473F3D5DD}"/>
                  </a:ext>
                </a:extLst>
              </p:cNvPr>
              <p:cNvSpPr/>
              <p:nvPr/>
            </p:nvSpPr>
            <p:spPr>
              <a:xfrm>
                <a:off x="-409735" y="-563014"/>
                <a:ext cx="28424" cy="41879"/>
              </a:xfrm>
              <a:custGeom>
                <a:avLst/>
                <a:gdLst>
                  <a:gd name="connsiteX0" fmla="*/ 1665 w 28424"/>
                  <a:gd name="connsiteY0" fmla="*/ 12466 h 41879"/>
                  <a:gd name="connsiteX1" fmla="*/ -303 w 28424"/>
                  <a:gd name="connsiteY1" fmla="*/ 42229 h 41879"/>
                  <a:gd name="connsiteX2" fmla="*/ 18633 w 28424"/>
                  <a:gd name="connsiteY2" fmla="*/ 35001 h 41879"/>
                  <a:gd name="connsiteX3" fmla="*/ 21507 w 28424"/>
                  <a:gd name="connsiteY3" fmla="*/ 36717 h 41879"/>
                  <a:gd name="connsiteX4" fmla="*/ 26468 w 28424"/>
                  <a:gd name="connsiteY4" fmla="*/ 18293 h 41879"/>
                  <a:gd name="connsiteX5" fmla="*/ 23397 w 28424"/>
                  <a:gd name="connsiteY5" fmla="*/ 970 h 41879"/>
                  <a:gd name="connsiteX6" fmla="*/ 5917 w 28424"/>
                  <a:gd name="connsiteY6" fmla="*/ 12309 h 41879"/>
                  <a:gd name="connsiteX7" fmla="*/ 5051 w 28424"/>
                  <a:gd name="connsiteY7" fmla="*/ 4907 h 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 h="41879">
                    <a:moveTo>
                      <a:pt x="1665" y="12466"/>
                    </a:moveTo>
                    <a:cubicBezTo>
                      <a:pt x="957" y="22387"/>
                      <a:pt x="327" y="32308"/>
                      <a:pt x="-303" y="42229"/>
                    </a:cubicBezTo>
                    <a:cubicBezTo>
                      <a:pt x="2933" y="35005"/>
                      <a:pt x="11405" y="31768"/>
                      <a:pt x="18633" y="35001"/>
                    </a:cubicBezTo>
                    <a:cubicBezTo>
                      <a:pt x="19657" y="35458"/>
                      <a:pt x="20618" y="36034"/>
                      <a:pt x="21507" y="36717"/>
                    </a:cubicBezTo>
                    <a:cubicBezTo>
                      <a:pt x="21216" y="30210"/>
                      <a:pt x="22948" y="23773"/>
                      <a:pt x="26468" y="18293"/>
                    </a:cubicBezTo>
                    <a:cubicBezTo>
                      <a:pt x="28908" y="12309"/>
                      <a:pt x="29223" y="3805"/>
                      <a:pt x="23397" y="970"/>
                    </a:cubicBezTo>
                    <a:cubicBezTo>
                      <a:pt x="17570" y="-1864"/>
                      <a:pt x="9618" y="5537"/>
                      <a:pt x="5917" y="12309"/>
                    </a:cubicBezTo>
                    <a:cubicBezTo>
                      <a:pt x="5917" y="9868"/>
                      <a:pt x="5366" y="7427"/>
                      <a:pt x="5051" y="4907"/>
                    </a:cubicBezTo>
                    <a:close/>
                  </a:path>
                </a:pathLst>
              </a:custGeom>
              <a:solidFill>
                <a:srgbClr val="92E3A9"/>
              </a:solidFill>
              <a:ln w="7867" cap="flat">
                <a:noFill/>
                <a:prstDash val="solid"/>
                <a:miter/>
              </a:ln>
            </p:spPr>
            <p:txBody>
              <a:bodyPr rtlCol="0" anchor="ctr"/>
              <a:lstStyle/>
              <a:p>
                <a:endParaRPr lang="en-US"/>
              </a:p>
            </p:txBody>
          </p:sp>
          <p:sp>
            <p:nvSpPr>
              <p:cNvPr id="2655" name="Freeform: Shape 2654">
                <a:extLst>
                  <a:ext uri="{FF2B5EF4-FFF2-40B4-BE49-F238E27FC236}">
                    <a16:creationId xmlns:a16="http://schemas.microsoft.com/office/drawing/2014/main" id="{5C8E25C7-DC6C-7B76-02AD-1CF2311041AD}"/>
                  </a:ext>
                </a:extLst>
              </p:cNvPr>
              <p:cNvSpPr/>
              <p:nvPr/>
            </p:nvSpPr>
            <p:spPr>
              <a:xfrm>
                <a:off x="-310605" y="-574841"/>
                <a:ext cx="39818" cy="41188"/>
              </a:xfrm>
              <a:custGeom>
                <a:avLst/>
                <a:gdLst>
                  <a:gd name="connsiteX0" fmla="*/ 15444 w 39818"/>
                  <a:gd name="connsiteY0" fmla="*/ 6499 h 41188"/>
                  <a:gd name="connsiteX1" fmla="*/ -303 w 39818"/>
                  <a:gd name="connsiteY1" fmla="*/ 39411 h 41188"/>
                  <a:gd name="connsiteX2" fmla="*/ 11193 w 39818"/>
                  <a:gd name="connsiteY2" fmla="*/ 30907 h 41188"/>
                  <a:gd name="connsiteX3" fmla="*/ 24263 w 39818"/>
                  <a:gd name="connsiteY3" fmla="*/ 33820 h 41188"/>
                  <a:gd name="connsiteX4" fmla="*/ 29302 w 39818"/>
                  <a:gd name="connsiteY4" fmla="*/ 41064 h 41188"/>
                  <a:gd name="connsiteX5" fmla="*/ 37176 w 39818"/>
                  <a:gd name="connsiteY5" fmla="*/ 38230 h 41188"/>
                  <a:gd name="connsiteX6" fmla="*/ 39144 w 39818"/>
                  <a:gd name="connsiteY6" fmla="*/ 29569 h 41188"/>
                  <a:gd name="connsiteX7" fmla="*/ 38200 w 39818"/>
                  <a:gd name="connsiteY7" fmla="*/ 12483 h 41188"/>
                  <a:gd name="connsiteX8" fmla="*/ 26861 w 39818"/>
                  <a:gd name="connsiteY8" fmla="*/ 593 h 41188"/>
                  <a:gd name="connsiteX9" fmla="*/ 14657 w 39818"/>
                  <a:gd name="connsiteY9" fmla="*/ 8374 h 41188"/>
                  <a:gd name="connsiteX10" fmla="*/ 14500 w 39818"/>
                  <a:gd name="connsiteY10" fmla="*/ 9254 h 4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18" h="41188">
                    <a:moveTo>
                      <a:pt x="15444" y="6499"/>
                    </a:moveTo>
                    <a:cubicBezTo>
                      <a:pt x="7311" y="15842"/>
                      <a:pt x="1870" y="27217"/>
                      <a:pt x="-303" y="39411"/>
                    </a:cubicBezTo>
                    <a:cubicBezTo>
                      <a:pt x="2862" y="35768"/>
                      <a:pt x="6783" y="32865"/>
                      <a:pt x="11193" y="30907"/>
                    </a:cubicBezTo>
                    <a:cubicBezTo>
                      <a:pt x="15728" y="29003"/>
                      <a:pt x="20964" y="30172"/>
                      <a:pt x="24263" y="33820"/>
                    </a:cubicBezTo>
                    <a:cubicBezTo>
                      <a:pt x="25995" y="36261"/>
                      <a:pt x="26704" y="39726"/>
                      <a:pt x="29302" y="41064"/>
                    </a:cubicBezTo>
                    <a:cubicBezTo>
                      <a:pt x="32263" y="42290"/>
                      <a:pt x="35672" y="41063"/>
                      <a:pt x="37176" y="38230"/>
                    </a:cubicBezTo>
                    <a:cubicBezTo>
                      <a:pt x="38546" y="35553"/>
                      <a:pt x="39223" y="32575"/>
                      <a:pt x="39144" y="29569"/>
                    </a:cubicBezTo>
                    <a:cubicBezTo>
                      <a:pt x="39861" y="23863"/>
                      <a:pt x="39538" y="18075"/>
                      <a:pt x="38200" y="12483"/>
                    </a:cubicBezTo>
                    <a:cubicBezTo>
                      <a:pt x="36782" y="6798"/>
                      <a:pt x="32475" y="2280"/>
                      <a:pt x="26861" y="593"/>
                    </a:cubicBezTo>
                    <a:cubicBezTo>
                      <a:pt x="21342" y="-629"/>
                      <a:pt x="15877" y="2855"/>
                      <a:pt x="14657" y="8374"/>
                    </a:cubicBezTo>
                    <a:cubicBezTo>
                      <a:pt x="14594" y="8665"/>
                      <a:pt x="14539" y="8959"/>
                      <a:pt x="14500" y="9254"/>
                    </a:cubicBezTo>
                    <a:close/>
                  </a:path>
                </a:pathLst>
              </a:custGeom>
              <a:solidFill>
                <a:srgbClr val="92E3A9"/>
              </a:solidFill>
              <a:ln w="7867" cap="flat">
                <a:noFill/>
                <a:prstDash val="solid"/>
                <a:miter/>
              </a:ln>
            </p:spPr>
            <p:txBody>
              <a:bodyPr rtlCol="0" anchor="ctr"/>
              <a:lstStyle/>
              <a:p>
                <a:endParaRPr lang="en-US"/>
              </a:p>
            </p:txBody>
          </p:sp>
          <p:sp>
            <p:nvSpPr>
              <p:cNvPr id="2656" name="Freeform: Shape 2655">
                <a:extLst>
                  <a:ext uri="{FF2B5EF4-FFF2-40B4-BE49-F238E27FC236}">
                    <a16:creationId xmlns:a16="http://schemas.microsoft.com/office/drawing/2014/main" id="{E04E871E-8E34-7615-E4A8-7D22FC39E02E}"/>
                  </a:ext>
                </a:extLst>
              </p:cNvPr>
              <p:cNvSpPr/>
              <p:nvPr/>
            </p:nvSpPr>
            <p:spPr>
              <a:xfrm>
                <a:off x="-202027" y="-559401"/>
                <a:ext cx="44520" cy="57163"/>
              </a:xfrm>
              <a:custGeom>
                <a:avLst/>
                <a:gdLst>
                  <a:gd name="connsiteX0" fmla="*/ 16232 w 44520"/>
                  <a:gd name="connsiteY0" fmla="*/ 18144 h 57163"/>
                  <a:gd name="connsiteX1" fmla="*/ -303 w 44520"/>
                  <a:gd name="connsiteY1" fmla="*/ 57512 h 57163"/>
                  <a:gd name="connsiteX2" fmla="*/ 15051 w 44520"/>
                  <a:gd name="connsiteY2" fmla="*/ 49639 h 57163"/>
                  <a:gd name="connsiteX3" fmla="*/ 30798 w 44520"/>
                  <a:gd name="connsiteY3" fmla="*/ 41765 h 57163"/>
                  <a:gd name="connsiteX4" fmla="*/ 42971 w 44520"/>
                  <a:gd name="connsiteY4" fmla="*/ 51139 h 57163"/>
                  <a:gd name="connsiteX5" fmla="*/ 43002 w 44520"/>
                  <a:gd name="connsiteY5" fmla="*/ 51371 h 57163"/>
                  <a:gd name="connsiteX6" fmla="*/ 43632 w 44520"/>
                  <a:gd name="connsiteY6" fmla="*/ 31372 h 57163"/>
                  <a:gd name="connsiteX7" fmla="*/ 42215 w 44520"/>
                  <a:gd name="connsiteY7" fmla="*/ 11530 h 57163"/>
                  <a:gd name="connsiteX8" fmla="*/ 27019 w 44520"/>
                  <a:gd name="connsiteY8" fmla="*/ 349 h 57163"/>
                  <a:gd name="connsiteX9" fmla="*/ 17129 w 44520"/>
                  <a:gd name="connsiteY9" fmla="*/ 11520 h 57163"/>
                  <a:gd name="connsiteX10" fmla="*/ 17728 w 44520"/>
                  <a:gd name="connsiteY10" fmla="*/ 14443 h 5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20" h="57163">
                    <a:moveTo>
                      <a:pt x="16232" y="18144"/>
                    </a:moveTo>
                    <a:cubicBezTo>
                      <a:pt x="7626" y="29739"/>
                      <a:pt x="1949" y="43247"/>
                      <a:pt x="-303" y="57512"/>
                    </a:cubicBezTo>
                    <a:cubicBezTo>
                      <a:pt x="5398" y="56231"/>
                      <a:pt x="10681" y="53522"/>
                      <a:pt x="15051" y="49639"/>
                    </a:cubicBezTo>
                    <a:cubicBezTo>
                      <a:pt x="19405" y="45517"/>
                      <a:pt x="24885" y="42778"/>
                      <a:pt x="30798" y="41765"/>
                    </a:cubicBezTo>
                    <a:cubicBezTo>
                      <a:pt x="36751" y="40991"/>
                      <a:pt x="42199" y="45188"/>
                      <a:pt x="42971" y="51139"/>
                    </a:cubicBezTo>
                    <a:cubicBezTo>
                      <a:pt x="42987" y="51216"/>
                      <a:pt x="42994" y="51293"/>
                      <a:pt x="43002" y="51371"/>
                    </a:cubicBezTo>
                    <a:cubicBezTo>
                      <a:pt x="42309" y="44706"/>
                      <a:pt x="42522" y="37979"/>
                      <a:pt x="43632" y="31372"/>
                    </a:cubicBezTo>
                    <a:cubicBezTo>
                      <a:pt x="44750" y="24740"/>
                      <a:pt x="44262" y="17936"/>
                      <a:pt x="42215" y="11530"/>
                    </a:cubicBezTo>
                    <a:cubicBezTo>
                      <a:pt x="39924" y="5037"/>
                      <a:pt x="33900" y="603"/>
                      <a:pt x="27019" y="349"/>
                    </a:cubicBezTo>
                    <a:cubicBezTo>
                      <a:pt x="21200" y="703"/>
                      <a:pt x="16775" y="5704"/>
                      <a:pt x="17129" y="11520"/>
                    </a:cubicBezTo>
                    <a:cubicBezTo>
                      <a:pt x="17185" y="12518"/>
                      <a:pt x="17389" y="13502"/>
                      <a:pt x="17728" y="14443"/>
                    </a:cubicBezTo>
                    <a:close/>
                  </a:path>
                </a:pathLst>
              </a:custGeom>
              <a:solidFill>
                <a:srgbClr val="92E3A9"/>
              </a:solidFill>
              <a:ln w="7867" cap="flat">
                <a:noFill/>
                <a:prstDash val="solid"/>
                <a:miter/>
              </a:ln>
            </p:spPr>
            <p:txBody>
              <a:bodyPr rtlCol="0" anchor="ctr"/>
              <a:lstStyle/>
              <a:p>
                <a:endParaRPr lang="en-US"/>
              </a:p>
            </p:txBody>
          </p:sp>
          <p:sp>
            <p:nvSpPr>
              <p:cNvPr id="2657" name="Freeform: Shape 2656">
                <a:extLst>
                  <a:ext uri="{FF2B5EF4-FFF2-40B4-BE49-F238E27FC236}">
                    <a16:creationId xmlns:a16="http://schemas.microsoft.com/office/drawing/2014/main" id="{02CA84AA-900A-CFE6-F834-7845A8D07754}"/>
                  </a:ext>
                </a:extLst>
              </p:cNvPr>
              <p:cNvSpPr/>
              <p:nvPr/>
            </p:nvSpPr>
            <p:spPr>
              <a:xfrm>
                <a:off x="-495639" y="-502907"/>
                <a:ext cx="29814" cy="37832"/>
              </a:xfrm>
              <a:custGeom>
                <a:avLst/>
                <a:gdLst>
                  <a:gd name="connsiteX0" fmla="*/ 8832 w 29814"/>
                  <a:gd name="connsiteY0" fmla="*/ 1176 h 37832"/>
                  <a:gd name="connsiteX1" fmla="*/ -302 w 29814"/>
                  <a:gd name="connsiteY1" fmla="*/ 38182 h 37832"/>
                  <a:gd name="connsiteX2" fmla="*/ 11194 w 29814"/>
                  <a:gd name="connsiteY2" fmla="*/ 26686 h 37832"/>
                  <a:gd name="connsiteX3" fmla="*/ 27965 w 29814"/>
                  <a:gd name="connsiteY3" fmla="*/ 31174 h 37832"/>
                  <a:gd name="connsiteX4" fmla="*/ 29067 w 29814"/>
                  <a:gd name="connsiteY4" fmla="*/ 13065 h 37832"/>
                  <a:gd name="connsiteX5" fmla="*/ 17571 w 29814"/>
                  <a:gd name="connsiteY5" fmla="*/ 467 h 37832"/>
                  <a:gd name="connsiteX6" fmla="*/ 6548 w 29814"/>
                  <a:gd name="connsiteY6" fmla="*/ 11096 h 37832"/>
                  <a:gd name="connsiteX7" fmla="*/ 4737 w 29814"/>
                  <a:gd name="connsiteY7" fmla="*/ 6530 h 3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14" h="37832">
                    <a:moveTo>
                      <a:pt x="8832" y="1176"/>
                    </a:moveTo>
                    <a:cubicBezTo>
                      <a:pt x="2769" y="12562"/>
                      <a:pt x="-373" y="25280"/>
                      <a:pt x="-302" y="38182"/>
                    </a:cubicBezTo>
                    <a:cubicBezTo>
                      <a:pt x="304" y="32102"/>
                      <a:pt x="5115" y="27293"/>
                      <a:pt x="11194" y="26686"/>
                    </a:cubicBezTo>
                    <a:cubicBezTo>
                      <a:pt x="17138" y="26202"/>
                      <a:pt x="23060" y="27788"/>
                      <a:pt x="27965" y="31174"/>
                    </a:cubicBezTo>
                    <a:cubicBezTo>
                      <a:pt x="29548" y="25273"/>
                      <a:pt x="29918" y="19114"/>
                      <a:pt x="29067" y="13065"/>
                    </a:cubicBezTo>
                    <a:cubicBezTo>
                      <a:pt x="28036" y="6975"/>
                      <a:pt x="23540" y="2048"/>
                      <a:pt x="17571" y="467"/>
                    </a:cubicBezTo>
                    <a:cubicBezTo>
                      <a:pt x="11588" y="-557"/>
                      <a:pt x="4895" y="5270"/>
                      <a:pt x="6548" y="11096"/>
                    </a:cubicBezTo>
                    <a:lnTo>
                      <a:pt x="4737" y="6530"/>
                    </a:lnTo>
                    <a:close/>
                  </a:path>
                </a:pathLst>
              </a:custGeom>
              <a:solidFill>
                <a:srgbClr val="92E3A9"/>
              </a:solidFill>
              <a:ln w="7867" cap="flat">
                <a:noFill/>
                <a:prstDash val="solid"/>
                <a:miter/>
              </a:ln>
            </p:spPr>
            <p:txBody>
              <a:bodyPr rtlCol="0" anchor="ctr"/>
              <a:lstStyle/>
              <a:p>
                <a:endParaRPr lang="en-US"/>
              </a:p>
            </p:txBody>
          </p:sp>
          <p:sp>
            <p:nvSpPr>
              <p:cNvPr id="2658" name="Freeform: Shape 2657">
                <a:extLst>
                  <a:ext uri="{FF2B5EF4-FFF2-40B4-BE49-F238E27FC236}">
                    <a16:creationId xmlns:a16="http://schemas.microsoft.com/office/drawing/2014/main" id="{43604518-323F-344D-B94B-A382EDB229F1}"/>
                  </a:ext>
                </a:extLst>
              </p:cNvPr>
              <p:cNvSpPr/>
              <p:nvPr/>
            </p:nvSpPr>
            <p:spPr>
              <a:xfrm>
                <a:off x="-532700" y="-1001723"/>
                <a:ext cx="586470" cy="638596"/>
              </a:xfrm>
              <a:custGeom>
                <a:avLst/>
                <a:gdLst>
                  <a:gd name="connsiteX0" fmla="*/ 72821 w 586470"/>
                  <a:gd name="connsiteY0" fmla="*/ 323069 h 638596"/>
                  <a:gd name="connsiteX1" fmla="*/ 126441 w 586470"/>
                  <a:gd name="connsiteY1" fmla="*/ 315195 h 638596"/>
                  <a:gd name="connsiteX2" fmla="*/ 139905 w 586470"/>
                  <a:gd name="connsiteY2" fmla="*/ 346690 h 638596"/>
                  <a:gd name="connsiteX3" fmla="*/ 151794 w 586470"/>
                  <a:gd name="connsiteY3" fmla="*/ 379130 h 638596"/>
                  <a:gd name="connsiteX4" fmla="*/ 182580 w 586470"/>
                  <a:gd name="connsiteY4" fmla="*/ 382988 h 638596"/>
                  <a:gd name="connsiteX5" fmla="*/ 185730 w 586470"/>
                  <a:gd name="connsiteY5" fmla="*/ 434718 h 638596"/>
                  <a:gd name="connsiteX6" fmla="*/ 212816 w 586470"/>
                  <a:gd name="connsiteY6" fmla="*/ 328896 h 638596"/>
                  <a:gd name="connsiteX7" fmla="*/ 213918 w 586470"/>
                  <a:gd name="connsiteY7" fmla="*/ 275355 h 638596"/>
                  <a:gd name="connsiteX8" fmla="*/ 249507 w 586470"/>
                  <a:gd name="connsiteY8" fmla="*/ 240159 h 638596"/>
                  <a:gd name="connsiteX9" fmla="*/ 288875 w 586470"/>
                  <a:gd name="connsiteY9" fmla="*/ 278110 h 638596"/>
                  <a:gd name="connsiteX10" fmla="*/ 287065 w 586470"/>
                  <a:gd name="connsiteY10" fmla="*/ 337478 h 638596"/>
                  <a:gd name="connsiteX11" fmla="*/ 304072 w 586470"/>
                  <a:gd name="connsiteY11" fmla="*/ 425742 h 638596"/>
                  <a:gd name="connsiteX12" fmla="*/ 316591 w 586470"/>
                  <a:gd name="connsiteY12" fmla="*/ 400389 h 638596"/>
                  <a:gd name="connsiteX13" fmla="*/ 327850 w 586470"/>
                  <a:gd name="connsiteY13" fmla="*/ 451253 h 638596"/>
                  <a:gd name="connsiteX14" fmla="*/ 337614 w 586470"/>
                  <a:gd name="connsiteY14" fmla="*/ 339368 h 638596"/>
                  <a:gd name="connsiteX15" fmla="*/ 344464 w 586470"/>
                  <a:gd name="connsiteY15" fmla="*/ 308660 h 638596"/>
                  <a:gd name="connsiteX16" fmla="*/ 369739 w 586470"/>
                  <a:gd name="connsiteY16" fmla="*/ 292913 h 638596"/>
                  <a:gd name="connsiteX17" fmla="*/ 396824 w 586470"/>
                  <a:gd name="connsiteY17" fmla="*/ 322833 h 638596"/>
                  <a:gd name="connsiteX18" fmla="*/ 402651 w 586470"/>
                  <a:gd name="connsiteY18" fmla="*/ 638726 h 638596"/>
                  <a:gd name="connsiteX19" fmla="*/ 423280 w 586470"/>
                  <a:gd name="connsiteY19" fmla="*/ 620853 h 638596"/>
                  <a:gd name="connsiteX20" fmla="*/ 428555 w 586470"/>
                  <a:gd name="connsiteY20" fmla="*/ 591405 h 638596"/>
                  <a:gd name="connsiteX21" fmla="*/ 452176 w 586470"/>
                  <a:gd name="connsiteY21" fmla="*/ 579673 h 638596"/>
                  <a:gd name="connsiteX22" fmla="*/ 468947 w 586470"/>
                  <a:gd name="connsiteY22" fmla="*/ 618412 h 638596"/>
                  <a:gd name="connsiteX23" fmla="*/ 504615 w 586470"/>
                  <a:gd name="connsiteY23" fmla="*/ 532352 h 638596"/>
                  <a:gd name="connsiteX24" fmla="*/ 540283 w 586470"/>
                  <a:gd name="connsiteY24" fmla="*/ 513298 h 638596"/>
                  <a:gd name="connsiteX25" fmla="*/ 558944 w 586470"/>
                  <a:gd name="connsiteY25" fmla="*/ 536919 h 638596"/>
                  <a:gd name="connsiteX26" fmla="*/ 573038 w 586470"/>
                  <a:gd name="connsiteY26" fmla="*/ 514164 h 638596"/>
                  <a:gd name="connsiteX27" fmla="*/ 573038 w 586470"/>
                  <a:gd name="connsiteY27" fmla="*/ 386295 h 638596"/>
                  <a:gd name="connsiteX28" fmla="*/ 584297 w 586470"/>
                  <a:gd name="connsiteY28" fmla="*/ 348265 h 638596"/>
                  <a:gd name="connsiteX29" fmla="*/ 546188 w 586470"/>
                  <a:gd name="connsiteY29" fmla="*/ 333856 h 638596"/>
                  <a:gd name="connsiteX30" fmla="*/ 499655 w 586470"/>
                  <a:gd name="connsiteY30" fmla="*/ 362123 h 638596"/>
                  <a:gd name="connsiteX31" fmla="*/ 451546 w 586470"/>
                  <a:gd name="connsiteY31" fmla="*/ 557785 h 638596"/>
                  <a:gd name="connsiteX32" fmla="*/ 449184 w 586470"/>
                  <a:gd name="connsiteY32" fmla="*/ 260631 h 638596"/>
                  <a:gd name="connsiteX33" fmla="*/ 460207 w 586470"/>
                  <a:gd name="connsiteY33" fmla="*/ 98511 h 638596"/>
                  <a:gd name="connsiteX34" fmla="*/ 406509 w 586470"/>
                  <a:gd name="connsiteY34" fmla="*/ 55521 h 638596"/>
                  <a:gd name="connsiteX35" fmla="*/ 366589 w 586470"/>
                  <a:gd name="connsiteY35" fmla="*/ 97724 h 638596"/>
                  <a:gd name="connsiteX36" fmla="*/ 315646 w 586470"/>
                  <a:gd name="connsiteY36" fmla="*/ 294566 h 638596"/>
                  <a:gd name="connsiteX37" fmla="*/ 359975 w 586470"/>
                  <a:gd name="connsiteY37" fmla="*/ 92763 h 638596"/>
                  <a:gd name="connsiteX38" fmla="*/ 364542 w 586470"/>
                  <a:gd name="connsiteY38" fmla="*/ 39694 h 638596"/>
                  <a:gd name="connsiteX39" fmla="*/ 331787 w 586470"/>
                  <a:gd name="connsiteY39" fmla="*/ 1113 h 638596"/>
                  <a:gd name="connsiteX40" fmla="*/ 284073 w 586470"/>
                  <a:gd name="connsiteY40" fmla="*/ 19695 h 638596"/>
                  <a:gd name="connsiteX41" fmla="*/ 204548 w 586470"/>
                  <a:gd name="connsiteY41" fmla="*/ 189452 h 638596"/>
                  <a:gd name="connsiteX42" fmla="*/ 213682 w 586470"/>
                  <a:gd name="connsiteY42" fmla="*/ 139769 h 638596"/>
                  <a:gd name="connsiteX43" fmla="*/ 184785 w 586470"/>
                  <a:gd name="connsiteY43" fmla="*/ 102054 h 638596"/>
                  <a:gd name="connsiteX44" fmla="*/ 134472 w 586470"/>
                  <a:gd name="connsiteY44" fmla="*/ 136305 h 638596"/>
                  <a:gd name="connsiteX45" fmla="*/ 105339 w 586470"/>
                  <a:gd name="connsiteY45" fmla="*/ 194964 h 638596"/>
                  <a:gd name="connsiteX46" fmla="*/ 60144 w 586470"/>
                  <a:gd name="connsiteY46" fmla="*/ 192444 h 638596"/>
                  <a:gd name="connsiteX47" fmla="*/ 31405 w 586470"/>
                  <a:gd name="connsiteY47" fmla="*/ 231813 h 638596"/>
                  <a:gd name="connsiteX48" fmla="*/ 776 w 586470"/>
                  <a:gd name="connsiteY48" fmla="*/ 408971 h 638596"/>
                  <a:gd name="connsiteX49" fmla="*/ 65420 w 586470"/>
                  <a:gd name="connsiteY49" fmla="*/ 372122 h 638596"/>
                  <a:gd name="connsiteX50" fmla="*/ 60774 w 586470"/>
                  <a:gd name="connsiteY50" fmla="*/ 331888 h 63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6470" h="638596">
                    <a:moveTo>
                      <a:pt x="72821" y="323069"/>
                    </a:moveTo>
                    <a:cubicBezTo>
                      <a:pt x="85498" y="307322"/>
                      <a:pt x="111638" y="301102"/>
                      <a:pt x="126441" y="315195"/>
                    </a:cubicBezTo>
                    <a:cubicBezTo>
                      <a:pt x="134110" y="324027"/>
                      <a:pt x="138826" y="335042"/>
                      <a:pt x="139905" y="346690"/>
                    </a:cubicBezTo>
                    <a:cubicBezTo>
                      <a:pt x="141007" y="358347"/>
                      <a:pt x="145102" y="369520"/>
                      <a:pt x="151794" y="379130"/>
                    </a:cubicBezTo>
                    <a:cubicBezTo>
                      <a:pt x="159668" y="387949"/>
                      <a:pt x="174549" y="391492"/>
                      <a:pt x="182580" y="382988"/>
                    </a:cubicBezTo>
                    <a:cubicBezTo>
                      <a:pt x="183580" y="400258"/>
                      <a:pt x="184628" y="417501"/>
                      <a:pt x="185730" y="434718"/>
                    </a:cubicBezTo>
                    <a:cubicBezTo>
                      <a:pt x="204178" y="402549"/>
                      <a:pt x="213540" y="365972"/>
                      <a:pt x="212816" y="328896"/>
                    </a:cubicBezTo>
                    <a:cubicBezTo>
                      <a:pt x="212816" y="311022"/>
                      <a:pt x="209745" y="292834"/>
                      <a:pt x="213918" y="275355"/>
                    </a:cubicBezTo>
                    <a:cubicBezTo>
                      <a:pt x="218091" y="257875"/>
                      <a:pt x="231634" y="241025"/>
                      <a:pt x="249507" y="240159"/>
                    </a:cubicBezTo>
                    <a:cubicBezTo>
                      <a:pt x="269349" y="239293"/>
                      <a:pt x="285017" y="258584"/>
                      <a:pt x="288875" y="278110"/>
                    </a:cubicBezTo>
                    <a:cubicBezTo>
                      <a:pt x="292734" y="297637"/>
                      <a:pt x="288246" y="317479"/>
                      <a:pt x="287065" y="337478"/>
                    </a:cubicBezTo>
                    <a:cubicBezTo>
                      <a:pt x="285246" y="367860"/>
                      <a:pt x="291088" y="398213"/>
                      <a:pt x="304072" y="425742"/>
                    </a:cubicBezTo>
                    <a:lnTo>
                      <a:pt x="316591" y="400389"/>
                    </a:lnTo>
                    <a:cubicBezTo>
                      <a:pt x="320370" y="417318"/>
                      <a:pt x="324465" y="434325"/>
                      <a:pt x="327850" y="451253"/>
                    </a:cubicBezTo>
                    <a:cubicBezTo>
                      <a:pt x="331157" y="413932"/>
                      <a:pt x="334409" y="376636"/>
                      <a:pt x="337614" y="339368"/>
                    </a:cubicBezTo>
                    <a:cubicBezTo>
                      <a:pt x="337874" y="328783"/>
                      <a:pt x="340204" y="318352"/>
                      <a:pt x="344464" y="308660"/>
                    </a:cubicBezTo>
                    <a:cubicBezTo>
                      <a:pt x="349039" y="298878"/>
                      <a:pt x="358944" y="292706"/>
                      <a:pt x="369739" y="292913"/>
                    </a:cubicBezTo>
                    <a:cubicBezTo>
                      <a:pt x="383911" y="294251"/>
                      <a:pt x="392100" y="309448"/>
                      <a:pt x="396824" y="322833"/>
                    </a:cubicBezTo>
                    <a:cubicBezTo>
                      <a:pt x="432334" y="423144"/>
                      <a:pt x="417689" y="533376"/>
                      <a:pt x="402651" y="638726"/>
                    </a:cubicBezTo>
                    <a:cubicBezTo>
                      <a:pt x="412493" y="640537"/>
                      <a:pt x="420839" y="630853"/>
                      <a:pt x="423280" y="620853"/>
                    </a:cubicBezTo>
                    <a:cubicBezTo>
                      <a:pt x="424390" y="610932"/>
                      <a:pt x="426154" y="601095"/>
                      <a:pt x="428555" y="591405"/>
                    </a:cubicBezTo>
                    <a:cubicBezTo>
                      <a:pt x="432256" y="582036"/>
                      <a:pt x="443673" y="574398"/>
                      <a:pt x="452176" y="579673"/>
                    </a:cubicBezTo>
                    <a:cubicBezTo>
                      <a:pt x="464617" y="587547"/>
                      <a:pt x="455956" y="611719"/>
                      <a:pt x="468947" y="618412"/>
                    </a:cubicBezTo>
                    <a:cubicBezTo>
                      <a:pt x="473097" y="587098"/>
                      <a:pt x="485395" y="557423"/>
                      <a:pt x="504615" y="532352"/>
                    </a:cubicBezTo>
                    <a:cubicBezTo>
                      <a:pt x="513355" y="521014"/>
                      <a:pt x="526426" y="509755"/>
                      <a:pt x="540283" y="513298"/>
                    </a:cubicBezTo>
                    <a:cubicBezTo>
                      <a:pt x="550550" y="516897"/>
                      <a:pt x="557818" y="526098"/>
                      <a:pt x="558944" y="536919"/>
                    </a:cubicBezTo>
                    <a:cubicBezTo>
                      <a:pt x="560440" y="547470"/>
                      <a:pt x="575715" y="503850"/>
                      <a:pt x="573038" y="514164"/>
                    </a:cubicBezTo>
                    <a:cubicBezTo>
                      <a:pt x="579022" y="453458"/>
                      <a:pt x="567054" y="447080"/>
                      <a:pt x="573038" y="386295"/>
                    </a:cubicBezTo>
                    <a:cubicBezTo>
                      <a:pt x="574140" y="375351"/>
                      <a:pt x="591856" y="356296"/>
                      <a:pt x="584297" y="348265"/>
                    </a:cubicBezTo>
                    <a:cubicBezTo>
                      <a:pt x="576738" y="340234"/>
                      <a:pt x="555716" y="329447"/>
                      <a:pt x="546188" y="333856"/>
                    </a:cubicBezTo>
                    <a:cubicBezTo>
                      <a:pt x="536661" y="338265"/>
                      <a:pt x="505796" y="353619"/>
                      <a:pt x="499655" y="362123"/>
                    </a:cubicBezTo>
                    <a:cubicBezTo>
                      <a:pt x="460916" y="415585"/>
                      <a:pt x="463593" y="492905"/>
                      <a:pt x="451546" y="557785"/>
                    </a:cubicBezTo>
                    <a:cubicBezTo>
                      <a:pt x="441311" y="458891"/>
                      <a:pt x="431075" y="358343"/>
                      <a:pt x="449184" y="260631"/>
                    </a:cubicBezTo>
                    <a:cubicBezTo>
                      <a:pt x="459184" y="206696"/>
                      <a:pt x="477608" y="150399"/>
                      <a:pt x="460207" y="98511"/>
                    </a:cubicBezTo>
                    <a:cubicBezTo>
                      <a:pt x="452334" y="74890"/>
                      <a:pt x="431153" y="51269"/>
                      <a:pt x="406509" y="55521"/>
                    </a:cubicBezTo>
                    <a:cubicBezTo>
                      <a:pt x="386667" y="59143"/>
                      <a:pt x="375014" y="79142"/>
                      <a:pt x="366589" y="97724"/>
                    </a:cubicBezTo>
                    <a:cubicBezTo>
                      <a:pt x="339504" y="159926"/>
                      <a:pt x="327221" y="227482"/>
                      <a:pt x="315646" y="294566"/>
                    </a:cubicBezTo>
                    <a:cubicBezTo>
                      <a:pt x="330394" y="227272"/>
                      <a:pt x="345173" y="160005"/>
                      <a:pt x="359975" y="92763"/>
                    </a:cubicBezTo>
                    <a:cubicBezTo>
                      <a:pt x="364967" y="75543"/>
                      <a:pt x="366518" y="57513"/>
                      <a:pt x="364542" y="39694"/>
                    </a:cubicBezTo>
                    <a:cubicBezTo>
                      <a:pt x="361314" y="22057"/>
                      <a:pt x="349346" y="4814"/>
                      <a:pt x="331787" y="1113"/>
                    </a:cubicBezTo>
                    <a:cubicBezTo>
                      <a:pt x="314229" y="-2587"/>
                      <a:pt x="297143" y="7727"/>
                      <a:pt x="284073" y="19695"/>
                    </a:cubicBezTo>
                    <a:cubicBezTo>
                      <a:pt x="237303" y="62528"/>
                      <a:pt x="219823" y="127880"/>
                      <a:pt x="204548" y="189452"/>
                    </a:cubicBezTo>
                    <a:cubicBezTo>
                      <a:pt x="211020" y="173708"/>
                      <a:pt x="214130" y="156786"/>
                      <a:pt x="213682" y="139769"/>
                    </a:cubicBezTo>
                    <a:cubicBezTo>
                      <a:pt x="212028" y="122920"/>
                      <a:pt x="201320" y="105676"/>
                      <a:pt x="184785" y="102054"/>
                    </a:cubicBezTo>
                    <a:cubicBezTo>
                      <a:pt x="163369" y="97330"/>
                      <a:pt x="143842" y="116542"/>
                      <a:pt x="134472" y="136305"/>
                    </a:cubicBezTo>
                    <a:cubicBezTo>
                      <a:pt x="125102" y="156068"/>
                      <a:pt x="120378" y="178980"/>
                      <a:pt x="105339" y="194964"/>
                    </a:cubicBezTo>
                    <a:cubicBezTo>
                      <a:pt x="94395" y="182681"/>
                      <a:pt x="73844" y="183390"/>
                      <a:pt x="60144" y="192444"/>
                    </a:cubicBezTo>
                    <a:cubicBezTo>
                      <a:pt x="47034" y="202583"/>
                      <a:pt x="37066" y="216234"/>
                      <a:pt x="31405" y="231813"/>
                    </a:cubicBezTo>
                    <a:cubicBezTo>
                      <a:pt x="6635" y="287404"/>
                      <a:pt x="-3893" y="348291"/>
                      <a:pt x="776" y="408971"/>
                    </a:cubicBezTo>
                    <a:cubicBezTo>
                      <a:pt x="12422" y="384309"/>
                      <a:pt x="38263" y="369578"/>
                      <a:pt x="65420" y="372122"/>
                    </a:cubicBezTo>
                    <a:cubicBezTo>
                      <a:pt x="63924" y="358737"/>
                      <a:pt x="62349" y="345273"/>
                      <a:pt x="60774" y="331888"/>
                    </a:cubicBezTo>
                  </a:path>
                </a:pathLst>
              </a:custGeom>
              <a:solidFill>
                <a:srgbClr val="FFFFFF">
                  <a:alpha val="50000"/>
                </a:srgbClr>
              </a:solidFill>
              <a:ln w="7867" cap="flat">
                <a:noFill/>
                <a:prstDash val="solid"/>
                <a:miter/>
              </a:ln>
            </p:spPr>
            <p:txBody>
              <a:bodyPr rtlCol="0" anchor="ctr"/>
              <a:lstStyle/>
              <a:p>
                <a:endParaRPr lang="en-US"/>
              </a:p>
            </p:txBody>
          </p:sp>
          <p:grpSp>
            <p:nvGrpSpPr>
              <p:cNvPr id="2659" name="Graphic 1426">
                <a:extLst>
                  <a:ext uri="{FF2B5EF4-FFF2-40B4-BE49-F238E27FC236}">
                    <a16:creationId xmlns:a16="http://schemas.microsoft.com/office/drawing/2014/main" id="{9FED6933-46BB-4588-7DCD-0CC31459E71B}"/>
                  </a:ext>
                </a:extLst>
              </p:cNvPr>
              <p:cNvGrpSpPr/>
              <p:nvPr/>
            </p:nvGrpSpPr>
            <p:grpSpPr>
              <a:xfrm>
                <a:off x="-495639" y="-574841"/>
                <a:ext cx="338132" cy="109767"/>
                <a:chOff x="-495639" y="-574841"/>
                <a:chExt cx="338132" cy="109767"/>
              </a:xfrm>
              <a:solidFill>
                <a:srgbClr val="FFFFFF"/>
              </a:solidFill>
            </p:grpSpPr>
            <p:sp>
              <p:nvSpPr>
                <p:cNvPr id="2660" name="Freeform: Shape 2659">
                  <a:extLst>
                    <a:ext uri="{FF2B5EF4-FFF2-40B4-BE49-F238E27FC236}">
                      <a16:creationId xmlns:a16="http://schemas.microsoft.com/office/drawing/2014/main" id="{9ED00E35-E050-EE26-BF1B-DF6C64D6C1E7}"/>
                    </a:ext>
                  </a:extLst>
                </p:cNvPr>
                <p:cNvSpPr/>
                <p:nvPr/>
              </p:nvSpPr>
              <p:spPr>
                <a:xfrm>
                  <a:off x="-409735" y="-563014"/>
                  <a:ext cx="28424" cy="41879"/>
                </a:xfrm>
                <a:custGeom>
                  <a:avLst/>
                  <a:gdLst>
                    <a:gd name="connsiteX0" fmla="*/ 1665 w 28424"/>
                    <a:gd name="connsiteY0" fmla="*/ 12466 h 41879"/>
                    <a:gd name="connsiteX1" fmla="*/ -303 w 28424"/>
                    <a:gd name="connsiteY1" fmla="*/ 42229 h 41879"/>
                    <a:gd name="connsiteX2" fmla="*/ 18633 w 28424"/>
                    <a:gd name="connsiteY2" fmla="*/ 35001 h 41879"/>
                    <a:gd name="connsiteX3" fmla="*/ 21507 w 28424"/>
                    <a:gd name="connsiteY3" fmla="*/ 36717 h 41879"/>
                    <a:gd name="connsiteX4" fmla="*/ 26468 w 28424"/>
                    <a:gd name="connsiteY4" fmla="*/ 18293 h 41879"/>
                    <a:gd name="connsiteX5" fmla="*/ 23397 w 28424"/>
                    <a:gd name="connsiteY5" fmla="*/ 970 h 41879"/>
                    <a:gd name="connsiteX6" fmla="*/ 5917 w 28424"/>
                    <a:gd name="connsiteY6" fmla="*/ 12309 h 41879"/>
                    <a:gd name="connsiteX7" fmla="*/ 5051 w 28424"/>
                    <a:gd name="connsiteY7" fmla="*/ 4907 h 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 h="41879">
                      <a:moveTo>
                        <a:pt x="1665" y="12466"/>
                      </a:moveTo>
                      <a:cubicBezTo>
                        <a:pt x="957" y="22387"/>
                        <a:pt x="327" y="32308"/>
                        <a:pt x="-303" y="42229"/>
                      </a:cubicBezTo>
                      <a:cubicBezTo>
                        <a:pt x="2933" y="35005"/>
                        <a:pt x="11405" y="31768"/>
                        <a:pt x="18633" y="35001"/>
                      </a:cubicBezTo>
                      <a:cubicBezTo>
                        <a:pt x="19657" y="35458"/>
                        <a:pt x="20618" y="36034"/>
                        <a:pt x="21507" y="36717"/>
                      </a:cubicBezTo>
                      <a:cubicBezTo>
                        <a:pt x="21216" y="30210"/>
                        <a:pt x="22948" y="23773"/>
                        <a:pt x="26468" y="18293"/>
                      </a:cubicBezTo>
                      <a:cubicBezTo>
                        <a:pt x="28908" y="12309"/>
                        <a:pt x="29223" y="3805"/>
                        <a:pt x="23397" y="970"/>
                      </a:cubicBezTo>
                      <a:cubicBezTo>
                        <a:pt x="17570" y="-1864"/>
                        <a:pt x="9618" y="5537"/>
                        <a:pt x="5917" y="12309"/>
                      </a:cubicBezTo>
                      <a:cubicBezTo>
                        <a:pt x="5917" y="9868"/>
                        <a:pt x="5366" y="7427"/>
                        <a:pt x="5051" y="4907"/>
                      </a:cubicBezTo>
                      <a:close/>
                    </a:path>
                  </a:pathLst>
                </a:custGeom>
                <a:solidFill>
                  <a:srgbClr val="FFFFFF"/>
                </a:solidFill>
                <a:ln w="7867" cap="flat">
                  <a:noFill/>
                  <a:prstDash val="solid"/>
                  <a:miter/>
                </a:ln>
              </p:spPr>
              <p:txBody>
                <a:bodyPr rtlCol="0" anchor="ctr"/>
                <a:lstStyle/>
                <a:p>
                  <a:endParaRPr lang="en-US"/>
                </a:p>
              </p:txBody>
            </p:sp>
            <p:sp>
              <p:nvSpPr>
                <p:cNvPr id="2661" name="Freeform: Shape 2660">
                  <a:extLst>
                    <a:ext uri="{FF2B5EF4-FFF2-40B4-BE49-F238E27FC236}">
                      <a16:creationId xmlns:a16="http://schemas.microsoft.com/office/drawing/2014/main" id="{935BEEB6-E9D2-BBD5-0B98-991155CAE71A}"/>
                    </a:ext>
                  </a:extLst>
                </p:cNvPr>
                <p:cNvSpPr/>
                <p:nvPr/>
              </p:nvSpPr>
              <p:spPr>
                <a:xfrm>
                  <a:off x="-310605" y="-574841"/>
                  <a:ext cx="39818" cy="41188"/>
                </a:xfrm>
                <a:custGeom>
                  <a:avLst/>
                  <a:gdLst>
                    <a:gd name="connsiteX0" fmla="*/ 15444 w 39818"/>
                    <a:gd name="connsiteY0" fmla="*/ 6499 h 41188"/>
                    <a:gd name="connsiteX1" fmla="*/ -303 w 39818"/>
                    <a:gd name="connsiteY1" fmla="*/ 39411 h 41188"/>
                    <a:gd name="connsiteX2" fmla="*/ 11193 w 39818"/>
                    <a:gd name="connsiteY2" fmla="*/ 30907 h 41188"/>
                    <a:gd name="connsiteX3" fmla="*/ 24263 w 39818"/>
                    <a:gd name="connsiteY3" fmla="*/ 33820 h 41188"/>
                    <a:gd name="connsiteX4" fmla="*/ 29302 w 39818"/>
                    <a:gd name="connsiteY4" fmla="*/ 41064 h 41188"/>
                    <a:gd name="connsiteX5" fmla="*/ 37176 w 39818"/>
                    <a:gd name="connsiteY5" fmla="*/ 38230 h 41188"/>
                    <a:gd name="connsiteX6" fmla="*/ 39144 w 39818"/>
                    <a:gd name="connsiteY6" fmla="*/ 29569 h 41188"/>
                    <a:gd name="connsiteX7" fmla="*/ 38200 w 39818"/>
                    <a:gd name="connsiteY7" fmla="*/ 12483 h 41188"/>
                    <a:gd name="connsiteX8" fmla="*/ 26861 w 39818"/>
                    <a:gd name="connsiteY8" fmla="*/ 593 h 41188"/>
                    <a:gd name="connsiteX9" fmla="*/ 14657 w 39818"/>
                    <a:gd name="connsiteY9" fmla="*/ 8374 h 41188"/>
                    <a:gd name="connsiteX10" fmla="*/ 14500 w 39818"/>
                    <a:gd name="connsiteY10" fmla="*/ 9254 h 4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18" h="41188">
                      <a:moveTo>
                        <a:pt x="15444" y="6499"/>
                      </a:moveTo>
                      <a:cubicBezTo>
                        <a:pt x="7311" y="15842"/>
                        <a:pt x="1870" y="27217"/>
                        <a:pt x="-303" y="39411"/>
                      </a:cubicBezTo>
                      <a:cubicBezTo>
                        <a:pt x="2862" y="35768"/>
                        <a:pt x="6783" y="32865"/>
                        <a:pt x="11193" y="30907"/>
                      </a:cubicBezTo>
                      <a:cubicBezTo>
                        <a:pt x="15728" y="29003"/>
                        <a:pt x="20964" y="30172"/>
                        <a:pt x="24263" y="33820"/>
                      </a:cubicBezTo>
                      <a:cubicBezTo>
                        <a:pt x="25995" y="36261"/>
                        <a:pt x="26704" y="39726"/>
                        <a:pt x="29302" y="41064"/>
                      </a:cubicBezTo>
                      <a:cubicBezTo>
                        <a:pt x="32263" y="42290"/>
                        <a:pt x="35672" y="41063"/>
                        <a:pt x="37176" y="38230"/>
                      </a:cubicBezTo>
                      <a:cubicBezTo>
                        <a:pt x="38546" y="35553"/>
                        <a:pt x="39223" y="32575"/>
                        <a:pt x="39144" y="29569"/>
                      </a:cubicBezTo>
                      <a:cubicBezTo>
                        <a:pt x="39861" y="23863"/>
                        <a:pt x="39538" y="18075"/>
                        <a:pt x="38200" y="12483"/>
                      </a:cubicBezTo>
                      <a:cubicBezTo>
                        <a:pt x="36782" y="6798"/>
                        <a:pt x="32475" y="2280"/>
                        <a:pt x="26861" y="593"/>
                      </a:cubicBezTo>
                      <a:cubicBezTo>
                        <a:pt x="21342" y="-629"/>
                        <a:pt x="15877" y="2855"/>
                        <a:pt x="14657" y="8374"/>
                      </a:cubicBezTo>
                      <a:cubicBezTo>
                        <a:pt x="14594" y="8665"/>
                        <a:pt x="14539" y="8959"/>
                        <a:pt x="14500" y="9254"/>
                      </a:cubicBezTo>
                      <a:close/>
                    </a:path>
                  </a:pathLst>
                </a:custGeom>
                <a:solidFill>
                  <a:srgbClr val="FFFFFF"/>
                </a:solidFill>
                <a:ln w="7867" cap="flat">
                  <a:noFill/>
                  <a:prstDash val="solid"/>
                  <a:miter/>
                </a:ln>
              </p:spPr>
              <p:txBody>
                <a:bodyPr rtlCol="0" anchor="ctr"/>
                <a:lstStyle/>
                <a:p>
                  <a:endParaRPr lang="en-US"/>
                </a:p>
              </p:txBody>
            </p:sp>
            <p:sp>
              <p:nvSpPr>
                <p:cNvPr id="2662" name="Freeform: Shape 2661">
                  <a:extLst>
                    <a:ext uri="{FF2B5EF4-FFF2-40B4-BE49-F238E27FC236}">
                      <a16:creationId xmlns:a16="http://schemas.microsoft.com/office/drawing/2014/main" id="{D578FEE8-803D-2E72-76EF-80D305AE2BE1}"/>
                    </a:ext>
                  </a:extLst>
                </p:cNvPr>
                <p:cNvSpPr/>
                <p:nvPr/>
              </p:nvSpPr>
              <p:spPr>
                <a:xfrm>
                  <a:off x="-202027" y="-559401"/>
                  <a:ext cx="44520" cy="57163"/>
                </a:xfrm>
                <a:custGeom>
                  <a:avLst/>
                  <a:gdLst>
                    <a:gd name="connsiteX0" fmla="*/ 16232 w 44520"/>
                    <a:gd name="connsiteY0" fmla="*/ 18144 h 57163"/>
                    <a:gd name="connsiteX1" fmla="*/ -303 w 44520"/>
                    <a:gd name="connsiteY1" fmla="*/ 57512 h 57163"/>
                    <a:gd name="connsiteX2" fmla="*/ 15051 w 44520"/>
                    <a:gd name="connsiteY2" fmla="*/ 49639 h 57163"/>
                    <a:gd name="connsiteX3" fmla="*/ 30798 w 44520"/>
                    <a:gd name="connsiteY3" fmla="*/ 41765 h 57163"/>
                    <a:gd name="connsiteX4" fmla="*/ 42971 w 44520"/>
                    <a:gd name="connsiteY4" fmla="*/ 51139 h 57163"/>
                    <a:gd name="connsiteX5" fmla="*/ 43002 w 44520"/>
                    <a:gd name="connsiteY5" fmla="*/ 51371 h 57163"/>
                    <a:gd name="connsiteX6" fmla="*/ 43632 w 44520"/>
                    <a:gd name="connsiteY6" fmla="*/ 31372 h 57163"/>
                    <a:gd name="connsiteX7" fmla="*/ 42215 w 44520"/>
                    <a:gd name="connsiteY7" fmla="*/ 11530 h 57163"/>
                    <a:gd name="connsiteX8" fmla="*/ 27019 w 44520"/>
                    <a:gd name="connsiteY8" fmla="*/ 349 h 57163"/>
                    <a:gd name="connsiteX9" fmla="*/ 17129 w 44520"/>
                    <a:gd name="connsiteY9" fmla="*/ 11520 h 57163"/>
                    <a:gd name="connsiteX10" fmla="*/ 17728 w 44520"/>
                    <a:gd name="connsiteY10" fmla="*/ 14443 h 5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20" h="57163">
                      <a:moveTo>
                        <a:pt x="16232" y="18144"/>
                      </a:moveTo>
                      <a:cubicBezTo>
                        <a:pt x="7626" y="29739"/>
                        <a:pt x="1949" y="43247"/>
                        <a:pt x="-303" y="57512"/>
                      </a:cubicBezTo>
                      <a:cubicBezTo>
                        <a:pt x="5398" y="56231"/>
                        <a:pt x="10681" y="53522"/>
                        <a:pt x="15051" y="49639"/>
                      </a:cubicBezTo>
                      <a:cubicBezTo>
                        <a:pt x="19405" y="45517"/>
                        <a:pt x="24885" y="42778"/>
                        <a:pt x="30798" y="41765"/>
                      </a:cubicBezTo>
                      <a:cubicBezTo>
                        <a:pt x="36751" y="40991"/>
                        <a:pt x="42199" y="45188"/>
                        <a:pt x="42971" y="51139"/>
                      </a:cubicBezTo>
                      <a:cubicBezTo>
                        <a:pt x="42987" y="51216"/>
                        <a:pt x="42994" y="51293"/>
                        <a:pt x="43002" y="51371"/>
                      </a:cubicBezTo>
                      <a:cubicBezTo>
                        <a:pt x="42309" y="44706"/>
                        <a:pt x="42522" y="37979"/>
                        <a:pt x="43632" y="31372"/>
                      </a:cubicBezTo>
                      <a:cubicBezTo>
                        <a:pt x="44750" y="24740"/>
                        <a:pt x="44262" y="17936"/>
                        <a:pt x="42215" y="11530"/>
                      </a:cubicBezTo>
                      <a:cubicBezTo>
                        <a:pt x="39924" y="5037"/>
                        <a:pt x="33900" y="603"/>
                        <a:pt x="27019" y="349"/>
                      </a:cubicBezTo>
                      <a:cubicBezTo>
                        <a:pt x="21200" y="703"/>
                        <a:pt x="16775" y="5704"/>
                        <a:pt x="17129" y="11520"/>
                      </a:cubicBezTo>
                      <a:cubicBezTo>
                        <a:pt x="17185" y="12518"/>
                        <a:pt x="17389" y="13502"/>
                        <a:pt x="17728" y="14443"/>
                      </a:cubicBezTo>
                      <a:close/>
                    </a:path>
                  </a:pathLst>
                </a:custGeom>
                <a:solidFill>
                  <a:srgbClr val="FFFFFF"/>
                </a:solidFill>
                <a:ln w="7867" cap="flat">
                  <a:noFill/>
                  <a:prstDash val="solid"/>
                  <a:miter/>
                </a:ln>
              </p:spPr>
              <p:txBody>
                <a:bodyPr rtlCol="0" anchor="ctr"/>
                <a:lstStyle/>
                <a:p>
                  <a:endParaRPr lang="en-US"/>
                </a:p>
              </p:txBody>
            </p:sp>
            <p:sp>
              <p:nvSpPr>
                <p:cNvPr id="2663" name="Freeform: Shape 2662">
                  <a:extLst>
                    <a:ext uri="{FF2B5EF4-FFF2-40B4-BE49-F238E27FC236}">
                      <a16:creationId xmlns:a16="http://schemas.microsoft.com/office/drawing/2014/main" id="{AEC8E814-8E9C-4076-17E2-69FC41943A34}"/>
                    </a:ext>
                  </a:extLst>
                </p:cNvPr>
                <p:cNvSpPr/>
                <p:nvPr/>
              </p:nvSpPr>
              <p:spPr>
                <a:xfrm>
                  <a:off x="-495639" y="-502907"/>
                  <a:ext cx="29814" cy="37832"/>
                </a:xfrm>
                <a:custGeom>
                  <a:avLst/>
                  <a:gdLst>
                    <a:gd name="connsiteX0" fmla="*/ 8832 w 29814"/>
                    <a:gd name="connsiteY0" fmla="*/ 1176 h 37832"/>
                    <a:gd name="connsiteX1" fmla="*/ -302 w 29814"/>
                    <a:gd name="connsiteY1" fmla="*/ 38182 h 37832"/>
                    <a:gd name="connsiteX2" fmla="*/ 11194 w 29814"/>
                    <a:gd name="connsiteY2" fmla="*/ 26686 h 37832"/>
                    <a:gd name="connsiteX3" fmla="*/ 27965 w 29814"/>
                    <a:gd name="connsiteY3" fmla="*/ 31174 h 37832"/>
                    <a:gd name="connsiteX4" fmla="*/ 29067 w 29814"/>
                    <a:gd name="connsiteY4" fmla="*/ 13065 h 37832"/>
                    <a:gd name="connsiteX5" fmla="*/ 17571 w 29814"/>
                    <a:gd name="connsiteY5" fmla="*/ 467 h 37832"/>
                    <a:gd name="connsiteX6" fmla="*/ 6548 w 29814"/>
                    <a:gd name="connsiteY6" fmla="*/ 11096 h 37832"/>
                    <a:gd name="connsiteX7" fmla="*/ 4737 w 29814"/>
                    <a:gd name="connsiteY7" fmla="*/ 6530 h 3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14" h="37832">
                      <a:moveTo>
                        <a:pt x="8832" y="1176"/>
                      </a:moveTo>
                      <a:cubicBezTo>
                        <a:pt x="2769" y="12562"/>
                        <a:pt x="-373" y="25280"/>
                        <a:pt x="-302" y="38182"/>
                      </a:cubicBezTo>
                      <a:cubicBezTo>
                        <a:pt x="304" y="32102"/>
                        <a:pt x="5115" y="27293"/>
                        <a:pt x="11194" y="26686"/>
                      </a:cubicBezTo>
                      <a:cubicBezTo>
                        <a:pt x="17138" y="26202"/>
                        <a:pt x="23060" y="27788"/>
                        <a:pt x="27965" y="31174"/>
                      </a:cubicBezTo>
                      <a:cubicBezTo>
                        <a:pt x="29548" y="25273"/>
                        <a:pt x="29918" y="19114"/>
                        <a:pt x="29067" y="13065"/>
                      </a:cubicBezTo>
                      <a:cubicBezTo>
                        <a:pt x="28036" y="6975"/>
                        <a:pt x="23540" y="2048"/>
                        <a:pt x="17571" y="467"/>
                      </a:cubicBezTo>
                      <a:cubicBezTo>
                        <a:pt x="11588" y="-557"/>
                        <a:pt x="4895" y="5270"/>
                        <a:pt x="6548" y="11096"/>
                      </a:cubicBezTo>
                      <a:lnTo>
                        <a:pt x="4737" y="6530"/>
                      </a:lnTo>
                      <a:close/>
                    </a:path>
                  </a:pathLst>
                </a:custGeom>
                <a:solidFill>
                  <a:srgbClr val="FFFFFF"/>
                </a:solidFill>
                <a:ln w="7867" cap="flat">
                  <a:noFill/>
                  <a:prstDash val="solid"/>
                  <a:miter/>
                </a:ln>
              </p:spPr>
              <p:txBody>
                <a:bodyPr rtlCol="0" anchor="ctr"/>
                <a:lstStyle/>
                <a:p>
                  <a:endParaRPr lang="en-US"/>
                </a:p>
              </p:txBody>
            </p:sp>
          </p:grpSp>
        </p:grpSp>
        <p:sp>
          <p:nvSpPr>
            <p:cNvPr id="2516" name="Freeform: Shape 2515">
              <a:extLst>
                <a:ext uri="{FF2B5EF4-FFF2-40B4-BE49-F238E27FC236}">
                  <a16:creationId xmlns:a16="http://schemas.microsoft.com/office/drawing/2014/main" id="{9C15C1D3-FC6C-9499-16D9-5F587A222DB3}"/>
                </a:ext>
              </a:extLst>
            </p:cNvPr>
            <p:cNvSpPr/>
            <p:nvPr/>
          </p:nvSpPr>
          <p:spPr>
            <a:xfrm>
              <a:off x="-563509" y="-971047"/>
              <a:ext cx="615284" cy="1100910"/>
            </a:xfrm>
            <a:custGeom>
              <a:avLst/>
              <a:gdLst>
                <a:gd name="connsiteX0" fmla="*/ -303 w 615284"/>
                <a:gd name="connsiteY0" fmla="*/ 969927 h 1100910"/>
                <a:gd name="connsiteX1" fmla="*/ 31822 w 615284"/>
                <a:gd name="connsiteY1" fmla="*/ 874733 h 1100910"/>
                <a:gd name="connsiteX2" fmla="*/ 64262 w 615284"/>
                <a:gd name="connsiteY2" fmla="*/ 817334 h 1100910"/>
                <a:gd name="connsiteX3" fmla="*/ 64262 w 615284"/>
                <a:gd name="connsiteY3" fmla="*/ 490103 h 1100910"/>
                <a:gd name="connsiteX4" fmla="*/ 53081 w 615284"/>
                <a:gd name="connsiteY4" fmla="*/ 439475 h 1100910"/>
                <a:gd name="connsiteX5" fmla="*/ 45207 w 615284"/>
                <a:gd name="connsiteY5" fmla="*/ 360029 h 1100910"/>
                <a:gd name="connsiteX6" fmla="*/ 64498 w 615284"/>
                <a:gd name="connsiteY6" fmla="*/ 240349 h 1100910"/>
                <a:gd name="connsiteX7" fmla="*/ 111740 w 615284"/>
                <a:gd name="connsiteY7" fmla="*/ 180430 h 1100910"/>
                <a:gd name="connsiteX8" fmla="*/ 131818 w 615284"/>
                <a:gd name="connsiteY8" fmla="*/ 180430 h 1100910"/>
                <a:gd name="connsiteX9" fmla="*/ 200004 w 615284"/>
                <a:gd name="connsiteY9" fmla="*/ 98858 h 1100910"/>
                <a:gd name="connsiteX10" fmla="*/ 240790 w 615284"/>
                <a:gd name="connsiteY10" fmla="*/ 117125 h 1100910"/>
                <a:gd name="connsiteX11" fmla="*/ 207563 w 615284"/>
                <a:gd name="connsiteY11" fmla="*/ 187044 h 1100910"/>
                <a:gd name="connsiteX12" fmla="*/ 189138 w 615284"/>
                <a:gd name="connsiteY12" fmla="*/ 263655 h 1100910"/>
                <a:gd name="connsiteX13" fmla="*/ 213311 w 615284"/>
                <a:gd name="connsiteY13" fmla="*/ 338455 h 1100910"/>
                <a:gd name="connsiteX14" fmla="*/ 228350 w 615284"/>
                <a:gd name="connsiteY14" fmla="*/ 345305 h 1100910"/>
                <a:gd name="connsiteX15" fmla="*/ 241577 w 615284"/>
                <a:gd name="connsiteY15" fmla="*/ 192083 h 1100910"/>
                <a:gd name="connsiteX16" fmla="*/ 283308 w 615284"/>
                <a:gd name="connsiteY16" fmla="*/ 77993 h 1100910"/>
                <a:gd name="connsiteX17" fmla="*/ 313307 w 615284"/>
                <a:gd name="connsiteY17" fmla="*/ 21381 h 1100910"/>
                <a:gd name="connsiteX18" fmla="*/ 374879 w 615284"/>
                <a:gd name="connsiteY18" fmla="*/ 21381 h 1100910"/>
                <a:gd name="connsiteX19" fmla="*/ 374879 w 615284"/>
                <a:gd name="connsiteY19" fmla="*/ 63033 h 1100910"/>
                <a:gd name="connsiteX20" fmla="*/ 356612 w 615284"/>
                <a:gd name="connsiteY20" fmla="*/ 104685 h 1100910"/>
                <a:gd name="connsiteX21" fmla="*/ 338975 w 615284"/>
                <a:gd name="connsiteY21" fmla="*/ 205075 h 1100910"/>
                <a:gd name="connsiteX22" fmla="*/ 342361 w 615284"/>
                <a:gd name="connsiteY22" fmla="*/ 353337 h 1100910"/>
                <a:gd name="connsiteX23" fmla="*/ 354801 w 615284"/>
                <a:gd name="connsiteY23" fmla="*/ 359950 h 1100910"/>
                <a:gd name="connsiteX24" fmla="*/ 369840 w 615284"/>
                <a:gd name="connsiteY24" fmla="*/ 222554 h 1100910"/>
                <a:gd name="connsiteX25" fmla="*/ 406374 w 615284"/>
                <a:gd name="connsiteY25" fmla="*/ 95158 h 1100910"/>
                <a:gd name="connsiteX26" fmla="*/ 452199 w 615284"/>
                <a:gd name="connsiteY26" fmla="*/ 43585 h 1100910"/>
                <a:gd name="connsiteX27" fmla="*/ 482985 w 615284"/>
                <a:gd name="connsiteY27" fmla="*/ 66104 h 1100910"/>
                <a:gd name="connsiteX28" fmla="*/ 470466 w 615284"/>
                <a:gd name="connsiteY28" fmla="*/ 237514 h 1100910"/>
                <a:gd name="connsiteX29" fmla="*/ 469679 w 615284"/>
                <a:gd name="connsiteY29" fmla="*/ 392390 h 1100910"/>
                <a:gd name="connsiteX30" fmla="*/ 478261 w 615284"/>
                <a:gd name="connsiteY30" fmla="*/ 512858 h 1100910"/>
                <a:gd name="connsiteX31" fmla="*/ 504638 w 615284"/>
                <a:gd name="connsiteY31" fmla="*/ 433412 h 1100910"/>
                <a:gd name="connsiteX32" fmla="*/ 589044 w 615284"/>
                <a:gd name="connsiteY32" fmla="*/ 312393 h 1100910"/>
                <a:gd name="connsiteX33" fmla="*/ 614555 w 615284"/>
                <a:gd name="connsiteY33" fmla="*/ 325700 h 1100910"/>
                <a:gd name="connsiteX34" fmla="*/ 600067 w 615284"/>
                <a:gd name="connsiteY34" fmla="*/ 401209 h 1100910"/>
                <a:gd name="connsiteX35" fmla="*/ 601878 w 615284"/>
                <a:gd name="connsiteY35" fmla="*/ 458372 h 1100910"/>
                <a:gd name="connsiteX36" fmla="*/ 599910 w 615284"/>
                <a:gd name="connsiteY36" fmla="*/ 474670 h 1100910"/>
                <a:gd name="connsiteX37" fmla="*/ 564793 w 615284"/>
                <a:gd name="connsiteY37" fmla="*/ 603012 h 1100910"/>
                <a:gd name="connsiteX38" fmla="*/ 469679 w 615284"/>
                <a:gd name="connsiteY38" fmla="*/ 785209 h 1100910"/>
                <a:gd name="connsiteX39" fmla="*/ 356534 w 615284"/>
                <a:gd name="connsiteY39" fmla="*/ 906386 h 1100910"/>
                <a:gd name="connsiteX40" fmla="*/ 272364 w 615284"/>
                <a:gd name="connsiteY40" fmla="*/ 1101260 h 110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5284" h="1100910">
                  <a:moveTo>
                    <a:pt x="-303" y="969927"/>
                  </a:moveTo>
                  <a:cubicBezTo>
                    <a:pt x="18358" y="918354"/>
                    <a:pt x="31822" y="877017"/>
                    <a:pt x="31822" y="874733"/>
                  </a:cubicBezTo>
                  <a:cubicBezTo>
                    <a:pt x="31822" y="869773"/>
                    <a:pt x="64262" y="817334"/>
                    <a:pt x="64262" y="817334"/>
                  </a:cubicBezTo>
                  <a:lnTo>
                    <a:pt x="64262" y="490103"/>
                  </a:lnTo>
                  <a:lnTo>
                    <a:pt x="53081" y="439475"/>
                  </a:lnTo>
                  <a:cubicBezTo>
                    <a:pt x="47648" y="413348"/>
                    <a:pt x="45010" y="386716"/>
                    <a:pt x="45207" y="360029"/>
                  </a:cubicBezTo>
                  <a:cubicBezTo>
                    <a:pt x="45207" y="319361"/>
                    <a:pt x="51719" y="278956"/>
                    <a:pt x="64498" y="240349"/>
                  </a:cubicBezTo>
                  <a:lnTo>
                    <a:pt x="111740" y="180430"/>
                  </a:lnTo>
                  <a:lnTo>
                    <a:pt x="131818" y="180430"/>
                  </a:lnTo>
                  <a:lnTo>
                    <a:pt x="200004" y="98858"/>
                  </a:lnTo>
                  <a:cubicBezTo>
                    <a:pt x="200004" y="98858"/>
                    <a:pt x="234176" y="90985"/>
                    <a:pt x="240790" y="117125"/>
                  </a:cubicBezTo>
                  <a:cubicBezTo>
                    <a:pt x="247404" y="143266"/>
                    <a:pt x="207563" y="187044"/>
                    <a:pt x="207563" y="187044"/>
                  </a:cubicBezTo>
                  <a:lnTo>
                    <a:pt x="189138" y="263655"/>
                  </a:lnTo>
                  <a:lnTo>
                    <a:pt x="213311" y="338455"/>
                  </a:lnTo>
                  <a:lnTo>
                    <a:pt x="228350" y="345305"/>
                  </a:lnTo>
                  <a:cubicBezTo>
                    <a:pt x="228350" y="345305"/>
                    <a:pt x="243152" y="217909"/>
                    <a:pt x="241577" y="192083"/>
                  </a:cubicBezTo>
                  <a:lnTo>
                    <a:pt x="283308" y="77993"/>
                  </a:lnTo>
                  <a:cubicBezTo>
                    <a:pt x="294370" y="59704"/>
                    <a:pt x="304386" y="40805"/>
                    <a:pt x="313307" y="21381"/>
                  </a:cubicBezTo>
                  <a:cubicBezTo>
                    <a:pt x="320787" y="2248"/>
                    <a:pt x="357321" y="-14366"/>
                    <a:pt x="374879" y="21381"/>
                  </a:cubicBezTo>
                  <a:cubicBezTo>
                    <a:pt x="380855" y="34624"/>
                    <a:pt x="380855" y="49792"/>
                    <a:pt x="374879" y="63033"/>
                  </a:cubicBezTo>
                  <a:cubicBezTo>
                    <a:pt x="364801" y="86654"/>
                    <a:pt x="356612" y="104685"/>
                    <a:pt x="356612" y="104685"/>
                  </a:cubicBezTo>
                  <a:cubicBezTo>
                    <a:pt x="356612" y="104685"/>
                    <a:pt x="341495" y="202870"/>
                    <a:pt x="338975" y="205075"/>
                  </a:cubicBezTo>
                  <a:cubicBezTo>
                    <a:pt x="336455" y="207279"/>
                    <a:pt x="342361" y="353337"/>
                    <a:pt x="342361" y="353337"/>
                  </a:cubicBezTo>
                  <a:lnTo>
                    <a:pt x="354801" y="359950"/>
                  </a:lnTo>
                  <a:lnTo>
                    <a:pt x="369840" y="222554"/>
                  </a:lnTo>
                  <a:lnTo>
                    <a:pt x="406374" y="95158"/>
                  </a:lnTo>
                  <a:cubicBezTo>
                    <a:pt x="406374" y="95158"/>
                    <a:pt x="408894" y="32719"/>
                    <a:pt x="452199" y="43585"/>
                  </a:cubicBezTo>
                  <a:cubicBezTo>
                    <a:pt x="466104" y="44065"/>
                    <a:pt x="478308" y="52995"/>
                    <a:pt x="482985" y="66104"/>
                  </a:cubicBezTo>
                  <a:cubicBezTo>
                    <a:pt x="492985" y="89725"/>
                    <a:pt x="470466" y="237514"/>
                    <a:pt x="470466" y="237514"/>
                  </a:cubicBezTo>
                  <a:lnTo>
                    <a:pt x="469679" y="392390"/>
                  </a:lnTo>
                  <a:lnTo>
                    <a:pt x="478261" y="512858"/>
                  </a:lnTo>
                  <a:lnTo>
                    <a:pt x="504638" y="433412"/>
                  </a:lnTo>
                  <a:cubicBezTo>
                    <a:pt x="504638" y="433412"/>
                    <a:pt x="514638" y="316803"/>
                    <a:pt x="589044" y="312393"/>
                  </a:cubicBezTo>
                  <a:cubicBezTo>
                    <a:pt x="589044" y="312393"/>
                    <a:pt x="611169" y="310110"/>
                    <a:pt x="614555" y="325700"/>
                  </a:cubicBezTo>
                  <a:cubicBezTo>
                    <a:pt x="617941" y="341290"/>
                    <a:pt x="600067" y="371210"/>
                    <a:pt x="600067" y="401209"/>
                  </a:cubicBezTo>
                  <a:cubicBezTo>
                    <a:pt x="600067" y="422231"/>
                    <a:pt x="601248" y="446089"/>
                    <a:pt x="601878" y="458372"/>
                  </a:cubicBezTo>
                  <a:cubicBezTo>
                    <a:pt x="602177" y="463878"/>
                    <a:pt x="601516" y="469394"/>
                    <a:pt x="599910" y="474670"/>
                  </a:cubicBezTo>
                  <a:cubicBezTo>
                    <a:pt x="592981" y="498291"/>
                    <a:pt x="573060" y="565612"/>
                    <a:pt x="564793" y="603012"/>
                  </a:cubicBezTo>
                  <a:cubicBezTo>
                    <a:pt x="554793" y="648443"/>
                    <a:pt x="469679" y="785209"/>
                    <a:pt x="469679" y="785209"/>
                  </a:cubicBezTo>
                  <a:cubicBezTo>
                    <a:pt x="469679" y="785209"/>
                    <a:pt x="394721" y="864734"/>
                    <a:pt x="356534" y="906386"/>
                  </a:cubicBezTo>
                  <a:cubicBezTo>
                    <a:pt x="337243" y="927409"/>
                    <a:pt x="302205" y="1017248"/>
                    <a:pt x="272364" y="1101260"/>
                  </a:cubicBezTo>
                </a:path>
              </a:pathLst>
            </a:custGeom>
            <a:noFill/>
            <a:ln w="7867" cap="flat">
              <a:solidFill>
                <a:srgbClr val="263238"/>
              </a:solidFill>
              <a:prstDash val="solid"/>
              <a:miter/>
            </a:ln>
          </p:spPr>
          <p:txBody>
            <a:bodyPr rtlCol="0" anchor="ctr"/>
            <a:lstStyle/>
            <a:p>
              <a:endParaRPr lang="en-US"/>
            </a:p>
          </p:txBody>
        </p:sp>
        <p:sp>
          <p:nvSpPr>
            <p:cNvPr id="2517" name="Freeform: Shape 2516">
              <a:extLst>
                <a:ext uri="{FF2B5EF4-FFF2-40B4-BE49-F238E27FC236}">
                  <a16:creationId xmlns:a16="http://schemas.microsoft.com/office/drawing/2014/main" id="{EECF746E-521E-43C5-51B5-00CE5CF02687}"/>
                </a:ext>
              </a:extLst>
            </p:cNvPr>
            <p:cNvSpPr/>
            <p:nvPr/>
          </p:nvSpPr>
          <p:spPr>
            <a:xfrm>
              <a:off x="-347533" y="-613808"/>
              <a:ext cx="12876" cy="44880"/>
            </a:xfrm>
            <a:custGeom>
              <a:avLst/>
              <a:gdLst>
                <a:gd name="connsiteX0" fmla="*/ 10956 w 12876"/>
                <a:gd name="connsiteY0" fmla="*/ 349 h 44880"/>
                <a:gd name="connsiteX1" fmla="*/ -303 w 12876"/>
                <a:gd name="connsiteY1" fmla="*/ 45229 h 44880"/>
              </a:gdLst>
              <a:ahLst/>
              <a:cxnLst>
                <a:cxn ang="0">
                  <a:pos x="connsiteX0" y="connsiteY0"/>
                </a:cxn>
                <a:cxn ang="0">
                  <a:pos x="connsiteX1" y="connsiteY1"/>
                </a:cxn>
              </a:cxnLst>
              <a:rect l="l" t="t" r="r" b="b"/>
              <a:pathLst>
                <a:path w="12876" h="44880">
                  <a:moveTo>
                    <a:pt x="10956" y="349"/>
                  </a:moveTo>
                  <a:cubicBezTo>
                    <a:pt x="15208" y="16250"/>
                    <a:pt x="10949" y="33219"/>
                    <a:pt x="-303" y="45229"/>
                  </a:cubicBezTo>
                </a:path>
              </a:pathLst>
            </a:custGeom>
            <a:solidFill>
              <a:srgbClr val="FFFFFF"/>
            </a:solidFill>
            <a:ln w="7867" cap="flat">
              <a:solidFill>
                <a:srgbClr val="263238"/>
              </a:solidFill>
              <a:prstDash val="solid"/>
              <a:miter/>
            </a:ln>
          </p:spPr>
          <p:txBody>
            <a:bodyPr rtlCol="0" anchor="ctr"/>
            <a:lstStyle/>
            <a:p>
              <a:endParaRPr lang="en-US"/>
            </a:p>
          </p:txBody>
        </p:sp>
        <p:sp>
          <p:nvSpPr>
            <p:cNvPr id="2518" name="Freeform: Shape 2517">
              <a:extLst>
                <a:ext uri="{FF2B5EF4-FFF2-40B4-BE49-F238E27FC236}">
                  <a16:creationId xmlns:a16="http://schemas.microsoft.com/office/drawing/2014/main" id="{BE301E0C-8F80-BD25-E457-A71CF4244B0A}"/>
                </a:ext>
              </a:extLst>
            </p:cNvPr>
            <p:cNvSpPr/>
            <p:nvPr/>
          </p:nvSpPr>
          <p:spPr>
            <a:xfrm>
              <a:off x="-462883" y="-757897"/>
              <a:ext cx="18918" cy="254163"/>
            </a:xfrm>
            <a:custGeom>
              <a:avLst/>
              <a:gdLst>
                <a:gd name="connsiteX0" fmla="*/ -303 w 18918"/>
                <a:gd name="connsiteY0" fmla="*/ 254512 h 254163"/>
                <a:gd name="connsiteX1" fmla="*/ 18121 w 18918"/>
                <a:gd name="connsiteY1" fmla="*/ 195066 h 254163"/>
                <a:gd name="connsiteX2" fmla="*/ 2374 w 18918"/>
                <a:gd name="connsiteY2" fmla="*/ 73653 h 254163"/>
                <a:gd name="connsiteX3" fmla="*/ 17570 w 18918"/>
                <a:gd name="connsiteY3" fmla="*/ 349 h 254163"/>
              </a:gdLst>
              <a:ahLst/>
              <a:cxnLst>
                <a:cxn ang="0">
                  <a:pos x="connsiteX0" y="connsiteY0"/>
                </a:cxn>
                <a:cxn ang="0">
                  <a:pos x="connsiteX1" y="connsiteY1"/>
                </a:cxn>
                <a:cxn ang="0">
                  <a:pos x="connsiteX2" y="connsiteY2"/>
                </a:cxn>
                <a:cxn ang="0">
                  <a:pos x="connsiteX3" y="connsiteY3"/>
                </a:cxn>
              </a:cxnLst>
              <a:rect l="l" t="t" r="r" b="b"/>
              <a:pathLst>
                <a:path w="18918" h="254163">
                  <a:moveTo>
                    <a:pt x="-303" y="254512"/>
                  </a:moveTo>
                  <a:cubicBezTo>
                    <a:pt x="10563" y="237820"/>
                    <a:pt x="21035" y="214750"/>
                    <a:pt x="18121" y="195066"/>
                  </a:cubicBezTo>
                  <a:cubicBezTo>
                    <a:pt x="12452" y="156406"/>
                    <a:pt x="-5500" y="111920"/>
                    <a:pt x="2374" y="73653"/>
                  </a:cubicBezTo>
                  <a:cubicBezTo>
                    <a:pt x="7413" y="49245"/>
                    <a:pt x="12531" y="24758"/>
                    <a:pt x="17570" y="349"/>
                  </a:cubicBezTo>
                </a:path>
              </a:pathLst>
            </a:custGeom>
            <a:solidFill>
              <a:srgbClr val="FFFFFF"/>
            </a:solidFill>
            <a:ln w="7867" cap="flat">
              <a:solidFill>
                <a:srgbClr val="263238"/>
              </a:solidFill>
              <a:prstDash val="solid"/>
              <a:miter/>
            </a:ln>
          </p:spPr>
          <p:txBody>
            <a:bodyPr rtlCol="0" anchor="ctr"/>
            <a:lstStyle/>
            <a:p>
              <a:endParaRPr lang="en-US"/>
            </a:p>
          </p:txBody>
        </p:sp>
        <p:sp>
          <p:nvSpPr>
            <p:cNvPr id="2519" name="Freeform: Shape 2518">
              <a:extLst>
                <a:ext uri="{FF2B5EF4-FFF2-40B4-BE49-F238E27FC236}">
                  <a16:creationId xmlns:a16="http://schemas.microsoft.com/office/drawing/2014/main" id="{A9F1ED4B-7B1E-2845-0F9B-1C7E33E49DAF}"/>
                </a:ext>
              </a:extLst>
            </p:cNvPr>
            <p:cNvSpPr/>
            <p:nvPr/>
          </p:nvSpPr>
          <p:spPr>
            <a:xfrm>
              <a:off x="-149352" y="-879703"/>
              <a:ext cx="39762" cy="11023"/>
            </a:xfrm>
            <a:custGeom>
              <a:avLst/>
              <a:gdLst>
                <a:gd name="connsiteX0" fmla="*/ -303 w 39762"/>
                <a:gd name="connsiteY0" fmla="*/ 11372 h 11023"/>
                <a:gd name="connsiteX1" fmla="*/ 39066 w 39762"/>
                <a:gd name="connsiteY1" fmla="*/ 11372 h 11023"/>
                <a:gd name="connsiteX2" fmla="*/ 39459 w 39762"/>
                <a:gd name="connsiteY2" fmla="*/ 349 h 11023"/>
              </a:gdLst>
              <a:ahLst/>
              <a:cxnLst>
                <a:cxn ang="0">
                  <a:pos x="connsiteX0" y="connsiteY0"/>
                </a:cxn>
                <a:cxn ang="0">
                  <a:pos x="connsiteX1" y="connsiteY1"/>
                </a:cxn>
                <a:cxn ang="0">
                  <a:pos x="connsiteX2" y="connsiteY2"/>
                </a:cxn>
              </a:cxnLst>
              <a:rect l="l" t="t" r="r" b="b"/>
              <a:pathLst>
                <a:path w="39762" h="11023">
                  <a:moveTo>
                    <a:pt x="-303" y="11372"/>
                  </a:moveTo>
                  <a:cubicBezTo>
                    <a:pt x="12594" y="7932"/>
                    <a:pt x="26168" y="7932"/>
                    <a:pt x="39066" y="11372"/>
                  </a:cubicBezTo>
                  <a:cubicBezTo>
                    <a:pt x="39066" y="7672"/>
                    <a:pt x="39066" y="4050"/>
                    <a:pt x="39459" y="349"/>
                  </a:cubicBezTo>
                </a:path>
              </a:pathLst>
            </a:custGeom>
            <a:noFill/>
            <a:ln w="7867" cap="flat">
              <a:solidFill>
                <a:srgbClr val="263238"/>
              </a:solidFill>
              <a:prstDash val="solid"/>
              <a:miter/>
            </a:ln>
          </p:spPr>
          <p:txBody>
            <a:bodyPr rtlCol="0" anchor="ctr"/>
            <a:lstStyle/>
            <a:p>
              <a:endParaRPr lang="en-US"/>
            </a:p>
          </p:txBody>
        </p:sp>
        <p:sp>
          <p:nvSpPr>
            <p:cNvPr id="2520" name="Freeform: Shape 2519">
              <a:extLst>
                <a:ext uri="{FF2B5EF4-FFF2-40B4-BE49-F238E27FC236}">
                  <a16:creationId xmlns:a16="http://schemas.microsoft.com/office/drawing/2014/main" id="{809D91C5-F636-595F-928A-ECFB5D6C41E1}"/>
                </a:ext>
              </a:extLst>
            </p:cNvPr>
            <p:cNvSpPr/>
            <p:nvPr/>
          </p:nvSpPr>
          <p:spPr>
            <a:xfrm>
              <a:off x="-252734" y="-938677"/>
              <a:ext cx="39448" cy="25312"/>
            </a:xfrm>
            <a:custGeom>
              <a:avLst/>
              <a:gdLst>
                <a:gd name="connsiteX0" fmla="*/ -303 w 39448"/>
                <a:gd name="connsiteY0" fmla="*/ 20900 h 25312"/>
                <a:gd name="connsiteX1" fmla="*/ 25759 w 39448"/>
                <a:gd name="connsiteY1" fmla="*/ 23104 h 25312"/>
                <a:gd name="connsiteX2" fmla="*/ 39144 w 39448"/>
                <a:gd name="connsiteY2" fmla="*/ 349 h 25312"/>
              </a:gdLst>
              <a:ahLst/>
              <a:cxnLst>
                <a:cxn ang="0">
                  <a:pos x="connsiteX0" y="connsiteY0"/>
                </a:cxn>
                <a:cxn ang="0">
                  <a:pos x="connsiteX1" y="connsiteY1"/>
                </a:cxn>
                <a:cxn ang="0">
                  <a:pos x="connsiteX2" y="connsiteY2"/>
                </a:cxn>
              </a:cxnLst>
              <a:rect l="l" t="t" r="r" b="b"/>
              <a:pathLst>
                <a:path w="39448" h="25312">
                  <a:moveTo>
                    <a:pt x="-303" y="20900"/>
                  </a:moveTo>
                  <a:cubicBezTo>
                    <a:pt x="7327" y="26337"/>
                    <a:pt x="17318" y="27183"/>
                    <a:pt x="25759" y="23104"/>
                  </a:cubicBezTo>
                  <a:cubicBezTo>
                    <a:pt x="34082" y="18570"/>
                    <a:pt x="39223" y="9821"/>
                    <a:pt x="39144" y="349"/>
                  </a:cubicBezTo>
                </a:path>
              </a:pathLst>
            </a:custGeom>
            <a:noFill/>
            <a:ln w="7867" cap="flat">
              <a:solidFill>
                <a:srgbClr val="263238"/>
              </a:solidFill>
              <a:prstDash val="solid"/>
              <a:miter/>
            </a:ln>
          </p:spPr>
          <p:txBody>
            <a:bodyPr rtlCol="0" anchor="ctr"/>
            <a:lstStyle/>
            <a:p>
              <a:endParaRPr lang="en-US"/>
            </a:p>
          </p:txBody>
        </p:sp>
        <p:sp>
          <p:nvSpPr>
            <p:cNvPr id="2521" name="Freeform: Shape 2520">
              <a:extLst>
                <a:ext uri="{FF2B5EF4-FFF2-40B4-BE49-F238E27FC236}">
                  <a16:creationId xmlns:a16="http://schemas.microsoft.com/office/drawing/2014/main" id="{A541A26C-0EFB-04A1-A60E-8C7616888636}"/>
                </a:ext>
              </a:extLst>
            </p:cNvPr>
            <p:cNvSpPr/>
            <p:nvPr/>
          </p:nvSpPr>
          <p:spPr>
            <a:xfrm>
              <a:off x="-4415" y="-644752"/>
              <a:ext cx="36237" cy="55588"/>
            </a:xfrm>
            <a:custGeom>
              <a:avLst/>
              <a:gdLst>
                <a:gd name="connsiteX0" fmla="*/ 35934 w 36237"/>
                <a:gd name="connsiteY0" fmla="*/ 349 h 55588"/>
                <a:gd name="connsiteX1" fmla="*/ -206 w 36237"/>
                <a:gd name="connsiteY1" fmla="*/ 50190 h 55588"/>
                <a:gd name="connsiteX2" fmla="*/ 19084 w 36237"/>
                <a:gd name="connsiteY2" fmla="*/ 55938 h 55588"/>
              </a:gdLst>
              <a:ahLst/>
              <a:cxnLst>
                <a:cxn ang="0">
                  <a:pos x="connsiteX0" y="connsiteY0"/>
                </a:cxn>
                <a:cxn ang="0">
                  <a:pos x="connsiteX1" y="connsiteY1"/>
                </a:cxn>
                <a:cxn ang="0">
                  <a:pos x="connsiteX2" y="connsiteY2"/>
                </a:cxn>
              </a:cxnLst>
              <a:rect l="l" t="t" r="r" b="b"/>
              <a:pathLst>
                <a:path w="36237" h="55588">
                  <a:moveTo>
                    <a:pt x="35934" y="349"/>
                  </a:moveTo>
                  <a:cubicBezTo>
                    <a:pt x="13502" y="6154"/>
                    <a:pt x="-1663" y="27061"/>
                    <a:pt x="-206" y="50190"/>
                  </a:cubicBezTo>
                  <a:lnTo>
                    <a:pt x="19084" y="55938"/>
                  </a:lnTo>
                </a:path>
              </a:pathLst>
            </a:custGeom>
            <a:noFill/>
            <a:ln w="7867" cap="flat">
              <a:solidFill>
                <a:srgbClr val="263238"/>
              </a:solidFill>
              <a:prstDash val="solid"/>
              <a:miter/>
            </a:ln>
          </p:spPr>
          <p:txBody>
            <a:bodyPr rtlCol="0" anchor="ctr"/>
            <a:lstStyle/>
            <a:p>
              <a:endParaRPr lang="en-US"/>
            </a:p>
          </p:txBody>
        </p:sp>
        <p:sp>
          <p:nvSpPr>
            <p:cNvPr id="2522" name="Freeform: Shape 2521">
              <a:extLst>
                <a:ext uri="{FF2B5EF4-FFF2-40B4-BE49-F238E27FC236}">
                  <a16:creationId xmlns:a16="http://schemas.microsoft.com/office/drawing/2014/main" id="{69FD3F7C-3D6B-C35D-D0F9-8B33024426C7}"/>
                </a:ext>
              </a:extLst>
            </p:cNvPr>
            <p:cNvSpPr/>
            <p:nvPr/>
          </p:nvSpPr>
          <p:spPr>
            <a:xfrm>
              <a:off x="-221773" y="-635146"/>
              <a:ext cx="477" cy="58029"/>
            </a:xfrm>
            <a:custGeom>
              <a:avLst/>
              <a:gdLst>
                <a:gd name="connsiteX0" fmla="*/ -84 w 477"/>
                <a:gd name="connsiteY0" fmla="*/ 349 h 58029"/>
                <a:gd name="connsiteX1" fmla="*/ -84 w 477"/>
                <a:gd name="connsiteY1" fmla="*/ 58378 h 58029"/>
              </a:gdLst>
              <a:ahLst/>
              <a:cxnLst>
                <a:cxn ang="0">
                  <a:pos x="connsiteX0" y="connsiteY0"/>
                </a:cxn>
                <a:cxn ang="0">
                  <a:pos x="connsiteX1" y="connsiteY1"/>
                </a:cxn>
              </a:cxnLst>
              <a:rect l="l" t="t" r="r" b="b"/>
              <a:pathLst>
                <a:path w="477" h="58029">
                  <a:moveTo>
                    <a:pt x="-84" y="349"/>
                  </a:moveTo>
                  <a:cubicBezTo>
                    <a:pt x="783" y="13577"/>
                    <a:pt x="-871" y="45151"/>
                    <a:pt x="-84" y="58378"/>
                  </a:cubicBezTo>
                </a:path>
              </a:pathLst>
            </a:custGeom>
            <a:solidFill>
              <a:srgbClr val="FFFFFF"/>
            </a:solidFill>
            <a:ln w="7867" cap="flat">
              <a:solidFill>
                <a:srgbClr val="263238"/>
              </a:solidFill>
              <a:prstDash val="solid"/>
              <a:miter/>
            </a:ln>
          </p:spPr>
          <p:txBody>
            <a:bodyPr rtlCol="0" anchor="ctr"/>
            <a:lstStyle/>
            <a:p>
              <a:endParaRPr lang="en-US"/>
            </a:p>
          </p:txBody>
        </p:sp>
        <p:sp>
          <p:nvSpPr>
            <p:cNvPr id="2523" name="Freeform: Shape 2522">
              <a:extLst>
                <a:ext uri="{FF2B5EF4-FFF2-40B4-BE49-F238E27FC236}">
                  <a16:creationId xmlns:a16="http://schemas.microsoft.com/office/drawing/2014/main" id="{4997D714-11C7-BEE3-8880-F77233CE8D33}"/>
                </a:ext>
              </a:extLst>
            </p:cNvPr>
            <p:cNvSpPr/>
            <p:nvPr/>
          </p:nvSpPr>
          <p:spPr>
            <a:xfrm>
              <a:off x="-211869" y="-616721"/>
              <a:ext cx="4802" cy="64958"/>
            </a:xfrm>
            <a:custGeom>
              <a:avLst/>
              <a:gdLst>
                <a:gd name="connsiteX0" fmla="*/ 4500 w 4802"/>
                <a:gd name="connsiteY0" fmla="*/ 349 h 64958"/>
                <a:gd name="connsiteX1" fmla="*/ -303 w 4802"/>
                <a:gd name="connsiteY1" fmla="*/ 65307 h 64958"/>
                <a:gd name="connsiteX2" fmla="*/ 91 w 4802"/>
                <a:gd name="connsiteY2" fmla="*/ 57434 h 64958"/>
              </a:gdLst>
              <a:ahLst/>
              <a:cxnLst>
                <a:cxn ang="0">
                  <a:pos x="connsiteX0" y="connsiteY0"/>
                </a:cxn>
                <a:cxn ang="0">
                  <a:pos x="connsiteX1" y="connsiteY1"/>
                </a:cxn>
                <a:cxn ang="0">
                  <a:pos x="connsiteX2" y="connsiteY2"/>
                </a:cxn>
              </a:cxnLst>
              <a:rect l="l" t="t" r="r" b="b"/>
              <a:pathLst>
                <a:path w="4802" h="64958">
                  <a:moveTo>
                    <a:pt x="4500" y="349"/>
                  </a:moveTo>
                  <a:cubicBezTo>
                    <a:pt x="2925" y="22028"/>
                    <a:pt x="1327" y="43681"/>
                    <a:pt x="-303" y="65307"/>
                  </a:cubicBezTo>
                  <a:cubicBezTo>
                    <a:pt x="-303" y="62551"/>
                    <a:pt x="-303" y="59796"/>
                    <a:pt x="91" y="57434"/>
                  </a:cubicBezTo>
                </a:path>
              </a:pathLst>
            </a:custGeom>
            <a:solidFill>
              <a:srgbClr val="FFFFFF"/>
            </a:solidFill>
            <a:ln w="7867" cap="flat">
              <a:solidFill>
                <a:srgbClr val="263238"/>
              </a:solidFill>
              <a:prstDash val="solid"/>
              <a:miter/>
            </a:ln>
          </p:spPr>
          <p:txBody>
            <a:bodyPr rtlCol="0" anchor="ctr"/>
            <a:lstStyle/>
            <a:p>
              <a:endParaRPr lang="en-US"/>
            </a:p>
          </p:txBody>
        </p:sp>
        <p:sp>
          <p:nvSpPr>
            <p:cNvPr id="2524" name="Freeform: Shape 2523">
              <a:extLst>
                <a:ext uri="{FF2B5EF4-FFF2-40B4-BE49-F238E27FC236}">
                  <a16:creationId xmlns:a16="http://schemas.microsoft.com/office/drawing/2014/main" id="{47AFE077-D84D-D9F1-74E6-EFFAEEA2F0D7}"/>
                </a:ext>
              </a:extLst>
            </p:cNvPr>
            <p:cNvSpPr/>
            <p:nvPr/>
          </p:nvSpPr>
          <p:spPr>
            <a:xfrm>
              <a:off x="-94315" y="-434366"/>
              <a:ext cx="10361" cy="71335"/>
            </a:xfrm>
            <a:custGeom>
              <a:avLst/>
              <a:gdLst>
                <a:gd name="connsiteX0" fmla="*/ 7098 w 10361"/>
                <a:gd name="connsiteY0" fmla="*/ 349 h 71335"/>
                <a:gd name="connsiteX1" fmla="*/ -303 w 10361"/>
                <a:gd name="connsiteY1" fmla="*/ 71685 h 71335"/>
              </a:gdLst>
              <a:ahLst/>
              <a:cxnLst>
                <a:cxn ang="0">
                  <a:pos x="connsiteX0" y="connsiteY0"/>
                </a:cxn>
                <a:cxn ang="0">
                  <a:pos x="connsiteX1" y="connsiteY1"/>
                </a:cxn>
              </a:cxnLst>
              <a:rect l="l" t="t" r="r" b="b"/>
              <a:pathLst>
                <a:path w="10361" h="71335">
                  <a:moveTo>
                    <a:pt x="7098" y="349"/>
                  </a:moveTo>
                  <a:cubicBezTo>
                    <a:pt x="12815" y="24277"/>
                    <a:pt x="10201" y="49439"/>
                    <a:pt x="-303" y="71685"/>
                  </a:cubicBezTo>
                </a:path>
              </a:pathLst>
            </a:custGeom>
            <a:solidFill>
              <a:srgbClr val="FFFFFF"/>
            </a:solidFill>
            <a:ln w="7867" cap="flat">
              <a:solidFill>
                <a:srgbClr val="263238"/>
              </a:solidFill>
              <a:prstDash val="solid"/>
              <a:miter/>
            </a:ln>
          </p:spPr>
          <p:txBody>
            <a:bodyPr rtlCol="0" anchor="ctr"/>
            <a:lstStyle/>
            <a:p>
              <a:endParaRPr lang="en-US"/>
            </a:p>
          </p:txBody>
        </p:sp>
        <p:sp>
          <p:nvSpPr>
            <p:cNvPr id="2525" name="Freeform: Shape 2524">
              <a:extLst>
                <a:ext uri="{FF2B5EF4-FFF2-40B4-BE49-F238E27FC236}">
                  <a16:creationId xmlns:a16="http://schemas.microsoft.com/office/drawing/2014/main" id="{0148CEB4-4C6E-F838-4978-EF499AE47D4E}"/>
                </a:ext>
              </a:extLst>
            </p:cNvPr>
            <p:cNvSpPr/>
            <p:nvPr/>
          </p:nvSpPr>
          <p:spPr>
            <a:xfrm>
              <a:off x="-298755" y="-547826"/>
              <a:ext cx="12243" cy="88815"/>
            </a:xfrm>
            <a:custGeom>
              <a:avLst/>
              <a:gdLst>
                <a:gd name="connsiteX0" fmla="*/ 11941 w 12243"/>
                <a:gd name="connsiteY0" fmla="*/ 349 h 88815"/>
                <a:gd name="connsiteX1" fmla="*/ 9421 w 12243"/>
                <a:gd name="connsiteY1" fmla="*/ 89165 h 88815"/>
              </a:gdLst>
              <a:ahLst/>
              <a:cxnLst>
                <a:cxn ang="0">
                  <a:pos x="connsiteX0" y="connsiteY0"/>
                </a:cxn>
                <a:cxn ang="0">
                  <a:pos x="connsiteX1" y="connsiteY1"/>
                </a:cxn>
              </a:cxnLst>
              <a:rect l="l" t="t" r="r" b="b"/>
              <a:pathLst>
                <a:path w="12243" h="88815">
                  <a:moveTo>
                    <a:pt x="11941" y="349"/>
                  </a:moveTo>
                  <a:cubicBezTo>
                    <a:pt x="-5224" y="19167"/>
                    <a:pt x="-2704" y="64284"/>
                    <a:pt x="9421" y="89165"/>
                  </a:cubicBezTo>
                </a:path>
              </a:pathLst>
            </a:custGeom>
            <a:noFill/>
            <a:ln w="7867" cap="flat">
              <a:solidFill>
                <a:srgbClr val="263238"/>
              </a:solidFill>
              <a:prstDash val="solid"/>
              <a:miter/>
            </a:ln>
          </p:spPr>
          <p:txBody>
            <a:bodyPr rtlCol="0" anchor="ctr"/>
            <a:lstStyle/>
            <a:p>
              <a:endParaRPr lang="en-US"/>
            </a:p>
          </p:txBody>
        </p:sp>
        <p:sp>
          <p:nvSpPr>
            <p:cNvPr id="2526" name="Freeform: Shape 2525">
              <a:extLst>
                <a:ext uri="{FF2B5EF4-FFF2-40B4-BE49-F238E27FC236}">
                  <a16:creationId xmlns:a16="http://schemas.microsoft.com/office/drawing/2014/main" id="{5AE159AC-25F5-BF34-3DD8-97FC711F632E}"/>
                </a:ext>
              </a:extLst>
            </p:cNvPr>
            <p:cNvSpPr/>
            <p:nvPr/>
          </p:nvSpPr>
          <p:spPr>
            <a:xfrm>
              <a:off x="-180689" y="-516725"/>
              <a:ext cx="21023" cy="57478"/>
            </a:xfrm>
            <a:custGeom>
              <a:avLst/>
              <a:gdLst>
                <a:gd name="connsiteX0" fmla="*/ 20720 w 21023"/>
                <a:gd name="connsiteY0" fmla="*/ 349 h 57478"/>
                <a:gd name="connsiteX1" fmla="*/ -303 w 21023"/>
                <a:gd name="connsiteY1" fmla="*/ 57827 h 57478"/>
              </a:gdLst>
              <a:ahLst/>
              <a:cxnLst>
                <a:cxn ang="0">
                  <a:pos x="connsiteX0" y="connsiteY0"/>
                </a:cxn>
                <a:cxn ang="0">
                  <a:pos x="connsiteX1" y="connsiteY1"/>
                </a:cxn>
              </a:cxnLst>
              <a:rect l="l" t="t" r="r" b="b"/>
              <a:pathLst>
                <a:path w="21023" h="57478">
                  <a:moveTo>
                    <a:pt x="20720" y="349"/>
                  </a:moveTo>
                  <a:cubicBezTo>
                    <a:pt x="20767" y="21398"/>
                    <a:pt x="13311" y="41774"/>
                    <a:pt x="-303" y="57827"/>
                  </a:cubicBezTo>
                </a:path>
              </a:pathLst>
            </a:custGeom>
            <a:noFill/>
            <a:ln w="7867" cap="flat">
              <a:solidFill>
                <a:srgbClr val="263238"/>
              </a:solidFill>
              <a:prstDash val="solid"/>
              <a:miter/>
            </a:ln>
          </p:spPr>
          <p:txBody>
            <a:bodyPr rtlCol="0" anchor="ctr"/>
            <a:lstStyle/>
            <a:p>
              <a:endParaRPr lang="en-US"/>
            </a:p>
          </p:txBody>
        </p:sp>
        <p:sp>
          <p:nvSpPr>
            <p:cNvPr id="2527" name="Freeform: Shape 2526">
              <a:extLst>
                <a:ext uri="{FF2B5EF4-FFF2-40B4-BE49-F238E27FC236}">
                  <a16:creationId xmlns:a16="http://schemas.microsoft.com/office/drawing/2014/main" id="{2FAF710B-56B4-E022-335C-C1F5B16D4EFC}"/>
                </a:ext>
              </a:extLst>
            </p:cNvPr>
            <p:cNvSpPr/>
            <p:nvPr/>
          </p:nvSpPr>
          <p:spPr>
            <a:xfrm>
              <a:off x="-412421" y="-538850"/>
              <a:ext cx="12606" cy="55115"/>
            </a:xfrm>
            <a:custGeom>
              <a:avLst/>
              <a:gdLst>
                <a:gd name="connsiteX0" fmla="*/ 572 w 12606"/>
                <a:gd name="connsiteY0" fmla="*/ 349 h 55115"/>
                <a:gd name="connsiteX1" fmla="*/ 12304 w 12606"/>
                <a:gd name="connsiteY1" fmla="*/ 55465 h 55115"/>
              </a:gdLst>
              <a:ahLst/>
              <a:cxnLst>
                <a:cxn ang="0">
                  <a:pos x="connsiteX0" y="connsiteY0"/>
                </a:cxn>
                <a:cxn ang="0">
                  <a:pos x="connsiteX1" y="connsiteY1"/>
                </a:cxn>
              </a:cxnLst>
              <a:rect l="l" t="t" r="r" b="b"/>
              <a:pathLst>
                <a:path w="12606" h="55115">
                  <a:moveTo>
                    <a:pt x="572" y="349"/>
                  </a:moveTo>
                  <a:cubicBezTo>
                    <a:pt x="-2278" y="19534"/>
                    <a:pt x="1887" y="39105"/>
                    <a:pt x="12304" y="55465"/>
                  </a:cubicBezTo>
                </a:path>
              </a:pathLst>
            </a:custGeom>
            <a:noFill/>
            <a:ln w="7867" cap="flat">
              <a:solidFill>
                <a:srgbClr val="263238"/>
              </a:solidFill>
              <a:prstDash val="solid"/>
              <a:miter/>
            </a:ln>
          </p:spPr>
          <p:txBody>
            <a:bodyPr rtlCol="0" anchor="ctr"/>
            <a:lstStyle/>
            <a:p>
              <a:endParaRPr lang="en-US"/>
            </a:p>
          </p:txBody>
        </p:sp>
        <p:sp>
          <p:nvSpPr>
            <p:cNvPr id="2528" name="Freeform: Shape 2527">
              <a:extLst>
                <a:ext uri="{FF2B5EF4-FFF2-40B4-BE49-F238E27FC236}">
                  <a16:creationId xmlns:a16="http://schemas.microsoft.com/office/drawing/2014/main" id="{5929AF11-E318-E29D-6194-8165D0A21365}"/>
                </a:ext>
              </a:extLst>
            </p:cNvPr>
            <p:cNvSpPr/>
            <p:nvPr/>
          </p:nvSpPr>
          <p:spPr>
            <a:xfrm>
              <a:off x="-484700" y="-480034"/>
              <a:ext cx="12211" cy="42045"/>
            </a:xfrm>
            <a:custGeom>
              <a:avLst/>
              <a:gdLst>
                <a:gd name="connsiteX0" fmla="*/ -217 w 12211"/>
                <a:gd name="connsiteY0" fmla="*/ 349 h 42045"/>
                <a:gd name="connsiteX1" fmla="*/ 11908 w 12211"/>
                <a:gd name="connsiteY1" fmla="*/ 42395 h 42045"/>
              </a:gdLst>
              <a:ahLst/>
              <a:cxnLst>
                <a:cxn ang="0">
                  <a:pos x="connsiteX0" y="connsiteY0"/>
                </a:cxn>
                <a:cxn ang="0">
                  <a:pos x="connsiteX1" y="connsiteY1"/>
                </a:cxn>
              </a:cxnLst>
              <a:rect l="l" t="t" r="r" b="b"/>
              <a:pathLst>
                <a:path w="12211" h="42045">
                  <a:moveTo>
                    <a:pt x="-217" y="349"/>
                  </a:moveTo>
                  <a:cubicBezTo>
                    <a:pt x="-973" y="15323"/>
                    <a:pt x="3294" y="30121"/>
                    <a:pt x="11908" y="42395"/>
                  </a:cubicBezTo>
                </a:path>
              </a:pathLst>
            </a:custGeom>
            <a:noFill/>
            <a:ln w="7867" cap="flat">
              <a:solidFill>
                <a:srgbClr val="263238"/>
              </a:solidFill>
              <a:prstDash val="solid"/>
              <a:miter/>
            </a:ln>
          </p:spPr>
          <p:txBody>
            <a:bodyPr rtlCol="0" anchor="ctr"/>
            <a:lstStyle/>
            <a:p>
              <a:endParaRPr lang="en-US"/>
            </a:p>
          </p:txBody>
        </p:sp>
        <p:sp>
          <p:nvSpPr>
            <p:cNvPr id="2529" name="Freeform: Shape 2528">
              <a:extLst>
                <a:ext uri="{FF2B5EF4-FFF2-40B4-BE49-F238E27FC236}">
                  <a16:creationId xmlns:a16="http://schemas.microsoft.com/office/drawing/2014/main" id="{73374453-846E-E58B-E2F9-8307AAA6F7A1}"/>
                </a:ext>
              </a:extLst>
            </p:cNvPr>
            <p:cNvSpPr/>
            <p:nvPr/>
          </p:nvSpPr>
          <p:spPr>
            <a:xfrm>
              <a:off x="-384146" y="-851437"/>
              <a:ext cx="37242" cy="12834"/>
            </a:xfrm>
            <a:custGeom>
              <a:avLst/>
              <a:gdLst>
                <a:gd name="connsiteX0" fmla="*/ -303 w 37242"/>
                <a:gd name="connsiteY0" fmla="*/ 8774 h 12834"/>
                <a:gd name="connsiteX1" fmla="*/ 27255 w 37242"/>
                <a:gd name="connsiteY1" fmla="*/ 13183 h 12834"/>
                <a:gd name="connsiteX2" fmla="*/ 36940 w 37242"/>
                <a:gd name="connsiteY2" fmla="*/ 349 h 12834"/>
              </a:gdLst>
              <a:ahLst/>
              <a:cxnLst>
                <a:cxn ang="0">
                  <a:pos x="connsiteX0" y="connsiteY0"/>
                </a:cxn>
                <a:cxn ang="0">
                  <a:pos x="connsiteX1" y="connsiteY1"/>
                </a:cxn>
                <a:cxn ang="0">
                  <a:pos x="connsiteX2" y="connsiteY2"/>
                </a:cxn>
              </a:cxnLst>
              <a:rect l="l" t="t" r="r" b="b"/>
              <a:pathLst>
                <a:path w="37242" h="12834">
                  <a:moveTo>
                    <a:pt x="-303" y="8774"/>
                  </a:moveTo>
                  <a:cubicBezTo>
                    <a:pt x="8925" y="4491"/>
                    <a:pt x="19822" y="6236"/>
                    <a:pt x="27255" y="13183"/>
                  </a:cubicBezTo>
                  <a:lnTo>
                    <a:pt x="36940" y="349"/>
                  </a:lnTo>
                </a:path>
              </a:pathLst>
            </a:custGeom>
            <a:noFill/>
            <a:ln w="7867" cap="flat">
              <a:solidFill>
                <a:srgbClr val="263238"/>
              </a:solidFill>
              <a:prstDash val="solid"/>
              <a:miter/>
            </a:ln>
          </p:spPr>
          <p:txBody>
            <a:bodyPr rtlCol="0" anchor="ctr"/>
            <a:lstStyle/>
            <a:p>
              <a:endParaRPr lang="en-US"/>
            </a:p>
          </p:txBody>
        </p:sp>
        <p:sp>
          <p:nvSpPr>
            <p:cNvPr id="2530" name="Freeform: Shape 2529">
              <a:extLst>
                <a:ext uri="{FF2B5EF4-FFF2-40B4-BE49-F238E27FC236}">
                  <a16:creationId xmlns:a16="http://schemas.microsoft.com/office/drawing/2014/main" id="{9E376EE2-E611-035D-4AB1-09D0D0755317}"/>
                </a:ext>
              </a:extLst>
            </p:cNvPr>
            <p:cNvSpPr/>
            <p:nvPr/>
          </p:nvSpPr>
          <p:spPr>
            <a:xfrm>
              <a:off x="-303676" y="-789804"/>
              <a:ext cx="41651" cy="11592"/>
            </a:xfrm>
            <a:custGeom>
              <a:avLst/>
              <a:gdLst>
                <a:gd name="connsiteX0" fmla="*/ -303 w 41651"/>
                <a:gd name="connsiteY0" fmla="*/ 4934 h 11592"/>
                <a:gd name="connsiteX1" fmla="*/ 41349 w 41651"/>
                <a:gd name="connsiteY1" fmla="*/ 11942 h 11592"/>
              </a:gdLst>
              <a:ahLst/>
              <a:cxnLst>
                <a:cxn ang="0">
                  <a:pos x="connsiteX0" y="connsiteY0"/>
                </a:cxn>
                <a:cxn ang="0">
                  <a:pos x="connsiteX1" y="connsiteY1"/>
                </a:cxn>
              </a:cxnLst>
              <a:rect l="l" t="t" r="r" b="b"/>
              <a:pathLst>
                <a:path w="41651" h="11592">
                  <a:moveTo>
                    <a:pt x="-303" y="4934"/>
                  </a:moveTo>
                  <a:cubicBezTo>
                    <a:pt x="13429" y="-3223"/>
                    <a:pt x="31042" y="-259"/>
                    <a:pt x="41349" y="11942"/>
                  </a:cubicBezTo>
                </a:path>
              </a:pathLst>
            </a:custGeom>
            <a:noFill/>
            <a:ln w="7867" cap="flat">
              <a:solidFill>
                <a:srgbClr val="263238"/>
              </a:solidFill>
              <a:prstDash val="solid"/>
              <a:miter/>
            </a:ln>
          </p:spPr>
          <p:txBody>
            <a:bodyPr rtlCol="0" anchor="ctr"/>
            <a:lstStyle/>
            <a:p>
              <a:endParaRPr lang="en-US"/>
            </a:p>
          </p:txBody>
        </p:sp>
        <p:sp>
          <p:nvSpPr>
            <p:cNvPr id="2531" name="Freeform: Shape 2530">
              <a:extLst>
                <a:ext uri="{FF2B5EF4-FFF2-40B4-BE49-F238E27FC236}">
                  <a16:creationId xmlns:a16="http://schemas.microsoft.com/office/drawing/2014/main" id="{83FF68B6-EADD-2647-C645-B6940BB60854}"/>
                </a:ext>
              </a:extLst>
            </p:cNvPr>
            <p:cNvSpPr/>
            <p:nvPr/>
          </p:nvSpPr>
          <p:spPr>
            <a:xfrm>
              <a:off x="-177461" y="-750381"/>
              <a:ext cx="44722" cy="5475"/>
            </a:xfrm>
            <a:custGeom>
              <a:avLst/>
              <a:gdLst>
                <a:gd name="connsiteX0" fmla="*/ -303 w 44722"/>
                <a:gd name="connsiteY0" fmla="*/ 4880 h 5475"/>
                <a:gd name="connsiteX1" fmla="*/ 44420 w 44722"/>
                <a:gd name="connsiteY1" fmla="*/ 5825 h 5475"/>
              </a:gdLst>
              <a:ahLst/>
              <a:cxnLst>
                <a:cxn ang="0">
                  <a:pos x="connsiteX0" y="connsiteY0"/>
                </a:cxn>
                <a:cxn ang="0">
                  <a:pos x="connsiteX1" y="connsiteY1"/>
                </a:cxn>
              </a:cxnLst>
              <a:rect l="l" t="t" r="r" b="b"/>
              <a:pathLst>
                <a:path w="44722" h="5475">
                  <a:moveTo>
                    <a:pt x="-303" y="4880"/>
                  </a:moveTo>
                  <a:cubicBezTo>
                    <a:pt x="14003" y="-1476"/>
                    <a:pt x="30397" y="-1130"/>
                    <a:pt x="44420" y="5825"/>
                  </a:cubicBezTo>
                </a:path>
              </a:pathLst>
            </a:custGeom>
            <a:noFill/>
            <a:ln w="7867" cap="flat">
              <a:solidFill>
                <a:srgbClr val="263238"/>
              </a:solidFill>
              <a:prstDash val="solid"/>
              <a:miter/>
            </a:ln>
          </p:spPr>
          <p:txBody>
            <a:bodyPr rtlCol="0" anchor="ctr"/>
            <a:lstStyle/>
            <a:p>
              <a:endParaRPr lang="en-US"/>
            </a:p>
          </p:txBody>
        </p:sp>
        <p:sp>
          <p:nvSpPr>
            <p:cNvPr id="2532" name="Freeform: Shape 2531">
              <a:extLst>
                <a:ext uri="{FF2B5EF4-FFF2-40B4-BE49-F238E27FC236}">
                  <a16:creationId xmlns:a16="http://schemas.microsoft.com/office/drawing/2014/main" id="{0D5B4865-7B85-02CE-B266-4DFDF3066878}"/>
                </a:ext>
              </a:extLst>
            </p:cNvPr>
            <p:cNvSpPr/>
            <p:nvPr/>
          </p:nvSpPr>
          <p:spPr>
            <a:xfrm>
              <a:off x="-458237" y="-700444"/>
              <a:ext cx="41258" cy="20732"/>
            </a:xfrm>
            <a:custGeom>
              <a:avLst/>
              <a:gdLst>
                <a:gd name="connsiteX0" fmla="*/ -303 w 41258"/>
                <a:gd name="connsiteY0" fmla="*/ 21082 h 20732"/>
                <a:gd name="connsiteX1" fmla="*/ 40955 w 41258"/>
                <a:gd name="connsiteY1" fmla="*/ 610 h 20732"/>
              </a:gdLst>
              <a:ahLst/>
              <a:cxnLst>
                <a:cxn ang="0">
                  <a:pos x="connsiteX0" y="connsiteY0"/>
                </a:cxn>
                <a:cxn ang="0">
                  <a:pos x="connsiteX1" y="connsiteY1"/>
                </a:cxn>
              </a:cxnLst>
              <a:rect l="l" t="t" r="r" b="b"/>
              <a:pathLst>
                <a:path w="41258" h="20732">
                  <a:moveTo>
                    <a:pt x="-303" y="21082"/>
                  </a:moveTo>
                  <a:cubicBezTo>
                    <a:pt x="8256" y="6770"/>
                    <a:pt x="24381" y="-1231"/>
                    <a:pt x="40955" y="610"/>
                  </a:cubicBezTo>
                </a:path>
              </a:pathLst>
            </a:custGeom>
            <a:noFill/>
            <a:ln w="7867" cap="flat">
              <a:solidFill>
                <a:srgbClr val="263238"/>
              </a:solidFill>
              <a:prstDash val="solid"/>
              <a:miter/>
            </a:ln>
          </p:spPr>
          <p:txBody>
            <a:bodyPr rtlCol="0" anchor="ctr"/>
            <a:lstStyle/>
            <a:p>
              <a:endParaRPr lang="en-US"/>
            </a:p>
          </p:txBody>
        </p:sp>
        <p:sp>
          <p:nvSpPr>
            <p:cNvPr id="2533" name="Freeform: Shape 2532">
              <a:extLst>
                <a:ext uri="{FF2B5EF4-FFF2-40B4-BE49-F238E27FC236}">
                  <a16:creationId xmlns:a16="http://schemas.microsoft.com/office/drawing/2014/main" id="{3F7C07C5-0D4C-8C0F-A47E-C9F46AF4F7FD}"/>
                </a:ext>
              </a:extLst>
            </p:cNvPr>
            <p:cNvSpPr/>
            <p:nvPr/>
          </p:nvSpPr>
          <p:spPr>
            <a:xfrm>
              <a:off x="-511070" y="-625461"/>
              <a:ext cx="18660" cy="20944"/>
            </a:xfrm>
            <a:custGeom>
              <a:avLst/>
              <a:gdLst>
                <a:gd name="connsiteX0" fmla="*/ -303 w 18660"/>
                <a:gd name="connsiteY0" fmla="*/ 21293 h 20944"/>
                <a:gd name="connsiteX1" fmla="*/ 18358 w 18660"/>
                <a:gd name="connsiteY1" fmla="*/ 349 h 20944"/>
              </a:gdLst>
              <a:ahLst/>
              <a:cxnLst>
                <a:cxn ang="0">
                  <a:pos x="connsiteX0" y="connsiteY0"/>
                </a:cxn>
                <a:cxn ang="0">
                  <a:pos x="connsiteX1" y="connsiteY1"/>
                </a:cxn>
              </a:cxnLst>
              <a:rect l="l" t="t" r="r" b="b"/>
              <a:pathLst>
                <a:path w="18660" h="20944">
                  <a:moveTo>
                    <a:pt x="-303" y="21293"/>
                  </a:moveTo>
                  <a:cubicBezTo>
                    <a:pt x="224" y="10794"/>
                    <a:pt x="7988" y="2076"/>
                    <a:pt x="18358" y="349"/>
                  </a:cubicBezTo>
                </a:path>
              </a:pathLst>
            </a:custGeom>
            <a:noFill/>
            <a:ln w="7867" cap="flat">
              <a:solidFill>
                <a:srgbClr val="263238"/>
              </a:solidFill>
              <a:prstDash val="solid"/>
              <a:miter/>
            </a:ln>
          </p:spPr>
          <p:txBody>
            <a:bodyPr rtlCol="0" anchor="ctr"/>
            <a:lstStyle/>
            <a:p>
              <a:endParaRPr lang="en-US"/>
            </a:p>
          </p:txBody>
        </p:sp>
        <p:sp>
          <p:nvSpPr>
            <p:cNvPr id="2534" name="Freeform: Shape 2533">
              <a:extLst>
                <a:ext uri="{FF2B5EF4-FFF2-40B4-BE49-F238E27FC236}">
                  <a16:creationId xmlns:a16="http://schemas.microsoft.com/office/drawing/2014/main" id="{EEACDDA4-9EFB-EE7E-C72E-C102F6FEA611}"/>
                </a:ext>
              </a:extLst>
            </p:cNvPr>
            <p:cNvSpPr/>
            <p:nvPr/>
          </p:nvSpPr>
          <p:spPr>
            <a:xfrm>
              <a:off x="1191382" y="-1823052"/>
              <a:ext cx="652730" cy="652730"/>
            </a:xfrm>
            <a:custGeom>
              <a:avLst/>
              <a:gdLst>
                <a:gd name="connsiteX0" fmla="*/ 652730 w 652730"/>
                <a:gd name="connsiteY0" fmla="*/ 326365 h 652730"/>
                <a:gd name="connsiteX1" fmla="*/ 326365 w 652730"/>
                <a:gd name="connsiteY1" fmla="*/ 652730 h 652730"/>
                <a:gd name="connsiteX2" fmla="*/ 0 w 652730"/>
                <a:gd name="connsiteY2" fmla="*/ 326365 h 652730"/>
                <a:gd name="connsiteX3" fmla="*/ 326365 w 652730"/>
                <a:gd name="connsiteY3" fmla="*/ 0 h 652730"/>
                <a:gd name="connsiteX4" fmla="*/ 652730 w 652730"/>
                <a:gd name="connsiteY4" fmla="*/ 326365 h 652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730" h="652730">
                  <a:moveTo>
                    <a:pt x="652730" y="326365"/>
                  </a:moveTo>
                  <a:cubicBezTo>
                    <a:pt x="652730" y="506612"/>
                    <a:pt x="506612" y="652730"/>
                    <a:pt x="326365" y="652730"/>
                  </a:cubicBezTo>
                  <a:cubicBezTo>
                    <a:pt x="146119" y="652730"/>
                    <a:pt x="0" y="506612"/>
                    <a:pt x="0" y="326365"/>
                  </a:cubicBezTo>
                  <a:cubicBezTo>
                    <a:pt x="0" y="146119"/>
                    <a:pt x="146119" y="0"/>
                    <a:pt x="326365" y="0"/>
                  </a:cubicBezTo>
                  <a:cubicBezTo>
                    <a:pt x="506612" y="0"/>
                    <a:pt x="652730" y="146119"/>
                    <a:pt x="652730" y="326365"/>
                  </a:cubicBezTo>
                  <a:close/>
                </a:path>
              </a:pathLst>
            </a:custGeom>
            <a:noFill/>
            <a:ln w="7867" cap="rnd">
              <a:solidFill>
                <a:srgbClr val="263238"/>
              </a:solidFill>
              <a:prstDash val="solid"/>
              <a:round/>
            </a:ln>
          </p:spPr>
          <p:txBody>
            <a:bodyPr rtlCol="0" anchor="ctr"/>
            <a:lstStyle/>
            <a:p>
              <a:endParaRPr lang="en-US"/>
            </a:p>
          </p:txBody>
        </p:sp>
        <p:sp>
          <p:nvSpPr>
            <p:cNvPr id="2535" name="Freeform: Shape 2534">
              <a:extLst>
                <a:ext uri="{FF2B5EF4-FFF2-40B4-BE49-F238E27FC236}">
                  <a16:creationId xmlns:a16="http://schemas.microsoft.com/office/drawing/2014/main" id="{CD561DB1-50CF-2237-71AE-D93FDFC732C9}"/>
                </a:ext>
              </a:extLst>
            </p:cNvPr>
            <p:cNvSpPr/>
            <p:nvPr/>
          </p:nvSpPr>
          <p:spPr>
            <a:xfrm>
              <a:off x="1371635" y="-1784857"/>
              <a:ext cx="567749" cy="520051"/>
            </a:xfrm>
            <a:custGeom>
              <a:avLst/>
              <a:gdLst>
                <a:gd name="connsiteX0" fmla="*/ 515244 w 567749"/>
                <a:gd name="connsiteY0" fmla="*/ 297101 h 520051"/>
                <a:gd name="connsiteX1" fmla="*/ 183603 w 567749"/>
                <a:gd name="connsiteY1" fmla="*/ 509691 h 520051"/>
                <a:gd name="connsiteX2" fmla="*/ 25421 w 567749"/>
                <a:gd name="connsiteY2" fmla="*/ 191436 h 520051"/>
                <a:gd name="connsiteX3" fmla="*/ 63293 w 567749"/>
                <a:gd name="connsiteY3" fmla="*/ 135139 h 520051"/>
                <a:gd name="connsiteX4" fmla="*/ 192816 w 567749"/>
                <a:gd name="connsiteY4" fmla="*/ 4593 h 520051"/>
                <a:gd name="connsiteX5" fmla="*/ 367061 w 567749"/>
                <a:gd name="connsiteY5" fmla="*/ 63331 h 520051"/>
                <a:gd name="connsiteX6" fmla="*/ 533826 w 567749"/>
                <a:gd name="connsiteY6" fmla="*/ 23490 h 520051"/>
                <a:gd name="connsiteX7" fmla="*/ 541700 w 567749"/>
                <a:gd name="connsiteY7" fmla="*/ 47111 h 520051"/>
                <a:gd name="connsiteX8" fmla="*/ 544535 w 567749"/>
                <a:gd name="connsiteY8" fmla="*/ 56008 h 520051"/>
                <a:gd name="connsiteX9" fmla="*/ 552959 w 567749"/>
                <a:gd name="connsiteY9" fmla="*/ 83724 h 520051"/>
                <a:gd name="connsiteX10" fmla="*/ 567447 w 567749"/>
                <a:gd name="connsiteY10" fmla="*/ 136950 h 520051"/>
                <a:gd name="connsiteX11" fmla="*/ 489970 w 567749"/>
                <a:gd name="connsiteY11" fmla="*/ 141596 h 520051"/>
                <a:gd name="connsiteX12" fmla="*/ 439893 w 567749"/>
                <a:gd name="connsiteY12" fmla="*/ 171043 h 520051"/>
                <a:gd name="connsiteX13" fmla="*/ 389816 w 567749"/>
                <a:gd name="connsiteY13" fmla="*/ 155926 h 520051"/>
                <a:gd name="connsiteX14" fmla="*/ 473435 w 567749"/>
                <a:gd name="connsiteY14" fmla="*/ 188602 h 520051"/>
                <a:gd name="connsiteX15" fmla="*/ 515244 w 567749"/>
                <a:gd name="connsiteY15" fmla="*/ 297101 h 52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7749" h="520051">
                  <a:moveTo>
                    <a:pt x="515244" y="297101"/>
                  </a:moveTo>
                  <a:cubicBezTo>
                    <a:pt x="445641" y="411191"/>
                    <a:pt x="420760" y="395759"/>
                    <a:pt x="183603" y="509691"/>
                  </a:cubicBezTo>
                  <a:cubicBezTo>
                    <a:pt x="63057" y="567406"/>
                    <a:pt x="-53395" y="381901"/>
                    <a:pt x="25421" y="191436"/>
                  </a:cubicBezTo>
                  <a:cubicBezTo>
                    <a:pt x="29279" y="182145"/>
                    <a:pt x="63293" y="135139"/>
                    <a:pt x="63293" y="135139"/>
                  </a:cubicBezTo>
                  <a:cubicBezTo>
                    <a:pt x="78813" y="70913"/>
                    <a:pt x="128716" y="20616"/>
                    <a:pt x="192816" y="4593"/>
                  </a:cubicBezTo>
                  <a:cubicBezTo>
                    <a:pt x="257302" y="-9753"/>
                    <a:pt x="324417" y="12876"/>
                    <a:pt x="367061" y="63331"/>
                  </a:cubicBezTo>
                  <a:cubicBezTo>
                    <a:pt x="412981" y="23955"/>
                    <a:pt x="475065" y="9120"/>
                    <a:pt x="533826" y="23490"/>
                  </a:cubicBezTo>
                  <a:cubicBezTo>
                    <a:pt x="536582" y="31364"/>
                    <a:pt x="539180" y="39237"/>
                    <a:pt x="541700" y="47111"/>
                  </a:cubicBezTo>
                  <a:cubicBezTo>
                    <a:pt x="542645" y="50103"/>
                    <a:pt x="543669" y="53016"/>
                    <a:pt x="544535" y="56008"/>
                  </a:cubicBezTo>
                  <a:cubicBezTo>
                    <a:pt x="547527" y="65221"/>
                    <a:pt x="550361" y="74433"/>
                    <a:pt x="552959" y="83724"/>
                  </a:cubicBezTo>
                  <a:cubicBezTo>
                    <a:pt x="558211" y="101361"/>
                    <a:pt x="563038" y="119100"/>
                    <a:pt x="567447" y="136950"/>
                  </a:cubicBezTo>
                  <a:cubicBezTo>
                    <a:pt x="541952" y="128714"/>
                    <a:pt x="514299" y="130376"/>
                    <a:pt x="489970" y="141596"/>
                  </a:cubicBezTo>
                  <a:cubicBezTo>
                    <a:pt x="472569" y="150099"/>
                    <a:pt x="458003" y="164114"/>
                    <a:pt x="439893" y="171043"/>
                  </a:cubicBezTo>
                  <a:cubicBezTo>
                    <a:pt x="421783" y="177972"/>
                    <a:pt x="396745" y="174035"/>
                    <a:pt x="389816" y="155926"/>
                  </a:cubicBezTo>
                  <a:cubicBezTo>
                    <a:pt x="398556" y="192302"/>
                    <a:pt x="437058" y="181437"/>
                    <a:pt x="473435" y="188602"/>
                  </a:cubicBezTo>
                  <a:cubicBezTo>
                    <a:pt x="530204" y="199546"/>
                    <a:pt x="544535" y="249072"/>
                    <a:pt x="515244" y="297101"/>
                  </a:cubicBezTo>
                  <a:close/>
                </a:path>
              </a:pathLst>
            </a:custGeom>
            <a:solidFill>
              <a:srgbClr val="000000">
                <a:alpha val="20000"/>
              </a:srgbClr>
            </a:solidFill>
            <a:ln w="7867" cap="flat">
              <a:noFill/>
              <a:prstDash val="solid"/>
              <a:miter/>
            </a:ln>
          </p:spPr>
          <p:txBody>
            <a:bodyPr rtlCol="0" anchor="ctr"/>
            <a:lstStyle/>
            <a:p>
              <a:endParaRPr lang="en-US"/>
            </a:p>
          </p:txBody>
        </p:sp>
        <p:sp>
          <p:nvSpPr>
            <p:cNvPr id="2536" name="Freeform: Shape 2535">
              <a:extLst>
                <a:ext uri="{FF2B5EF4-FFF2-40B4-BE49-F238E27FC236}">
                  <a16:creationId xmlns:a16="http://schemas.microsoft.com/office/drawing/2014/main" id="{DBF0A569-02D4-DC3C-4241-864E895B8E1D}"/>
                </a:ext>
              </a:extLst>
            </p:cNvPr>
            <p:cNvSpPr/>
            <p:nvPr/>
          </p:nvSpPr>
          <p:spPr>
            <a:xfrm>
              <a:off x="1696671" y="-1549361"/>
              <a:ext cx="210320" cy="132659"/>
            </a:xfrm>
            <a:custGeom>
              <a:avLst/>
              <a:gdLst>
                <a:gd name="connsiteX0" fmla="*/ 83046 w 210320"/>
                <a:gd name="connsiteY0" fmla="*/ 5309 h 132659"/>
                <a:gd name="connsiteX1" fmla="*/ 169185 w 210320"/>
                <a:gd name="connsiteY1" fmla="*/ 1529 h 132659"/>
                <a:gd name="connsiteX2" fmla="*/ 202806 w 210320"/>
                <a:gd name="connsiteY2" fmla="*/ 20820 h 132659"/>
                <a:gd name="connsiteX3" fmla="*/ 206821 w 210320"/>
                <a:gd name="connsiteY3" fmla="*/ 31292 h 132659"/>
                <a:gd name="connsiteX4" fmla="*/ 209971 w 210320"/>
                <a:gd name="connsiteY4" fmla="*/ 76881 h 132659"/>
                <a:gd name="connsiteX5" fmla="*/ 204932 w 210320"/>
                <a:gd name="connsiteY5" fmla="*/ 91053 h 132659"/>
                <a:gd name="connsiteX6" fmla="*/ 57300 w 210320"/>
                <a:gd name="connsiteY6" fmla="*/ 132390 h 132659"/>
                <a:gd name="connsiteX7" fmla="*/ 83046 w 210320"/>
                <a:gd name="connsiteY7" fmla="*/ 5309 h 13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320" h="132659">
                  <a:moveTo>
                    <a:pt x="83046" y="5309"/>
                  </a:moveTo>
                  <a:cubicBezTo>
                    <a:pt x="83046" y="5309"/>
                    <a:pt x="141470" y="-2565"/>
                    <a:pt x="169185" y="1529"/>
                  </a:cubicBezTo>
                  <a:cubicBezTo>
                    <a:pt x="182405" y="3537"/>
                    <a:pt x="194404" y="10419"/>
                    <a:pt x="202806" y="20820"/>
                  </a:cubicBezTo>
                  <a:cubicBezTo>
                    <a:pt x="205184" y="23820"/>
                    <a:pt x="206585" y="27473"/>
                    <a:pt x="206821" y="31292"/>
                  </a:cubicBezTo>
                  <a:lnTo>
                    <a:pt x="209971" y="76881"/>
                  </a:lnTo>
                  <a:cubicBezTo>
                    <a:pt x="210341" y="82101"/>
                    <a:pt x="208514" y="87242"/>
                    <a:pt x="204932" y="91053"/>
                  </a:cubicBezTo>
                  <a:cubicBezTo>
                    <a:pt x="193515" y="102943"/>
                    <a:pt x="159107" y="124595"/>
                    <a:pt x="57300" y="132390"/>
                  </a:cubicBezTo>
                  <a:cubicBezTo>
                    <a:pt x="-85923" y="143335"/>
                    <a:pt x="83046" y="5309"/>
                    <a:pt x="83046" y="530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537" name="Freeform: Shape 2536">
              <a:extLst>
                <a:ext uri="{FF2B5EF4-FFF2-40B4-BE49-F238E27FC236}">
                  <a16:creationId xmlns:a16="http://schemas.microsoft.com/office/drawing/2014/main" id="{E2E4CC69-F126-7075-7AF2-7C9584DE4AB6}"/>
                </a:ext>
              </a:extLst>
            </p:cNvPr>
            <p:cNvSpPr/>
            <p:nvPr/>
          </p:nvSpPr>
          <p:spPr>
            <a:xfrm>
              <a:off x="1278110" y="-1738435"/>
              <a:ext cx="507041" cy="480241"/>
            </a:xfrm>
            <a:custGeom>
              <a:avLst/>
              <a:gdLst>
                <a:gd name="connsiteX0" fmla="*/ 458932 w 507041"/>
                <a:gd name="connsiteY0" fmla="*/ 76356 h 480241"/>
                <a:gd name="connsiteX1" fmla="*/ 506726 w 507041"/>
                <a:gd name="connsiteY1" fmla="*/ 215169 h 480241"/>
                <a:gd name="connsiteX2" fmla="*/ 282404 w 507041"/>
                <a:gd name="connsiteY2" fmla="*/ 478073 h 480241"/>
                <a:gd name="connsiteX3" fmla="*/ 3674 w 507041"/>
                <a:gd name="connsiteY3" fmla="*/ 179974 h 480241"/>
                <a:gd name="connsiteX4" fmla="*/ 458932 w 507041"/>
                <a:gd name="connsiteY4" fmla="*/ 76356 h 480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41" h="480241">
                  <a:moveTo>
                    <a:pt x="458932" y="76356"/>
                  </a:moveTo>
                  <a:cubicBezTo>
                    <a:pt x="490395" y="115732"/>
                    <a:pt x="507284" y="164770"/>
                    <a:pt x="506726" y="215169"/>
                  </a:cubicBezTo>
                  <a:cubicBezTo>
                    <a:pt x="506726" y="269577"/>
                    <a:pt x="443736" y="455396"/>
                    <a:pt x="282404" y="478073"/>
                  </a:cubicBezTo>
                  <a:cubicBezTo>
                    <a:pt x="111623" y="501694"/>
                    <a:pt x="-25695" y="355794"/>
                    <a:pt x="3674" y="179974"/>
                  </a:cubicBezTo>
                  <a:cubicBezTo>
                    <a:pt x="23910" y="58325"/>
                    <a:pt x="321615" y="-94031"/>
                    <a:pt x="458932" y="76356"/>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538" name="Freeform: Shape 2537">
              <a:extLst>
                <a:ext uri="{FF2B5EF4-FFF2-40B4-BE49-F238E27FC236}">
                  <a16:creationId xmlns:a16="http://schemas.microsoft.com/office/drawing/2014/main" id="{58B94082-B4C8-9F5A-68D1-40F14544F40B}"/>
                </a:ext>
              </a:extLst>
            </p:cNvPr>
            <p:cNvSpPr/>
            <p:nvPr/>
          </p:nvSpPr>
          <p:spPr>
            <a:xfrm>
              <a:off x="1280828" y="-1770456"/>
              <a:ext cx="495571" cy="469115"/>
            </a:xfrm>
            <a:custGeom>
              <a:avLst/>
              <a:gdLst>
                <a:gd name="connsiteX0" fmla="*/ 495571 w 495571"/>
                <a:gd name="connsiteY0" fmla="*/ 234558 h 469115"/>
                <a:gd name="connsiteX1" fmla="*/ 247786 w 495571"/>
                <a:gd name="connsiteY1" fmla="*/ 469116 h 469115"/>
                <a:gd name="connsiteX2" fmla="*/ 0 w 495571"/>
                <a:gd name="connsiteY2" fmla="*/ 234558 h 469115"/>
                <a:gd name="connsiteX3" fmla="*/ 247786 w 495571"/>
                <a:gd name="connsiteY3" fmla="*/ 0 h 469115"/>
                <a:gd name="connsiteX4" fmla="*/ 495571 w 495571"/>
                <a:gd name="connsiteY4" fmla="*/ 234558 h 46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571" h="469115">
                  <a:moveTo>
                    <a:pt x="495571" y="234558"/>
                  </a:moveTo>
                  <a:cubicBezTo>
                    <a:pt x="495571" y="364100"/>
                    <a:pt x="384634" y="469116"/>
                    <a:pt x="247786" y="469116"/>
                  </a:cubicBezTo>
                  <a:cubicBezTo>
                    <a:pt x="110937" y="469116"/>
                    <a:pt x="0" y="364100"/>
                    <a:pt x="0" y="234558"/>
                  </a:cubicBezTo>
                  <a:cubicBezTo>
                    <a:pt x="0" y="105015"/>
                    <a:pt x="110937" y="0"/>
                    <a:pt x="247786" y="0"/>
                  </a:cubicBezTo>
                  <a:cubicBezTo>
                    <a:pt x="384634" y="0"/>
                    <a:pt x="495571" y="105015"/>
                    <a:pt x="495571" y="234558"/>
                  </a:cubicBezTo>
                  <a:close/>
                </a:path>
              </a:pathLst>
            </a:custGeom>
            <a:solidFill>
              <a:srgbClr val="FFFFFF"/>
            </a:solidFill>
            <a:ln w="7867" cap="flat">
              <a:noFill/>
              <a:prstDash val="solid"/>
              <a:miter/>
            </a:ln>
          </p:spPr>
          <p:txBody>
            <a:bodyPr rtlCol="0" anchor="ctr"/>
            <a:lstStyle/>
            <a:p>
              <a:endParaRPr lang="en-US"/>
            </a:p>
          </p:txBody>
        </p:sp>
        <p:sp>
          <p:nvSpPr>
            <p:cNvPr id="2539" name="Freeform: Shape 2538">
              <a:extLst>
                <a:ext uri="{FF2B5EF4-FFF2-40B4-BE49-F238E27FC236}">
                  <a16:creationId xmlns:a16="http://schemas.microsoft.com/office/drawing/2014/main" id="{65ECE4A5-16FF-F8C5-F404-B02B578677A3}"/>
                </a:ext>
              </a:extLst>
            </p:cNvPr>
            <p:cNvSpPr/>
            <p:nvPr/>
          </p:nvSpPr>
          <p:spPr>
            <a:xfrm>
              <a:off x="1324684" y="-1716127"/>
              <a:ext cx="406913" cy="385024"/>
            </a:xfrm>
            <a:custGeom>
              <a:avLst/>
              <a:gdLst>
                <a:gd name="connsiteX0" fmla="*/ 406913 w 406913"/>
                <a:gd name="connsiteY0" fmla="*/ 192512 h 385024"/>
                <a:gd name="connsiteX1" fmla="*/ 203457 w 406913"/>
                <a:gd name="connsiteY1" fmla="*/ 385024 h 385024"/>
                <a:gd name="connsiteX2" fmla="*/ 0 w 406913"/>
                <a:gd name="connsiteY2" fmla="*/ 192512 h 385024"/>
                <a:gd name="connsiteX3" fmla="*/ 203457 w 406913"/>
                <a:gd name="connsiteY3" fmla="*/ 0 h 385024"/>
                <a:gd name="connsiteX4" fmla="*/ 406913 w 406913"/>
                <a:gd name="connsiteY4" fmla="*/ 192512 h 38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13" h="385024">
                  <a:moveTo>
                    <a:pt x="406913" y="192512"/>
                  </a:moveTo>
                  <a:cubicBezTo>
                    <a:pt x="406913" y="298834"/>
                    <a:pt x="315823" y="385024"/>
                    <a:pt x="203457" y="385024"/>
                  </a:cubicBezTo>
                  <a:cubicBezTo>
                    <a:pt x="91091" y="385024"/>
                    <a:pt x="0" y="298834"/>
                    <a:pt x="0" y="192512"/>
                  </a:cubicBezTo>
                  <a:cubicBezTo>
                    <a:pt x="0" y="86191"/>
                    <a:pt x="91091" y="0"/>
                    <a:pt x="203457" y="0"/>
                  </a:cubicBezTo>
                  <a:cubicBezTo>
                    <a:pt x="315823" y="0"/>
                    <a:pt x="406913" y="86191"/>
                    <a:pt x="406913" y="192512"/>
                  </a:cubicBezTo>
                  <a:close/>
                </a:path>
              </a:pathLst>
            </a:custGeom>
            <a:solidFill>
              <a:srgbClr val="263238"/>
            </a:solidFill>
            <a:ln w="7867" cap="flat">
              <a:noFill/>
              <a:prstDash val="solid"/>
              <a:miter/>
            </a:ln>
          </p:spPr>
          <p:txBody>
            <a:bodyPr rtlCol="0" anchor="ctr"/>
            <a:lstStyle/>
            <a:p>
              <a:endParaRPr lang="en-US"/>
            </a:p>
          </p:txBody>
        </p:sp>
        <p:sp>
          <p:nvSpPr>
            <p:cNvPr id="2540" name="Freeform: Shape 2539">
              <a:extLst>
                <a:ext uri="{FF2B5EF4-FFF2-40B4-BE49-F238E27FC236}">
                  <a16:creationId xmlns:a16="http://schemas.microsoft.com/office/drawing/2014/main" id="{0D7419AB-3788-F7D5-27F3-28BC8EE66606}"/>
                </a:ext>
              </a:extLst>
            </p:cNvPr>
            <p:cNvSpPr/>
            <p:nvPr/>
          </p:nvSpPr>
          <p:spPr>
            <a:xfrm>
              <a:off x="1280828" y="-1770377"/>
              <a:ext cx="495571" cy="234479"/>
            </a:xfrm>
            <a:custGeom>
              <a:avLst/>
              <a:gdLst>
                <a:gd name="connsiteX0" fmla="*/ 495268 w 495571"/>
                <a:gd name="connsiteY0" fmla="*/ 234828 h 234479"/>
                <a:gd name="connsiteX1" fmla="*/ 247482 w 495571"/>
                <a:gd name="connsiteY1" fmla="*/ 349 h 234479"/>
                <a:gd name="connsiteX2" fmla="*/ -303 w 495571"/>
                <a:gd name="connsiteY2" fmla="*/ 234828 h 234479"/>
              </a:gdLst>
              <a:ahLst/>
              <a:cxnLst>
                <a:cxn ang="0">
                  <a:pos x="connsiteX0" y="connsiteY0"/>
                </a:cxn>
                <a:cxn ang="0">
                  <a:pos x="connsiteX1" y="connsiteY1"/>
                </a:cxn>
                <a:cxn ang="0">
                  <a:pos x="connsiteX2" y="connsiteY2"/>
                </a:cxn>
              </a:cxnLst>
              <a:rect l="l" t="t" r="r" b="b"/>
              <a:pathLst>
                <a:path w="495571" h="234479">
                  <a:moveTo>
                    <a:pt x="495268" y="234828"/>
                  </a:moveTo>
                  <a:cubicBezTo>
                    <a:pt x="495268" y="105306"/>
                    <a:pt x="384406" y="349"/>
                    <a:pt x="247482" y="349"/>
                  </a:cubicBezTo>
                  <a:cubicBezTo>
                    <a:pt x="110559" y="349"/>
                    <a:pt x="-303" y="105306"/>
                    <a:pt x="-303" y="234828"/>
                  </a:cubicBezTo>
                </a:path>
              </a:pathLst>
            </a:custGeom>
            <a:noFill/>
            <a:ln w="7867" cap="rnd">
              <a:solidFill>
                <a:srgbClr val="263238"/>
              </a:solidFill>
              <a:prstDash val="solid"/>
              <a:round/>
            </a:ln>
          </p:spPr>
          <p:txBody>
            <a:bodyPr rtlCol="0" anchor="ctr"/>
            <a:lstStyle/>
            <a:p>
              <a:endParaRPr lang="en-US"/>
            </a:p>
          </p:txBody>
        </p:sp>
        <p:sp>
          <p:nvSpPr>
            <p:cNvPr id="2541" name="Freeform: Shape 2540">
              <a:extLst>
                <a:ext uri="{FF2B5EF4-FFF2-40B4-BE49-F238E27FC236}">
                  <a16:creationId xmlns:a16="http://schemas.microsoft.com/office/drawing/2014/main" id="{A6C2894A-7A7B-110B-7291-9C6031FE180A}"/>
                </a:ext>
              </a:extLst>
            </p:cNvPr>
            <p:cNvSpPr/>
            <p:nvPr/>
          </p:nvSpPr>
          <p:spPr>
            <a:xfrm>
              <a:off x="1711047" y="-1535898"/>
              <a:ext cx="65352" cy="158733"/>
            </a:xfrm>
            <a:custGeom>
              <a:avLst/>
              <a:gdLst>
                <a:gd name="connsiteX0" fmla="*/ -303 w 65352"/>
                <a:gd name="connsiteY0" fmla="*/ 159083 h 158733"/>
                <a:gd name="connsiteX1" fmla="*/ 65049 w 65352"/>
                <a:gd name="connsiteY1" fmla="*/ 349 h 158733"/>
              </a:gdLst>
              <a:ahLst/>
              <a:cxnLst>
                <a:cxn ang="0">
                  <a:pos x="connsiteX0" y="connsiteY0"/>
                </a:cxn>
                <a:cxn ang="0">
                  <a:pos x="connsiteX1" y="connsiteY1"/>
                </a:cxn>
              </a:cxnLst>
              <a:rect l="l" t="t" r="r" b="b"/>
              <a:pathLst>
                <a:path w="65352" h="158733">
                  <a:moveTo>
                    <a:pt x="-303" y="159083"/>
                  </a:moveTo>
                  <a:cubicBezTo>
                    <a:pt x="41443" y="116786"/>
                    <a:pt x="64915" y="59780"/>
                    <a:pt x="65049" y="349"/>
                  </a:cubicBezTo>
                </a:path>
              </a:pathLst>
            </a:custGeom>
            <a:noFill/>
            <a:ln w="7867" cap="rnd">
              <a:solidFill>
                <a:srgbClr val="263238"/>
              </a:solidFill>
              <a:prstDash val="solid"/>
              <a:round/>
            </a:ln>
          </p:spPr>
          <p:txBody>
            <a:bodyPr rtlCol="0" anchor="ctr"/>
            <a:lstStyle/>
            <a:p>
              <a:endParaRPr lang="en-US"/>
            </a:p>
          </p:txBody>
        </p:sp>
        <p:sp>
          <p:nvSpPr>
            <p:cNvPr id="2542" name="Freeform: Shape 2541">
              <a:extLst>
                <a:ext uri="{FF2B5EF4-FFF2-40B4-BE49-F238E27FC236}">
                  <a16:creationId xmlns:a16="http://schemas.microsoft.com/office/drawing/2014/main" id="{8FE54B4F-FD47-3458-AEE7-78E9DD67AF39}"/>
                </a:ext>
              </a:extLst>
            </p:cNvPr>
            <p:cNvSpPr/>
            <p:nvPr/>
          </p:nvSpPr>
          <p:spPr>
            <a:xfrm>
              <a:off x="1355077" y="-1368503"/>
              <a:ext cx="288256" cy="67165"/>
            </a:xfrm>
            <a:custGeom>
              <a:avLst/>
              <a:gdLst>
                <a:gd name="connsiteX0" fmla="*/ -303 w 288256"/>
                <a:gd name="connsiteY0" fmla="*/ 349 h 67165"/>
                <a:gd name="connsiteX1" fmla="*/ 172919 w 288256"/>
                <a:gd name="connsiteY1" fmla="*/ 67512 h 67165"/>
                <a:gd name="connsiteX2" fmla="*/ 287953 w 288256"/>
                <a:gd name="connsiteY2" fmla="*/ 40741 h 67165"/>
              </a:gdLst>
              <a:ahLst/>
              <a:cxnLst>
                <a:cxn ang="0">
                  <a:pos x="connsiteX0" y="connsiteY0"/>
                </a:cxn>
                <a:cxn ang="0">
                  <a:pos x="connsiteX1" y="connsiteY1"/>
                </a:cxn>
                <a:cxn ang="0">
                  <a:pos x="connsiteX2" y="connsiteY2"/>
                </a:cxn>
              </a:cxnLst>
              <a:rect l="l" t="t" r="r" b="b"/>
              <a:pathLst>
                <a:path w="288256" h="67165">
                  <a:moveTo>
                    <a:pt x="-303" y="349"/>
                  </a:moveTo>
                  <a:cubicBezTo>
                    <a:pt x="46892" y="43796"/>
                    <a:pt x="108771" y="67787"/>
                    <a:pt x="172919" y="67512"/>
                  </a:cubicBezTo>
                  <a:cubicBezTo>
                    <a:pt x="212823" y="67614"/>
                    <a:pt x="252199" y="58449"/>
                    <a:pt x="287953" y="40741"/>
                  </a:cubicBezTo>
                </a:path>
              </a:pathLst>
            </a:custGeom>
            <a:noFill/>
            <a:ln w="7867" cap="rnd">
              <a:solidFill>
                <a:srgbClr val="263238"/>
              </a:solidFill>
              <a:prstDash val="solid"/>
              <a:round/>
            </a:ln>
          </p:spPr>
          <p:txBody>
            <a:bodyPr rtlCol="0" anchor="ctr"/>
            <a:lstStyle/>
            <a:p>
              <a:endParaRPr lang="en-US"/>
            </a:p>
          </p:txBody>
        </p:sp>
        <p:sp>
          <p:nvSpPr>
            <p:cNvPr id="2543" name="Freeform: Shape 2542">
              <a:extLst>
                <a:ext uri="{FF2B5EF4-FFF2-40B4-BE49-F238E27FC236}">
                  <a16:creationId xmlns:a16="http://schemas.microsoft.com/office/drawing/2014/main" id="{309B9A96-A87D-DC95-C8A7-3AEAD32D915F}"/>
                </a:ext>
              </a:extLst>
            </p:cNvPr>
            <p:cNvSpPr/>
            <p:nvPr/>
          </p:nvSpPr>
          <p:spPr>
            <a:xfrm>
              <a:off x="1319330" y="-1410312"/>
              <a:ext cx="10314" cy="14172"/>
            </a:xfrm>
            <a:custGeom>
              <a:avLst/>
              <a:gdLst>
                <a:gd name="connsiteX0" fmla="*/ -303 w 10314"/>
                <a:gd name="connsiteY0" fmla="*/ 349 h 14172"/>
                <a:gd name="connsiteX1" fmla="*/ 10012 w 10314"/>
                <a:gd name="connsiteY1" fmla="*/ 14522 h 14172"/>
              </a:gdLst>
              <a:ahLst/>
              <a:cxnLst>
                <a:cxn ang="0">
                  <a:pos x="connsiteX0" y="connsiteY0"/>
                </a:cxn>
                <a:cxn ang="0">
                  <a:pos x="connsiteX1" y="connsiteY1"/>
                </a:cxn>
              </a:cxnLst>
              <a:rect l="l" t="t" r="r" b="b"/>
              <a:pathLst>
                <a:path w="10314" h="14172">
                  <a:moveTo>
                    <a:pt x="-303" y="349"/>
                  </a:moveTo>
                  <a:cubicBezTo>
                    <a:pt x="2926" y="5231"/>
                    <a:pt x="6390" y="9876"/>
                    <a:pt x="10012" y="14522"/>
                  </a:cubicBezTo>
                </a:path>
              </a:pathLst>
            </a:custGeom>
            <a:noFill/>
            <a:ln w="7867" cap="rnd">
              <a:solidFill>
                <a:srgbClr val="263238"/>
              </a:solidFill>
              <a:prstDash val="solid"/>
              <a:round/>
            </a:ln>
          </p:spPr>
          <p:txBody>
            <a:bodyPr rtlCol="0" anchor="ctr"/>
            <a:lstStyle/>
            <a:p>
              <a:endParaRPr lang="en-US"/>
            </a:p>
          </p:txBody>
        </p:sp>
        <p:sp>
          <p:nvSpPr>
            <p:cNvPr id="2544" name="Freeform: Shape 2543">
              <a:extLst>
                <a:ext uri="{FF2B5EF4-FFF2-40B4-BE49-F238E27FC236}">
                  <a16:creationId xmlns:a16="http://schemas.microsoft.com/office/drawing/2014/main" id="{76D6C5E4-4518-580D-29CB-42434B393C2D}"/>
                </a:ext>
              </a:extLst>
            </p:cNvPr>
            <p:cNvSpPr/>
            <p:nvPr/>
          </p:nvSpPr>
          <p:spPr>
            <a:xfrm>
              <a:off x="1280828" y="-1535898"/>
              <a:ext cx="23621" cy="100074"/>
            </a:xfrm>
            <a:custGeom>
              <a:avLst/>
              <a:gdLst>
                <a:gd name="connsiteX0" fmla="*/ -303 w 23621"/>
                <a:gd name="connsiteY0" fmla="*/ 349 h 100074"/>
                <a:gd name="connsiteX1" fmla="*/ 23318 w 23621"/>
                <a:gd name="connsiteY1" fmla="*/ 100424 h 100074"/>
              </a:gdLst>
              <a:ahLst/>
              <a:cxnLst>
                <a:cxn ang="0">
                  <a:pos x="connsiteX0" y="connsiteY0"/>
                </a:cxn>
                <a:cxn ang="0">
                  <a:pos x="connsiteX1" y="connsiteY1"/>
                </a:cxn>
              </a:cxnLst>
              <a:rect l="l" t="t" r="r" b="b"/>
              <a:pathLst>
                <a:path w="23621" h="100074">
                  <a:moveTo>
                    <a:pt x="-303" y="349"/>
                  </a:moveTo>
                  <a:cubicBezTo>
                    <a:pt x="-311" y="35088"/>
                    <a:pt x="7775" y="69354"/>
                    <a:pt x="23318" y="100424"/>
                  </a:cubicBezTo>
                </a:path>
              </a:pathLst>
            </a:custGeom>
            <a:noFill/>
            <a:ln w="7867" cap="rnd">
              <a:solidFill>
                <a:srgbClr val="263238"/>
              </a:solidFill>
              <a:prstDash val="solid"/>
              <a:round/>
            </a:ln>
          </p:spPr>
          <p:txBody>
            <a:bodyPr rtlCol="0" anchor="ctr"/>
            <a:lstStyle/>
            <a:p>
              <a:endParaRPr lang="en-US"/>
            </a:p>
          </p:txBody>
        </p:sp>
        <p:sp>
          <p:nvSpPr>
            <p:cNvPr id="2545" name="Freeform: Shape 2544">
              <a:extLst>
                <a:ext uri="{FF2B5EF4-FFF2-40B4-BE49-F238E27FC236}">
                  <a16:creationId xmlns:a16="http://schemas.microsoft.com/office/drawing/2014/main" id="{DD86FFF6-9D7B-2BC6-387A-78F3C410E63D}"/>
                </a:ext>
              </a:extLst>
            </p:cNvPr>
            <p:cNvSpPr/>
            <p:nvPr/>
          </p:nvSpPr>
          <p:spPr>
            <a:xfrm>
              <a:off x="1776399" y="-1486325"/>
              <a:ext cx="115900" cy="14597"/>
            </a:xfrm>
            <a:custGeom>
              <a:avLst/>
              <a:gdLst>
                <a:gd name="connsiteX0" fmla="*/ 115598 w 115900"/>
                <a:gd name="connsiteY0" fmla="*/ 14947 h 14597"/>
                <a:gd name="connsiteX1" fmla="*/ -303 w 115900"/>
                <a:gd name="connsiteY1" fmla="*/ 12112 h 14597"/>
              </a:gdLst>
              <a:ahLst/>
              <a:cxnLst>
                <a:cxn ang="0">
                  <a:pos x="connsiteX0" y="connsiteY0"/>
                </a:cxn>
                <a:cxn ang="0">
                  <a:pos x="connsiteX1" y="connsiteY1"/>
                </a:cxn>
              </a:cxnLst>
              <a:rect l="l" t="t" r="r" b="b"/>
              <a:pathLst>
                <a:path w="115900" h="14597">
                  <a:moveTo>
                    <a:pt x="115598" y="14947"/>
                  </a:moveTo>
                  <a:cubicBezTo>
                    <a:pt x="115598" y="14947"/>
                    <a:pt x="71426" y="-15918"/>
                    <a:pt x="-303" y="12112"/>
                  </a:cubicBezTo>
                </a:path>
              </a:pathLst>
            </a:custGeom>
            <a:solidFill>
              <a:srgbClr val="FFFFFF"/>
            </a:solidFill>
            <a:ln w="7867" cap="rnd">
              <a:solidFill>
                <a:srgbClr val="263238"/>
              </a:solidFill>
              <a:prstDash val="solid"/>
              <a:round/>
            </a:ln>
          </p:spPr>
          <p:txBody>
            <a:bodyPr rtlCol="0" anchor="ctr"/>
            <a:lstStyle/>
            <a:p>
              <a:endParaRPr lang="en-US"/>
            </a:p>
          </p:txBody>
        </p:sp>
        <p:sp>
          <p:nvSpPr>
            <p:cNvPr id="2546" name="Freeform: Shape 2545">
              <a:extLst>
                <a:ext uri="{FF2B5EF4-FFF2-40B4-BE49-F238E27FC236}">
                  <a16:creationId xmlns:a16="http://schemas.microsoft.com/office/drawing/2014/main" id="{01DE3F45-04BF-5ED8-93DB-5D79D2C94935}"/>
                </a:ext>
              </a:extLst>
            </p:cNvPr>
            <p:cNvSpPr/>
            <p:nvPr/>
          </p:nvSpPr>
          <p:spPr>
            <a:xfrm>
              <a:off x="1762620" y="-1450232"/>
              <a:ext cx="91649" cy="14645"/>
            </a:xfrm>
            <a:custGeom>
              <a:avLst/>
              <a:gdLst>
                <a:gd name="connsiteX0" fmla="*/ 91347 w 91649"/>
                <a:gd name="connsiteY0" fmla="*/ 349 h 14645"/>
                <a:gd name="connsiteX1" fmla="*/ -303 w 91649"/>
                <a:gd name="connsiteY1" fmla="*/ 14994 h 14645"/>
              </a:gdLst>
              <a:ahLst/>
              <a:cxnLst>
                <a:cxn ang="0">
                  <a:pos x="connsiteX0" y="connsiteY0"/>
                </a:cxn>
                <a:cxn ang="0">
                  <a:pos x="connsiteX1" y="connsiteY1"/>
                </a:cxn>
              </a:cxnLst>
              <a:rect l="l" t="t" r="r" b="b"/>
              <a:pathLst>
                <a:path w="91649" h="14645">
                  <a:moveTo>
                    <a:pt x="91347" y="349"/>
                  </a:moveTo>
                  <a:cubicBezTo>
                    <a:pt x="61371" y="8341"/>
                    <a:pt x="30664" y="13246"/>
                    <a:pt x="-303" y="14994"/>
                  </a:cubicBezTo>
                </a:path>
              </a:pathLst>
            </a:custGeom>
            <a:solidFill>
              <a:srgbClr val="FFFFFF"/>
            </a:solidFill>
            <a:ln w="7867" cap="rnd">
              <a:solidFill>
                <a:srgbClr val="263238"/>
              </a:solidFill>
              <a:prstDash val="solid"/>
              <a:round/>
            </a:ln>
          </p:spPr>
          <p:txBody>
            <a:bodyPr rtlCol="0" anchor="ctr"/>
            <a:lstStyle/>
            <a:p>
              <a:endParaRPr lang="en-US"/>
            </a:p>
          </p:txBody>
        </p:sp>
        <p:sp>
          <p:nvSpPr>
            <p:cNvPr id="2547" name="Freeform: Shape 2546">
              <a:extLst>
                <a:ext uri="{FF2B5EF4-FFF2-40B4-BE49-F238E27FC236}">
                  <a16:creationId xmlns:a16="http://schemas.microsoft.com/office/drawing/2014/main" id="{87451ACD-18DD-0E3F-BAC0-AAB83E82E2FC}"/>
                </a:ext>
              </a:extLst>
            </p:cNvPr>
            <p:cNvSpPr/>
            <p:nvPr/>
          </p:nvSpPr>
          <p:spPr>
            <a:xfrm>
              <a:off x="1866159" y="-1459996"/>
              <a:ext cx="11023" cy="5747"/>
            </a:xfrm>
            <a:custGeom>
              <a:avLst/>
              <a:gdLst>
                <a:gd name="connsiteX0" fmla="*/ 10720 w 11023"/>
                <a:gd name="connsiteY0" fmla="*/ 349 h 5747"/>
                <a:gd name="connsiteX1" fmla="*/ -303 w 11023"/>
                <a:gd name="connsiteY1" fmla="*/ 6097 h 5747"/>
              </a:gdLst>
              <a:ahLst/>
              <a:cxnLst>
                <a:cxn ang="0">
                  <a:pos x="connsiteX0" y="connsiteY0"/>
                </a:cxn>
                <a:cxn ang="0">
                  <a:pos x="connsiteX1" y="connsiteY1"/>
                </a:cxn>
              </a:cxnLst>
              <a:rect l="l" t="t" r="r" b="b"/>
              <a:pathLst>
                <a:path w="11023" h="5747">
                  <a:moveTo>
                    <a:pt x="10720" y="349"/>
                  </a:moveTo>
                  <a:cubicBezTo>
                    <a:pt x="7358" y="2814"/>
                    <a:pt x="3642" y="4751"/>
                    <a:pt x="-303" y="6097"/>
                  </a:cubicBezTo>
                </a:path>
              </a:pathLst>
            </a:custGeom>
            <a:solidFill>
              <a:srgbClr val="FFFFFF"/>
            </a:solidFill>
            <a:ln w="7867" cap="rnd">
              <a:solidFill>
                <a:srgbClr val="263238"/>
              </a:solidFill>
              <a:prstDash val="solid"/>
              <a:round/>
            </a:ln>
          </p:spPr>
          <p:txBody>
            <a:bodyPr rtlCol="0" anchor="ctr"/>
            <a:lstStyle/>
            <a:p>
              <a:endParaRPr lang="en-US"/>
            </a:p>
          </p:txBody>
        </p:sp>
        <p:sp>
          <p:nvSpPr>
            <p:cNvPr id="2548" name="Freeform: Shape 2547">
              <a:extLst>
                <a:ext uri="{FF2B5EF4-FFF2-40B4-BE49-F238E27FC236}">
                  <a16:creationId xmlns:a16="http://schemas.microsoft.com/office/drawing/2014/main" id="{FA92AC1E-394A-242C-D6CE-2512AECC2CC2}"/>
                </a:ext>
              </a:extLst>
            </p:cNvPr>
            <p:cNvSpPr/>
            <p:nvPr/>
          </p:nvSpPr>
          <p:spPr>
            <a:xfrm>
              <a:off x="1483234" y="-1920529"/>
              <a:ext cx="433238" cy="422715"/>
            </a:xfrm>
            <a:custGeom>
              <a:avLst/>
              <a:gdLst>
                <a:gd name="connsiteX0" fmla="*/ 432936 w 433238"/>
                <a:gd name="connsiteY0" fmla="*/ 191444 h 422715"/>
                <a:gd name="connsiteX1" fmla="*/ 430101 w 433238"/>
                <a:gd name="connsiteY1" fmla="*/ 182547 h 422715"/>
                <a:gd name="connsiteX2" fmla="*/ 372150 w 433238"/>
                <a:gd name="connsiteY2" fmla="*/ 30742 h 422715"/>
                <a:gd name="connsiteX3" fmla="*/ 358687 w 433238"/>
                <a:gd name="connsiteY3" fmla="*/ 349 h 422715"/>
                <a:gd name="connsiteX4" fmla="*/ 353411 w 433238"/>
                <a:gd name="connsiteY4" fmla="*/ 822 h 422715"/>
                <a:gd name="connsiteX5" fmla="*/ 288453 w 433238"/>
                <a:gd name="connsiteY5" fmla="*/ 18774 h 422715"/>
                <a:gd name="connsiteX6" fmla="*/ 270816 w 433238"/>
                <a:gd name="connsiteY6" fmla="*/ 77984 h 422715"/>
                <a:gd name="connsiteX7" fmla="*/ 308688 w 433238"/>
                <a:gd name="connsiteY7" fmla="*/ 129557 h 422715"/>
                <a:gd name="connsiteX8" fmla="*/ 140506 w 433238"/>
                <a:gd name="connsiteY8" fmla="*/ 168925 h 422715"/>
                <a:gd name="connsiteX9" fmla="*/ 46730 w 433238"/>
                <a:gd name="connsiteY9" fmla="*/ 213175 h 422715"/>
                <a:gd name="connsiteX10" fmla="*/ 46730 w 433238"/>
                <a:gd name="connsiteY10" fmla="*/ 213175 h 422715"/>
                <a:gd name="connsiteX11" fmla="*/ 21220 w 433238"/>
                <a:gd name="connsiteY11" fmla="*/ 234592 h 422715"/>
                <a:gd name="connsiteX12" fmla="*/ 10826 w 433238"/>
                <a:gd name="connsiteY12" fmla="*/ 245773 h 422715"/>
                <a:gd name="connsiteX13" fmla="*/ 10826 w 433238"/>
                <a:gd name="connsiteY13" fmla="*/ 245773 h 422715"/>
                <a:gd name="connsiteX14" fmla="*/ 1929 w 433238"/>
                <a:gd name="connsiteY14" fmla="*/ 265772 h 422715"/>
                <a:gd name="connsiteX15" fmla="*/ 39486 w 433238"/>
                <a:gd name="connsiteY15" fmla="*/ 310258 h 422715"/>
                <a:gd name="connsiteX16" fmla="*/ 42069 w 433238"/>
                <a:gd name="connsiteY16" fmla="*/ 316179 h 422715"/>
                <a:gd name="connsiteX17" fmla="*/ 39486 w 433238"/>
                <a:gd name="connsiteY17" fmla="*/ 318762 h 422715"/>
                <a:gd name="connsiteX18" fmla="*/ 2716 w 433238"/>
                <a:gd name="connsiteY18" fmla="*/ 340021 h 422715"/>
                <a:gd name="connsiteX19" fmla="*/ 2716 w 433238"/>
                <a:gd name="connsiteY19" fmla="*/ 340021 h 422715"/>
                <a:gd name="connsiteX20" fmla="*/ 2047 w 433238"/>
                <a:gd name="connsiteY20" fmla="*/ 352918 h 422715"/>
                <a:gd name="connsiteX21" fmla="*/ 10590 w 433238"/>
                <a:gd name="connsiteY21" fmla="*/ 355768 h 422715"/>
                <a:gd name="connsiteX22" fmla="*/ 13739 w 433238"/>
                <a:gd name="connsiteY22" fmla="*/ 355768 h 422715"/>
                <a:gd name="connsiteX23" fmla="*/ 37361 w 433238"/>
                <a:gd name="connsiteY23" fmla="*/ 358603 h 422715"/>
                <a:gd name="connsiteX24" fmla="*/ 58698 w 433238"/>
                <a:gd name="connsiteY24" fmla="*/ 381122 h 422715"/>
                <a:gd name="connsiteX25" fmla="*/ 18149 w 433238"/>
                <a:gd name="connsiteY25" fmla="*/ 413325 h 422715"/>
                <a:gd name="connsiteX26" fmla="*/ 25235 w 433238"/>
                <a:gd name="connsiteY26" fmla="*/ 422144 h 422715"/>
                <a:gd name="connsiteX27" fmla="*/ 75627 w 433238"/>
                <a:gd name="connsiteY27" fmla="*/ 418049 h 422715"/>
                <a:gd name="connsiteX28" fmla="*/ 127672 w 433238"/>
                <a:gd name="connsiteY28" fmla="*/ 389547 h 422715"/>
                <a:gd name="connsiteX29" fmla="*/ 132396 w 433238"/>
                <a:gd name="connsiteY29" fmla="*/ 364508 h 422715"/>
                <a:gd name="connsiteX30" fmla="*/ 111452 w 433238"/>
                <a:gd name="connsiteY30" fmla="*/ 341517 h 422715"/>
                <a:gd name="connsiteX31" fmla="*/ 218849 w 433238"/>
                <a:gd name="connsiteY31" fmla="*/ 319943 h 422715"/>
                <a:gd name="connsiteX32" fmla="*/ 218849 w 433238"/>
                <a:gd name="connsiteY32" fmla="*/ 319943 h 422715"/>
                <a:gd name="connsiteX33" fmla="*/ 229951 w 433238"/>
                <a:gd name="connsiteY33" fmla="*/ 316557 h 422715"/>
                <a:gd name="connsiteX34" fmla="*/ 260423 w 433238"/>
                <a:gd name="connsiteY34" fmla="*/ 303251 h 422715"/>
                <a:gd name="connsiteX35" fmla="*/ 273965 w 433238"/>
                <a:gd name="connsiteY35" fmla="*/ 288448 h 422715"/>
                <a:gd name="connsiteX36" fmla="*/ 253100 w 433238"/>
                <a:gd name="connsiteY36" fmla="*/ 250890 h 422715"/>
                <a:gd name="connsiteX37" fmla="*/ 408921 w 433238"/>
                <a:gd name="connsiteY37" fmla="*/ 200971 h 422715"/>
                <a:gd name="connsiteX38" fmla="*/ 432936 w 433238"/>
                <a:gd name="connsiteY38" fmla="*/ 191444 h 42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3238" h="422715">
                  <a:moveTo>
                    <a:pt x="432936" y="191444"/>
                  </a:moveTo>
                  <a:cubicBezTo>
                    <a:pt x="432070" y="188452"/>
                    <a:pt x="431046" y="185539"/>
                    <a:pt x="430101" y="182547"/>
                  </a:cubicBezTo>
                  <a:cubicBezTo>
                    <a:pt x="415062" y="135934"/>
                    <a:pt x="395693" y="84755"/>
                    <a:pt x="372150" y="30742"/>
                  </a:cubicBezTo>
                  <a:cubicBezTo>
                    <a:pt x="367820" y="20742"/>
                    <a:pt x="363253" y="10585"/>
                    <a:pt x="358687" y="349"/>
                  </a:cubicBezTo>
                  <a:lnTo>
                    <a:pt x="353411" y="822"/>
                  </a:lnTo>
                  <a:cubicBezTo>
                    <a:pt x="330813" y="3105"/>
                    <a:pt x="307035" y="5939"/>
                    <a:pt x="288453" y="18774"/>
                  </a:cubicBezTo>
                  <a:cubicBezTo>
                    <a:pt x="269871" y="31608"/>
                    <a:pt x="258769" y="58693"/>
                    <a:pt x="270816" y="77984"/>
                  </a:cubicBezTo>
                  <a:cubicBezTo>
                    <a:pt x="282863" y="97274"/>
                    <a:pt x="313570" y="107747"/>
                    <a:pt x="308688" y="129557"/>
                  </a:cubicBezTo>
                  <a:cubicBezTo>
                    <a:pt x="258218" y="157981"/>
                    <a:pt x="196646" y="154674"/>
                    <a:pt x="140506" y="168925"/>
                  </a:cubicBezTo>
                  <a:cubicBezTo>
                    <a:pt x="106712" y="177571"/>
                    <a:pt x="74887" y="192586"/>
                    <a:pt x="46730" y="213175"/>
                  </a:cubicBezTo>
                  <a:lnTo>
                    <a:pt x="46730" y="213175"/>
                  </a:lnTo>
                  <a:cubicBezTo>
                    <a:pt x="37825" y="219821"/>
                    <a:pt x="29306" y="226970"/>
                    <a:pt x="21220" y="234592"/>
                  </a:cubicBezTo>
                  <a:cubicBezTo>
                    <a:pt x="17479" y="238049"/>
                    <a:pt x="14007" y="241789"/>
                    <a:pt x="10826" y="245773"/>
                  </a:cubicBezTo>
                  <a:lnTo>
                    <a:pt x="10826" y="245773"/>
                  </a:lnTo>
                  <a:cubicBezTo>
                    <a:pt x="5992" y="251442"/>
                    <a:pt x="2897" y="258386"/>
                    <a:pt x="1929" y="265772"/>
                  </a:cubicBezTo>
                  <a:cubicBezTo>
                    <a:pt x="-40" y="286795"/>
                    <a:pt x="19094" y="301125"/>
                    <a:pt x="39486" y="310258"/>
                  </a:cubicBezTo>
                  <a:cubicBezTo>
                    <a:pt x="41833" y="311179"/>
                    <a:pt x="42990" y="313825"/>
                    <a:pt x="42069" y="316179"/>
                  </a:cubicBezTo>
                  <a:cubicBezTo>
                    <a:pt x="41605" y="317360"/>
                    <a:pt x="40667" y="318297"/>
                    <a:pt x="39486" y="318762"/>
                  </a:cubicBezTo>
                  <a:cubicBezTo>
                    <a:pt x="26038" y="323549"/>
                    <a:pt x="13574" y="330754"/>
                    <a:pt x="2716" y="340021"/>
                  </a:cubicBezTo>
                  <a:lnTo>
                    <a:pt x="2716" y="340021"/>
                  </a:lnTo>
                  <a:cubicBezTo>
                    <a:pt x="-1032" y="343399"/>
                    <a:pt x="-1331" y="349170"/>
                    <a:pt x="2047" y="352918"/>
                  </a:cubicBezTo>
                  <a:cubicBezTo>
                    <a:pt x="4196" y="355304"/>
                    <a:pt x="7441" y="356390"/>
                    <a:pt x="10590" y="355768"/>
                  </a:cubicBezTo>
                  <a:lnTo>
                    <a:pt x="13739" y="355768"/>
                  </a:lnTo>
                  <a:cubicBezTo>
                    <a:pt x="21723" y="355115"/>
                    <a:pt x="29755" y="356075"/>
                    <a:pt x="37361" y="358603"/>
                  </a:cubicBezTo>
                  <a:cubicBezTo>
                    <a:pt x="48281" y="361256"/>
                    <a:pt x="56635" y="370075"/>
                    <a:pt x="58698" y="381122"/>
                  </a:cubicBezTo>
                  <a:cubicBezTo>
                    <a:pt x="59958" y="396869"/>
                    <a:pt x="41770" y="411514"/>
                    <a:pt x="18149" y="413325"/>
                  </a:cubicBezTo>
                  <a:cubicBezTo>
                    <a:pt x="12401" y="413876"/>
                    <a:pt x="16810" y="420726"/>
                    <a:pt x="25235" y="422144"/>
                  </a:cubicBezTo>
                  <a:cubicBezTo>
                    <a:pt x="42140" y="424199"/>
                    <a:pt x="59281" y="422805"/>
                    <a:pt x="75627" y="418049"/>
                  </a:cubicBezTo>
                  <a:cubicBezTo>
                    <a:pt x="95390" y="413325"/>
                    <a:pt x="116491" y="406475"/>
                    <a:pt x="127672" y="389547"/>
                  </a:cubicBezTo>
                  <a:cubicBezTo>
                    <a:pt x="132286" y="382067"/>
                    <a:pt x="133963" y="373153"/>
                    <a:pt x="132396" y="364508"/>
                  </a:cubicBezTo>
                  <a:cubicBezTo>
                    <a:pt x="131491" y="352957"/>
                    <a:pt x="122869" y="343493"/>
                    <a:pt x="111452" y="341517"/>
                  </a:cubicBezTo>
                  <a:cubicBezTo>
                    <a:pt x="147765" y="337186"/>
                    <a:pt x="183678" y="329974"/>
                    <a:pt x="218849" y="319943"/>
                  </a:cubicBezTo>
                  <a:lnTo>
                    <a:pt x="218849" y="319943"/>
                  </a:lnTo>
                  <a:lnTo>
                    <a:pt x="229951" y="316557"/>
                  </a:lnTo>
                  <a:cubicBezTo>
                    <a:pt x="240762" y="313794"/>
                    <a:pt x="251045" y="309298"/>
                    <a:pt x="260423" y="303251"/>
                  </a:cubicBezTo>
                  <a:cubicBezTo>
                    <a:pt x="266052" y="299471"/>
                    <a:pt x="270698" y="294393"/>
                    <a:pt x="273965" y="288448"/>
                  </a:cubicBezTo>
                  <a:cubicBezTo>
                    <a:pt x="281839" y="272701"/>
                    <a:pt x="270580" y="247584"/>
                    <a:pt x="253100" y="250890"/>
                  </a:cubicBezTo>
                  <a:cubicBezTo>
                    <a:pt x="303885" y="230970"/>
                    <a:pt x="357584" y="219396"/>
                    <a:pt x="408921" y="200971"/>
                  </a:cubicBezTo>
                  <a:cubicBezTo>
                    <a:pt x="416716" y="198058"/>
                    <a:pt x="424904" y="194908"/>
                    <a:pt x="432936" y="191444"/>
                  </a:cubicBezTo>
                  <a:close/>
                </a:path>
              </a:pathLst>
            </a:custGeom>
            <a:solidFill>
              <a:srgbClr val="FFFFFF"/>
            </a:solidFill>
            <a:ln w="7867" cap="flat">
              <a:noFill/>
              <a:prstDash val="solid"/>
              <a:miter/>
            </a:ln>
          </p:spPr>
          <p:txBody>
            <a:bodyPr rtlCol="0" anchor="ctr"/>
            <a:lstStyle/>
            <a:p>
              <a:endParaRPr lang="en-US"/>
            </a:p>
          </p:txBody>
        </p:sp>
        <p:sp>
          <p:nvSpPr>
            <p:cNvPr id="2549" name="Freeform: Shape 2548">
              <a:extLst>
                <a:ext uri="{FF2B5EF4-FFF2-40B4-BE49-F238E27FC236}">
                  <a16:creationId xmlns:a16="http://schemas.microsoft.com/office/drawing/2014/main" id="{C1AE0CE0-F01E-F9B9-DEAD-E6F9B438BF49}"/>
                </a:ext>
              </a:extLst>
            </p:cNvPr>
            <p:cNvSpPr/>
            <p:nvPr/>
          </p:nvSpPr>
          <p:spPr>
            <a:xfrm>
              <a:off x="-875780" y="-2885977"/>
              <a:ext cx="2402977" cy="946023"/>
            </a:xfrm>
            <a:custGeom>
              <a:avLst/>
              <a:gdLst>
                <a:gd name="connsiteX0" fmla="*/ 2402674 w 2402977"/>
                <a:gd name="connsiteY0" fmla="*/ 475816 h 946023"/>
                <a:gd name="connsiteX1" fmla="*/ 2245987 w 2402977"/>
                <a:gd name="connsiteY1" fmla="*/ 586048 h 946023"/>
                <a:gd name="connsiteX2" fmla="*/ 1306024 w 2402977"/>
                <a:gd name="connsiteY2" fmla="*/ 906744 h 946023"/>
                <a:gd name="connsiteX3" fmla="*/ 309213 w 2402977"/>
                <a:gd name="connsiteY3" fmla="*/ 927452 h 946023"/>
                <a:gd name="connsiteX4" fmla="*/ 117803 w 2402977"/>
                <a:gd name="connsiteY4" fmla="*/ 889186 h 946023"/>
                <a:gd name="connsiteX5" fmla="*/ -303 w 2402977"/>
                <a:gd name="connsiteY5" fmla="*/ 777615 h 946023"/>
                <a:gd name="connsiteX6" fmla="*/ 212838 w 2402977"/>
                <a:gd name="connsiteY6" fmla="*/ 534711 h 946023"/>
                <a:gd name="connsiteX7" fmla="*/ 267324 w 2402977"/>
                <a:gd name="connsiteY7" fmla="*/ 479595 h 946023"/>
                <a:gd name="connsiteX8" fmla="*/ 315669 w 2402977"/>
                <a:gd name="connsiteY8" fmla="*/ 435266 h 946023"/>
                <a:gd name="connsiteX9" fmla="*/ 374643 w 2402977"/>
                <a:gd name="connsiteY9" fmla="*/ 386528 h 946023"/>
                <a:gd name="connsiteX10" fmla="*/ 463537 w 2402977"/>
                <a:gd name="connsiteY10" fmla="*/ 324011 h 946023"/>
                <a:gd name="connsiteX11" fmla="*/ 486607 w 2402977"/>
                <a:gd name="connsiteY11" fmla="*/ 309523 h 946023"/>
                <a:gd name="connsiteX12" fmla="*/ 2235043 w 2402977"/>
                <a:gd name="connsiteY12" fmla="*/ 309523 h 946023"/>
                <a:gd name="connsiteX13" fmla="*/ 2318977 w 2402977"/>
                <a:gd name="connsiteY13" fmla="*/ 386528 h 946023"/>
                <a:gd name="connsiteX14" fmla="*/ 2366219 w 2402977"/>
                <a:gd name="connsiteY14" fmla="*/ 435266 h 946023"/>
                <a:gd name="connsiteX15" fmla="*/ 2371179 w 2402977"/>
                <a:gd name="connsiteY15" fmla="*/ 440699 h 946023"/>
                <a:gd name="connsiteX16" fmla="*/ 2402674 w 2402977"/>
                <a:gd name="connsiteY16" fmla="*/ 475816 h 94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2977" h="946023">
                  <a:moveTo>
                    <a:pt x="2402674" y="475816"/>
                  </a:moveTo>
                  <a:cubicBezTo>
                    <a:pt x="2354094" y="517492"/>
                    <a:pt x="2301623" y="554404"/>
                    <a:pt x="2245987" y="586048"/>
                  </a:cubicBezTo>
                  <a:cubicBezTo>
                    <a:pt x="1959306" y="755648"/>
                    <a:pt x="1635460" y="857218"/>
                    <a:pt x="1306024" y="906744"/>
                  </a:cubicBezTo>
                  <a:cubicBezTo>
                    <a:pt x="976588" y="956270"/>
                    <a:pt x="641168" y="954774"/>
                    <a:pt x="309213" y="927452"/>
                  </a:cubicBezTo>
                  <a:cubicBezTo>
                    <a:pt x="244018" y="922098"/>
                    <a:pt x="177722" y="915484"/>
                    <a:pt x="117803" y="889186"/>
                  </a:cubicBezTo>
                  <a:cubicBezTo>
                    <a:pt x="67017" y="866824"/>
                    <a:pt x="20956" y="827928"/>
                    <a:pt x="-303" y="777615"/>
                  </a:cubicBezTo>
                  <a:cubicBezTo>
                    <a:pt x="71584" y="695729"/>
                    <a:pt x="138432" y="612897"/>
                    <a:pt x="212838" y="534711"/>
                  </a:cubicBezTo>
                  <a:cubicBezTo>
                    <a:pt x="230578" y="516027"/>
                    <a:pt x="248742" y="497650"/>
                    <a:pt x="267324" y="479595"/>
                  </a:cubicBezTo>
                  <a:cubicBezTo>
                    <a:pt x="283072" y="464557"/>
                    <a:pt x="298819" y="449754"/>
                    <a:pt x="315669" y="435266"/>
                  </a:cubicBezTo>
                  <a:cubicBezTo>
                    <a:pt x="334645" y="418574"/>
                    <a:pt x="354171" y="402276"/>
                    <a:pt x="374643" y="386528"/>
                  </a:cubicBezTo>
                  <a:cubicBezTo>
                    <a:pt x="402595" y="364797"/>
                    <a:pt x="432042" y="343931"/>
                    <a:pt x="463537" y="324011"/>
                  </a:cubicBezTo>
                  <a:cubicBezTo>
                    <a:pt x="471411" y="319050"/>
                    <a:pt x="478891" y="314248"/>
                    <a:pt x="486607" y="309523"/>
                  </a:cubicBezTo>
                  <a:cubicBezTo>
                    <a:pt x="1271695" y="-178647"/>
                    <a:pt x="1849546" y="-19125"/>
                    <a:pt x="2235043" y="309523"/>
                  </a:cubicBezTo>
                  <a:cubicBezTo>
                    <a:pt x="2264121" y="334145"/>
                    <a:pt x="2292104" y="359813"/>
                    <a:pt x="2318977" y="386528"/>
                  </a:cubicBezTo>
                  <a:cubicBezTo>
                    <a:pt x="2335354" y="402276"/>
                    <a:pt x="2351180" y="418732"/>
                    <a:pt x="2366219" y="435266"/>
                  </a:cubicBezTo>
                  <a:cubicBezTo>
                    <a:pt x="2367951" y="436999"/>
                    <a:pt x="2369526" y="438810"/>
                    <a:pt x="2371179" y="440699"/>
                  </a:cubicBezTo>
                  <a:cubicBezTo>
                    <a:pt x="2381990" y="452667"/>
                    <a:pt x="2392493" y="464375"/>
                    <a:pt x="2402674" y="475816"/>
                  </a:cubicBezTo>
                  <a:close/>
                </a:path>
              </a:pathLst>
            </a:custGeom>
            <a:solidFill>
              <a:srgbClr val="000000">
                <a:alpha val="20000"/>
              </a:srgbClr>
            </a:solidFill>
            <a:ln w="7867" cap="flat">
              <a:noFill/>
              <a:prstDash val="solid"/>
              <a:miter/>
            </a:ln>
          </p:spPr>
          <p:txBody>
            <a:bodyPr rtlCol="0" anchor="ctr"/>
            <a:lstStyle/>
            <a:p>
              <a:endParaRPr lang="en-US"/>
            </a:p>
          </p:txBody>
        </p:sp>
        <p:sp>
          <p:nvSpPr>
            <p:cNvPr id="2550" name="Freeform: Shape 2549">
              <a:extLst>
                <a:ext uri="{FF2B5EF4-FFF2-40B4-BE49-F238E27FC236}">
                  <a16:creationId xmlns:a16="http://schemas.microsoft.com/office/drawing/2014/main" id="{A2DED9FB-2D4F-7ED1-FDEF-473AACE559F6}"/>
                </a:ext>
              </a:extLst>
            </p:cNvPr>
            <p:cNvSpPr/>
            <p:nvPr/>
          </p:nvSpPr>
          <p:spPr>
            <a:xfrm>
              <a:off x="-1083174" y="-2582708"/>
              <a:ext cx="2641393" cy="105980"/>
            </a:xfrm>
            <a:custGeom>
              <a:avLst/>
              <a:gdLst>
                <a:gd name="connsiteX0" fmla="*/ 2641090 w 2641393"/>
                <a:gd name="connsiteY0" fmla="*/ 94282 h 105980"/>
                <a:gd name="connsiteX1" fmla="*/ -303 w 2641393"/>
                <a:gd name="connsiteY1" fmla="*/ 106329 h 105980"/>
                <a:gd name="connsiteX2" fmla="*/ 39617 w 2641393"/>
                <a:gd name="connsiteY2" fmla="*/ 46410 h 105980"/>
                <a:gd name="connsiteX3" fmla="*/ 125834 w 2641393"/>
                <a:gd name="connsiteY3" fmla="*/ 349 h 105980"/>
                <a:gd name="connsiteX4" fmla="*/ 2515898 w 2641393"/>
                <a:gd name="connsiteY4" fmla="*/ 349 h 105980"/>
                <a:gd name="connsiteX5" fmla="*/ 2596289 w 2641393"/>
                <a:gd name="connsiteY5" fmla="*/ 39009 h 1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393" h="105980">
                  <a:moveTo>
                    <a:pt x="2641090" y="94282"/>
                  </a:moveTo>
                  <a:lnTo>
                    <a:pt x="-303" y="106329"/>
                  </a:lnTo>
                  <a:lnTo>
                    <a:pt x="39617" y="46410"/>
                  </a:lnTo>
                  <a:cubicBezTo>
                    <a:pt x="58876" y="17632"/>
                    <a:pt x="91213" y="357"/>
                    <a:pt x="125834" y="349"/>
                  </a:cubicBezTo>
                  <a:lnTo>
                    <a:pt x="2515898" y="349"/>
                  </a:lnTo>
                  <a:cubicBezTo>
                    <a:pt x="2547157" y="444"/>
                    <a:pt x="2576699" y="14648"/>
                    <a:pt x="2596289" y="3900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551" name="Freeform: Shape 2550">
              <a:extLst>
                <a:ext uri="{FF2B5EF4-FFF2-40B4-BE49-F238E27FC236}">
                  <a16:creationId xmlns:a16="http://schemas.microsoft.com/office/drawing/2014/main" id="{126F5270-3F74-3FD4-FE38-E315E167D72E}"/>
                </a:ext>
              </a:extLst>
            </p:cNvPr>
            <p:cNvSpPr/>
            <p:nvPr/>
          </p:nvSpPr>
          <p:spPr>
            <a:xfrm>
              <a:off x="-130061" y="-2092884"/>
              <a:ext cx="682493" cy="682493"/>
            </a:xfrm>
            <a:custGeom>
              <a:avLst/>
              <a:gdLst>
                <a:gd name="connsiteX0" fmla="*/ 413606 w 682493"/>
                <a:gd name="connsiteY0" fmla="*/ 0 h 682493"/>
                <a:gd name="connsiteX1" fmla="*/ 682493 w 682493"/>
                <a:gd name="connsiteY1" fmla="*/ 0 h 682493"/>
                <a:gd name="connsiteX2" fmla="*/ 682493 w 682493"/>
                <a:gd name="connsiteY2" fmla="*/ 682493 h 682493"/>
                <a:gd name="connsiteX3" fmla="*/ 413606 w 682493"/>
                <a:gd name="connsiteY3" fmla="*/ 682493 h 682493"/>
                <a:gd name="connsiteX4" fmla="*/ 268887 w 682493"/>
                <a:gd name="connsiteY4" fmla="*/ 682493 h 682493"/>
                <a:gd name="connsiteX5" fmla="*/ 0 w 682493"/>
                <a:gd name="connsiteY5" fmla="*/ 682493 h 682493"/>
                <a:gd name="connsiteX6" fmla="*/ 0 w 682493"/>
                <a:gd name="connsiteY6" fmla="*/ 0 h 682493"/>
                <a:gd name="connsiteX7" fmla="*/ 268887 w 682493"/>
                <a:gd name="connsiteY7" fmla="*/ 0 h 68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493" h="682493">
                  <a:moveTo>
                    <a:pt x="413606" y="0"/>
                  </a:moveTo>
                  <a:cubicBezTo>
                    <a:pt x="562108" y="0"/>
                    <a:pt x="682493" y="0"/>
                    <a:pt x="682493" y="0"/>
                  </a:cubicBezTo>
                  <a:lnTo>
                    <a:pt x="682493" y="682493"/>
                  </a:lnTo>
                  <a:cubicBezTo>
                    <a:pt x="682493" y="682493"/>
                    <a:pt x="562108" y="682493"/>
                    <a:pt x="413606" y="682493"/>
                  </a:cubicBezTo>
                  <a:lnTo>
                    <a:pt x="268887" y="682493"/>
                  </a:lnTo>
                  <a:cubicBezTo>
                    <a:pt x="120385" y="682493"/>
                    <a:pt x="0" y="682493"/>
                    <a:pt x="0" y="682493"/>
                  </a:cubicBezTo>
                  <a:lnTo>
                    <a:pt x="0" y="0"/>
                  </a:lnTo>
                  <a:cubicBezTo>
                    <a:pt x="0" y="0"/>
                    <a:pt x="120385" y="0"/>
                    <a:pt x="268887" y="0"/>
                  </a:cubicBezTo>
                  <a:close/>
                </a:path>
              </a:pathLst>
            </a:custGeom>
            <a:solidFill>
              <a:srgbClr val="757575"/>
            </a:solidFill>
            <a:ln w="7867" cap="rnd">
              <a:solidFill>
                <a:srgbClr val="263238"/>
              </a:solidFill>
              <a:prstDash val="solid"/>
              <a:round/>
            </a:ln>
          </p:spPr>
          <p:txBody>
            <a:bodyPr rtlCol="0" anchor="ctr"/>
            <a:lstStyle/>
            <a:p>
              <a:endParaRPr lang="en-US"/>
            </a:p>
          </p:txBody>
        </p:sp>
        <p:sp>
          <p:nvSpPr>
            <p:cNvPr id="2552" name="Freeform: Shape 2551">
              <a:extLst>
                <a:ext uri="{FF2B5EF4-FFF2-40B4-BE49-F238E27FC236}">
                  <a16:creationId xmlns:a16="http://schemas.microsoft.com/office/drawing/2014/main" id="{F1DC07B0-7A9B-685B-F428-8661CE052672}"/>
                </a:ext>
              </a:extLst>
            </p:cNvPr>
            <p:cNvSpPr/>
            <p:nvPr/>
          </p:nvSpPr>
          <p:spPr>
            <a:xfrm>
              <a:off x="-6208" y="-1693923"/>
              <a:ext cx="445730" cy="152119"/>
            </a:xfrm>
            <a:custGeom>
              <a:avLst/>
              <a:gdLst>
                <a:gd name="connsiteX0" fmla="*/ -303 w 445730"/>
                <a:gd name="connsiteY0" fmla="*/ 349 h 152119"/>
                <a:gd name="connsiteX1" fmla="*/ -303 w 445730"/>
                <a:gd name="connsiteY1" fmla="*/ 97353 h 152119"/>
                <a:gd name="connsiteX2" fmla="*/ 54813 w 445730"/>
                <a:gd name="connsiteY2" fmla="*/ 152469 h 152119"/>
                <a:gd name="connsiteX3" fmla="*/ 387556 w 445730"/>
                <a:gd name="connsiteY3" fmla="*/ 152469 h 152119"/>
                <a:gd name="connsiteX4" fmla="*/ 442672 w 445730"/>
                <a:gd name="connsiteY4" fmla="*/ 97747 h 152119"/>
                <a:gd name="connsiteX5" fmla="*/ 445428 w 445730"/>
                <a:gd name="connsiteY5" fmla="*/ 349 h 1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730" h="152119">
                  <a:moveTo>
                    <a:pt x="-303" y="349"/>
                  </a:moveTo>
                  <a:lnTo>
                    <a:pt x="-303" y="97353"/>
                  </a:lnTo>
                  <a:cubicBezTo>
                    <a:pt x="-303" y="127793"/>
                    <a:pt x="24373" y="152469"/>
                    <a:pt x="54813" y="152469"/>
                  </a:cubicBezTo>
                  <a:lnTo>
                    <a:pt x="387556" y="152469"/>
                  </a:lnTo>
                  <a:cubicBezTo>
                    <a:pt x="417846" y="152469"/>
                    <a:pt x="442459" y="128029"/>
                    <a:pt x="442672" y="97747"/>
                  </a:cubicBezTo>
                  <a:cubicBezTo>
                    <a:pt x="443144" y="54048"/>
                    <a:pt x="445428" y="349"/>
                    <a:pt x="445428" y="349"/>
                  </a:cubicBezTo>
                  <a:close/>
                </a:path>
              </a:pathLst>
            </a:custGeom>
            <a:solidFill>
              <a:srgbClr val="999999"/>
            </a:solidFill>
            <a:ln w="7867" cap="rnd">
              <a:solidFill>
                <a:srgbClr val="263238"/>
              </a:solidFill>
              <a:prstDash val="solid"/>
              <a:round/>
            </a:ln>
          </p:spPr>
          <p:txBody>
            <a:bodyPr rtlCol="0" anchor="ctr"/>
            <a:lstStyle/>
            <a:p>
              <a:endParaRPr lang="en-US"/>
            </a:p>
          </p:txBody>
        </p:sp>
        <p:sp>
          <p:nvSpPr>
            <p:cNvPr id="2553" name="Freeform: Shape 2552">
              <a:extLst>
                <a:ext uri="{FF2B5EF4-FFF2-40B4-BE49-F238E27FC236}">
                  <a16:creationId xmlns:a16="http://schemas.microsoft.com/office/drawing/2014/main" id="{0BCEA27D-4C37-78E9-A1CA-AB53337F1644}"/>
                </a:ext>
              </a:extLst>
            </p:cNvPr>
            <p:cNvSpPr/>
            <p:nvPr/>
          </p:nvSpPr>
          <p:spPr>
            <a:xfrm>
              <a:off x="-1083163" y="-2505467"/>
              <a:ext cx="2644122" cy="843904"/>
            </a:xfrm>
            <a:custGeom>
              <a:avLst/>
              <a:gdLst>
                <a:gd name="connsiteX0" fmla="*/ 2294951 w 2644122"/>
                <a:gd name="connsiteY0" fmla="*/ 844253 h 843904"/>
                <a:gd name="connsiteX1" fmla="*/ 348492 w 2644122"/>
                <a:gd name="connsiteY1" fmla="*/ 844253 h 843904"/>
                <a:gd name="connsiteX2" fmla="*/ 302037 w 2644122"/>
                <a:gd name="connsiteY2" fmla="*/ 812759 h 843904"/>
                <a:gd name="connsiteX3" fmla="*/ 1812 w 2644122"/>
                <a:gd name="connsiteY3" fmla="*/ 42237 h 843904"/>
                <a:gd name="connsiteX4" fmla="*/ 19229 w 2644122"/>
                <a:gd name="connsiteY4" fmla="*/ 2459 h 843904"/>
                <a:gd name="connsiteX5" fmla="*/ 30473 w 2644122"/>
                <a:gd name="connsiteY5" fmla="*/ 349 h 843904"/>
                <a:gd name="connsiteX6" fmla="*/ 2613049 w 2644122"/>
                <a:gd name="connsiteY6" fmla="*/ 349 h 843904"/>
                <a:gd name="connsiteX7" fmla="*/ 2643820 w 2644122"/>
                <a:gd name="connsiteY7" fmla="*/ 30994 h 843904"/>
                <a:gd name="connsiteX8" fmla="*/ 2641710 w 2644122"/>
                <a:gd name="connsiteY8" fmla="*/ 42237 h 843904"/>
                <a:gd name="connsiteX9" fmla="*/ 2341485 w 2644122"/>
                <a:gd name="connsiteY9" fmla="*/ 812759 h 843904"/>
                <a:gd name="connsiteX10" fmla="*/ 2294951 w 2644122"/>
                <a:gd name="connsiteY10" fmla="*/ 844253 h 84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4122" h="843904">
                  <a:moveTo>
                    <a:pt x="2294951" y="844253"/>
                  </a:moveTo>
                  <a:lnTo>
                    <a:pt x="348492" y="844253"/>
                  </a:lnTo>
                  <a:cubicBezTo>
                    <a:pt x="328005" y="844301"/>
                    <a:pt x="309580" y="831805"/>
                    <a:pt x="302037" y="812759"/>
                  </a:cubicBezTo>
                  <a:lnTo>
                    <a:pt x="1812" y="42237"/>
                  </a:lnTo>
                  <a:cubicBezTo>
                    <a:pt x="-4360" y="26443"/>
                    <a:pt x="3435" y="8632"/>
                    <a:pt x="19229" y="2459"/>
                  </a:cubicBezTo>
                  <a:cubicBezTo>
                    <a:pt x="22812" y="1058"/>
                    <a:pt x="26630" y="341"/>
                    <a:pt x="30473" y="349"/>
                  </a:cubicBezTo>
                  <a:lnTo>
                    <a:pt x="2613049" y="349"/>
                  </a:lnTo>
                  <a:cubicBezTo>
                    <a:pt x="2630009" y="318"/>
                    <a:pt x="2643781" y="14034"/>
                    <a:pt x="2643820" y="30994"/>
                  </a:cubicBezTo>
                  <a:cubicBezTo>
                    <a:pt x="2643828" y="34844"/>
                    <a:pt x="2643111" y="38655"/>
                    <a:pt x="2641710" y="42237"/>
                  </a:cubicBezTo>
                  <a:lnTo>
                    <a:pt x="2341485" y="812759"/>
                  </a:lnTo>
                  <a:cubicBezTo>
                    <a:pt x="2333935" y="831837"/>
                    <a:pt x="2315470" y="844332"/>
                    <a:pt x="2294951" y="844253"/>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554" name="Freeform: Shape 2553">
              <a:extLst>
                <a:ext uri="{FF2B5EF4-FFF2-40B4-BE49-F238E27FC236}">
                  <a16:creationId xmlns:a16="http://schemas.microsoft.com/office/drawing/2014/main" id="{8FB209BC-39A1-D84E-6B7B-7A4E4EB678B3}"/>
                </a:ext>
              </a:extLst>
            </p:cNvPr>
            <p:cNvSpPr/>
            <p:nvPr/>
          </p:nvSpPr>
          <p:spPr>
            <a:xfrm>
              <a:off x="-1025932" y="-2456965"/>
              <a:ext cx="2523602" cy="728239"/>
            </a:xfrm>
            <a:custGeom>
              <a:avLst/>
              <a:gdLst>
                <a:gd name="connsiteX0" fmla="*/ 2252432 w 2523602"/>
                <a:gd name="connsiteY0" fmla="*/ 728239 h 728239"/>
                <a:gd name="connsiteX1" fmla="*/ 272430 w 2523602"/>
                <a:gd name="connsiteY1" fmla="*/ 728239 h 728239"/>
                <a:gd name="connsiteX2" fmla="*/ 0 w 2523602"/>
                <a:gd name="connsiteY2" fmla="*/ 0 h 728239"/>
                <a:gd name="connsiteX3" fmla="*/ 2523602 w 2523602"/>
                <a:gd name="connsiteY3" fmla="*/ 0 h 728239"/>
                <a:gd name="connsiteX4" fmla="*/ 2252432 w 2523602"/>
                <a:gd name="connsiteY4" fmla="*/ 728239 h 7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602" h="728239">
                  <a:moveTo>
                    <a:pt x="2252432" y="728239"/>
                  </a:moveTo>
                  <a:lnTo>
                    <a:pt x="272430" y="728239"/>
                  </a:lnTo>
                  <a:lnTo>
                    <a:pt x="0" y="0"/>
                  </a:lnTo>
                  <a:lnTo>
                    <a:pt x="2523602" y="0"/>
                  </a:lnTo>
                  <a:lnTo>
                    <a:pt x="2252432" y="728239"/>
                  </a:lnTo>
                  <a:close/>
                </a:path>
              </a:pathLst>
            </a:custGeom>
            <a:solidFill>
              <a:srgbClr val="263238"/>
            </a:solidFill>
            <a:ln w="7867" cap="flat">
              <a:noFill/>
              <a:prstDash val="solid"/>
              <a:miter/>
            </a:ln>
          </p:spPr>
          <p:txBody>
            <a:bodyPr rtlCol="0" anchor="ctr"/>
            <a:lstStyle/>
            <a:p>
              <a:endParaRPr lang="en-US"/>
            </a:p>
          </p:txBody>
        </p:sp>
        <p:sp>
          <p:nvSpPr>
            <p:cNvPr id="2555" name="Freeform: Shape 2554">
              <a:extLst>
                <a:ext uri="{FF2B5EF4-FFF2-40B4-BE49-F238E27FC236}">
                  <a16:creationId xmlns:a16="http://schemas.microsoft.com/office/drawing/2014/main" id="{55E90223-4343-57BE-32A3-D037F184FDC0}"/>
                </a:ext>
              </a:extLst>
            </p:cNvPr>
            <p:cNvSpPr/>
            <p:nvPr/>
          </p:nvSpPr>
          <p:spPr>
            <a:xfrm>
              <a:off x="-3924" y="-1662586"/>
              <a:ext cx="441400" cy="30235"/>
            </a:xfrm>
            <a:custGeom>
              <a:avLst/>
              <a:gdLst>
                <a:gd name="connsiteX0" fmla="*/ 0 w 441400"/>
                <a:gd name="connsiteY0" fmla="*/ 0 h 30235"/>
                <a:gd name="connsiteX1" fmla="*/ 441400 w 441400"/>
                <a:gd name="connsiteY1" fmla="*/ 0 h 30235"/>
                <a:gd name="connsiteX2" fmla="*/ 441400 w 441400"/>
                <a:gd name="connsiteY2" fmla="*/ 30235 h 30235"/>
                <a:gd name="connsiteX3" fmla="*/ 0 w 441400"/>
                <a:gd name="connsiteY3" fmla="*/ 30235 h 30235"/>
              </a:gdLst>
              <a:ahLst/>
              <a:cxnLst>
                <a:cxn ang="0">
                  <a:pos x="connsiteX0" y="connsiteY0"/>
                </a:cxn>
                <a:cxn ang="0">
                  <a:pos x="connsiteX1" y="connsiteY1"/>
                </a:cxn>
                <a:cxn ang="0">
                  <a:pos x="connsiteX2" y="connsiteY2"/>
                </a:cxn>
                <a:cxn ang="0">
                  <a:pos x="connsiteX3" y="connsiteY3"/>
                </a:cxn>
              </a:cxnLst>
              <a:rect l="l" t="t" r="r" b="b"/>
              <a:pathLst>
                <a:path w="441400" h="30235">
                  <a:moveTo>
                    <a:pt x="0" y="0"/>
                  </a:moveTo>
                  <a:lnTo>
                    <a:pt x="441400" y="0"/>
                  </a:lnTo>
                  <a:lnTo>
                    <a:pt x="441400" y="30235"/>
                  </a:lnTo>
                  <a:lnTo>
                    <a:pt x="0" y="30235"/>
                  </a:lnTo>
                  <a:close/>
                </a:path>
              </a:pathLst>
            </a:custGeom>
            <a:solidFill>
              <a:srgbClr val="263238"/>
            </a:solidFill>
            <a:ln w="7867" cap="flat">
              <a:noFill/>
              <a:prstDash val="solid"/>
              <a:miter/>
            </a:ln>
          </p:spPr>
          <p:txBody>
            <a:bodyPr rtlCol="0" anchor="ctr"/>
            <a:lstStyle/>
            <a:p>
              <a:endParaRPr lang="en-US"/>
            </a:p>
          </p:txBody>
        </p:sp>
        <p:sp>
          <p:nvSpPr>
            <p:cNvPr id="2556" name="Freeform: Shape 2555">
              <a:extLst>
                <a:ext uri="{FF2B5EF4-FFF2-40B4-BE49-F238E27FC236}">
                  <a16:creationId xmlns:a16="http://schemas.microsoft.com/office/drawing/2014/main" id="{E01A6E6E-572C-8D4F-C80F-08F26FFB8FB3}"/>
                </a:ext>
              </a:extLst>
            </p:cNvPr>
            <p:cNvSpPr/>
            <p:nvPr/>
          </p:nvSpPr>
          <p:spPr>
            <a:xfrm>
              <a:off x="-676575" y="-2412557"/>
              <a:ext cx="1829534" cy="652572"/>
            </a:xfrm>
            <a:custGeom>
              <a:avLst/>
              <a:gdLst>
                <a:gd name="connsiteX0" fmla="*/ 1613571 w 1829534"/>
                <a:gd name="connsiteY0" fmla="*/ 652922 h 652572"/>
                <a:gd name="connsiteX1" fmla="*/ 215358 w 1829534"/>
                <a:gd name="connsiteY1" fmla="*/ 652922 h 652572"/>
                <a:gd name="connsiteX2" fmla="*/ 198980 w 1829534"/>
                <a:gd name="connsiteY2" fmla="*/ 645048 h 652572"/>
                <a:gd name="connsiteX3" fmla="*/ 169 w 1829534"/>
                <a:gd name="connsiteY3" fmla="*/ 13183 h 652572"/>
                <a:gd name="connsiteX4" fmla="*/ 14027 w 1829534"/>
                <a:gd name="connsiteY4" fmla="*/ 349 h 652572"/>
                <a:gd name="connsiteX5" fmla="*/ 1814902 w 1829534"/>
                <a:gd name="connsiteY5" fmla="*/ 349 h 652572"/>
                <a:gd name="connsiteX6" fmla="*/ 1828759 w 1829534"/>
                <a:gd name="connsiteY6" fmla="*/ 13183 h 652572"/>
                <a:gd name="connsiteX7" fmla="*/ 1629948 w 1829534"/>
                <a:gd name="connsiteY7" fmla="*/ 645048 h 652572"/>
                <a:gd name="connsiteX8" fmla="*/ 1613571 w 1829534"/>
                <a:gd name="connsiteY8" fmla="*/ 652922 h 65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9534" h="652572">
                  <a:moveTo>
                    <a:pt x="1613571" y="652922"/>
                  </a:moveTo>
                  <a:lnTo>
                    <a:pt x="215358" y="652922"/>
                  </a:lnTo>
                  <a:cubicBezTo>
                    <a:pt x="207484" y="652922"/>
                    <a:pt x="200398" y="649458"/>
                    <a:pt x="198980" y="645048"/>
                  </a:cubicBezTo>
                  <a:lnTo>
                    <a:pt x="169" y="13183"/>
                  </a:lnTo>
                  <a:cubicBezTo>
                    <a:pt x="-2114" y="6097"/>
                    <a:pt x="4106" y="349"/>
                    <a:pt x="14027" y="349"/>
                  </a:cubicBezTo>
                  <a:lnTo>
                    <a:pt x="1814902" y="349"/>
                  </a:lnTo>
                  <a:cubicBezTo>
                    <a:pt x="1824822" y="349"/>
                    <a:pt x="1831043" y="6097"/>
                    <a:pt x="1828759" y="13183"/>
                  </a:cubicBezTo>
                  <a:lnTo>
                    <a:pt x="1629948" y="645048"/>
                  </a:lnTo>
                  <a:cubicBezTo>
                    <a:pt x="1628531" y="649458"/>
                    <a:pt x="1621208" y="652922"/>
                    <a:pt x="1613571" y="652922"/>
                  </a:cubicBezTo>
                  <a:close/>
                </a:path>
              </a:pathLst>
            </a:custGeom>
            <a:solidFill>
              <a:srgbClr val="B2A29E"/>
            </a:solidFill>
            <a:ln w="7867" cap="flat">
              <a:noFill/>
              <a:prstDash val="solid"/>
              <a:miter/>
            </a:ln>
          </p:spPr>
          <p:txBody>
            <a:bodyPr rtlCol="0" anchor="ctr"/>
            <a:lstStyle/>
            <a:p>
              <a:endParaRPr lang="en-US"/>
            </a:p>
          </p:txBody>
        </p:sp>
        <p:sp>
          <p:nvSpPr>
            <p:cNvPr id="2557" name="Freeform: Shape 2556">
              <a:extLst>
                <a:ext uri="{FF2B5EF4-FFF2-40B4-BE49-F238E27FC236}">
                  <a16:creationId xmlns:a16="http://schemas.microsoft.com/office/drawing/2014/main" id="{081927E6-6F24-7BD5-E2D6-ACB9AF2D25F4}"/>
                </a:ext>
              </a:extLst>
            </p:cNvPr>
            <p:cNvSpPr/>
            <p:nvPr/>
          </p:nvSpPr>
          <p:spPr>
            <a:xfrm>
              <a:off x="-624766" y="-2329489"/>
              <a:ext cx="1725917" cy="555175"/>
            </a:xfrm>
            <a:custGeom>
              <a:avLst/>
              <a:gdLst>
                <a:gd name="connsiteX0" fmla="*/ 1556869 w 1725917"/>
                <a:gd name="connsiteY0" fmla="*/ 555175 h 555175"/>
                <a:gd name="connsiteX1" fmla="*/ 169049 w 1725917"/>
                <a:gd name="connsiteY1" fmla="*/ 555175 h 555175"/>
                <a:gd name="connsiteX2" fmla="*/ 0 w 1725917"/>
                <a:gd name="connsiteY2" fmla="*/ 0 h 555175"/>
                <a:gd name="connsiteX3" fmla="*/ 1725917 w 1725917"/>
                <a:gd name="connsiteY3" fmla="*/ 0 h 555175"/>
                <a:gd name="connsiteX4" fmla="*/ 1556869 w 1725917"/>
                <a:gd name="connsiteY4" fmla="*/ 555175 h 555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917" h="555175">
                  <a:moveTo>
                    <a:pt x="1556869" y="555175"/>
                  </a:moveTo>
                  <a:lnTo>
                    <a:pt x="169049" y="555175"/>
                  </a:lnTo>
                  <a:lnTo>
                    <a:pt x="0" y="0"/>
                  </a:lnTo>
                  <a:lnTo>
                    <a:pt x="1725917" y="0"/>
                  </a:lnTo>
                  <a:lnTo>
                    <a:pt x="1556869" y="555175"/>
                  </a:lnTo>
                  <a:close/>
                </a:path>
              </a:pathLst>
            </a:custGeom>
            <a:solidFill>
              <a:srgbClr val="263238"/>
            </a:solidFill>
            <a:ln w="7867" cap="flat">
              <a:noFill/>
              <a:prstDash val="solid"/>
              <a:miter/>
            </a:ln>
          </p:spPr>
          <p:txBody>
            <a:bodyPr rtlCol="0" anchor="ctr"/>
            <a:lstStyle/>
            <a:p>
              <a:endParaRPr lang="en-US"/>
            </a:p>
          </p:txBody>
        </p:sp>
        <p:sp>
          <p:nvSpPr>
            <p:cNvPr id="2558" name="Freeform: Shape 2557">
              <a:extLst>
                <a:ext uri="{FF2B5EF4-FFF2-40B4-BE49-F238E27FC236}">
                  <a16:creationId xmlns:a16="http://schemas.microsoft.com/office/drawing/2014/main" id="{7C70A13A-4C73-9AD2-8392-8CFE36CAC1DD}"/>
                </a:ext>
              </a:extLst>
            </p:cNvPr>
            <p:cNvSpPr/>
            <p:nvPr/>
          </p:nvSpPr>
          <p:spPr>
            <a:xfrm>
              <a:off x="-529007" y="-2191463"/>
              <a:ext cx="285715" cy="15782"/>
            </a:xfrm>
            <a:custGeom>
              <a:avLst/>
              <a:gdLst>
                <a:gd name="connsiteX0" fmla="*/ 272191 w 285715"/>
                <a:gd name="connsiteY0" fmla="*/ 349 h 15782"/>
                <a:gd name="connsiteX1" fmla="*/ 9445 w 285715"/>
                <a:gd name="connsiteY1" fmla="*/ 349 h 15782"/>
                <a:gd name="connsiteX2" fmla="*/ -82 w 285715"/>
                <a:gd name="connsiteY2" fmla="*/ 8223 h 15782"/>
                <a:gd name="connsiteX3" fmla="*/ 13776 w 285715"/>
                <a:gd name="connsiteY3" fmla="*/ 16097 h 15782"/>
                <a:gd name="connsiteX4" fmla="*/ 275025 w 285715"/>
                <a:gd name="connsiteY4" fmla="*/ 16097 h 15782"/>
                <a:gd name="connsiteX5" fmla="*/ 285340 w 285715"/>
                <a:gd name="connsiteY5" fmla="*/ 8223 h 15782"/>
                <a:gd name="connsiteX6" fmla="*/ 272191 w 285715"/>
                <a:gd name="connsiteY6" fmla="*/ 349 h 1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15" h="15782">
                  <a:moveTo>
                    <a:pt x="272191" y="349"/>
                  </a:moveTo>
                  <a:lnTo>
                    <a:pt x="9445" y="349"/>
                  </a:lnTo>
                  <a:cubicBezTo>
                    <a:pt x="2910" y="349"/>
                    <a:pt x="-1342" y="3814"/>
                    <a:pt x="-82" y="8223"/>
                  </a:cubicBezTo>
                  <a:cubicBezTo>
                    <a:pt x="2532" y="13396"/>
                    <a:pt x="7997" y="16498"/>
                    <a:pt x="13776" y="16097"/>
                  </a:cubicBezTo>
                  <a:lnTo>
                    <a:pt x="275025" y="16097"/>
                  </a:lnTo>
                  <a:cubicBezTo>
                    <a:pt x="281482" y="16097"/>
                    <a:pt x="286049" y="12553"/>
                    <a:pt x="285340" y="8223"/>
                  </a:cubicBezTo>
                  <a:cubicBezTo>
                    <a:pt x="284631" y="3892"/>
                    <a:pt x="278411" y="349"/>
                    <a:pt x="272191" y="349"/>
                  </a:cubicBezTo>
                  <a:close/>
                </a:path>
              </a:pathLst>
            </a:custGeom>
            <a:solidFill>
              <a:srgbClr val="FFFFFF"/>
            </a:solidFill>
            <a:ln w="7867" cap="flat">
              <a:noFill/>
              <a:prstDash val="solid"/>
              <a:miter/>
            </a:ln>
          </p:spPr>
          <p:txBody>
            <a:bodyPr rtlCol="0" anchor="ctr"/>
            <a:lstStyle/>
            <a:p>
              <a:endParaRPr lang="en-US"/>
            </a:p>
          </p:txBody>
        </p:sp>
        <p:sp>
          <p:nvSpPr>
            <p:cNvPr id="2559" name="Freeform: Shape 2558">
              <a:extLst>
                <a:ext uri="{FF2B5EF4-FFF2-40B4-BE49-F238E27FC236}">
                  <a16:creationId xmlns:a16="http://schemas.microsoft.com/office/drawing/2014/main" id="{5AC80A6D-B550-623E-228A-0132603DB6E8}"/>
                </a:ext>
              </a:extLst>
            </p:cNvPr>
            <p:cNvSpPr/>
            <p:nvPr/>
          </p:nvSpPr>
          <p:spPr>
            <a:xfrm>
              <a:off x="-480852" y="-2143670"/>
              <a:ext cx="246079" cy="15398"/>
            </a:xfrm>
            <a:custGeom>
              <a:avLst/>
              <a:gdLst>
                <a:gd name="connsiteX0" fmla="*/ 232775 w 246079"/>
                <a:gd name="connsiteY0" fmla="*/ 349 h 15398"/>
                <a:gd name="connsiteX1" fmla="*/ 9320 w 246079"/>
                <a:gd name="connsiteY1" fmla="*/ 349 h 15398"/>
                <a:gd name="connsiteX2" fmla="*/ -129 w 246079"/>
                <a:gd name="connsiteY2" fmla="*/ 8223 h 15398"/>
                <a:gd name="connsiteX3" fmla="*/ 13414 w 246079"/>
                <a:gd name="connsiteY3" fmla="*/ 15703 h 15398"/>
                <a:gd name="connsiteX4" fmla="*/ 235531 w 246079"/>
                <a:gd name="connsiteY4" fmla="*/ 15703 h 15398"/>
                <a:gd name="connsiteX5" fmla="*/ 245688 w 246079"/>
                <a:gd name="connsiteY5" fmla="*/ 8223 h 15398"/>
                <a:gd name="connsiteX6" fmla="*/ 232775 w 246079"/>
                <a:gd name="connsiteY6" fmla="*/ 349 h 1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079" h="15398">
                  <a:moveTo>
                    <a:pt x="232775" y="349"/>
                  </a:moveTo>
                  <a:lnTo>
                    <a:pt x="9320" y="349"/>
                  </a:lnTo>
                  <a:cubicBezTo>
                    <a:pt x="3021" y="349"/>
                    <a:pt x="-1231" y="3735"/>
                    <a:pt x="-129" y="8223"/>
                  </a:cubicBezTo>
                  <a:cubicBezTo>
                    <a:pt x="2477" y="13207"/>
                    <a:pt x="7808" y="16152"/>
                    <a:pt x="13414" y="15703"/>
                  </a:cubicBezTo>
                  <a:lnTo>
                    <a:pt x="235531" y="15703"/>
                  </a:lnTo>
                  <a:cubicBezTo>
                    <a:pt x="241909" y="15703"/>
                    <a:pt x="246476" y="12317"/>
                    <a:pt x="245688" y="8223"/>
                  </a:cubicBezTo>
                  <a:cubicBezTo>
                    <a:pt x="244901" y="4128"/>
                    <a:pt x="239153" y="349"/>
                    <a:pt x="232775" y="349"/>
                  </a:cubicBezTo>
                  <a:close/>
                </a:path>
              </a:pathLst>
            </a:custGeom>
            <a:solidFill>
              <a:srgbClr val="FFFFFF"/>
            </a:solidFill>
            <a:ln w="7867" cap="flat">
              <a:noFill/>
              <a:prstDash val="solid"/>
              <a:miter/>
            </a:ln>
          </p:spPr>
          <p:txBody>
            <a:bodyPr rtlCol="0" anchor="ctr"/>
            <a:lstStyle/>
            <a:p>
              <a:endParaRPr lang="en-US"/>
            </a:p>
          </p:txBody>
        </p:sp>
        <p:sp>
          <p:nvSpPr>
            <p:cNvPr id="2560" name="Freeform: Shape 2559">
              <a:extLst>
                <a:ext uri="{FF2B5EF4-FFF2-40B4-BE49-F238E27FC236}">
                  <a16:creationId xmlns:a16="http://schemas.microsoft.com/office/drawing/2014/main" id="{3A23C2FB-2938-88B9-E7C0-6243127CA46C}"/>
                </a:ext>
              </a:extLst>
            </p:cNvPr>
            <p:cNvSpPr/>
            <p:nvPr/>
          </p:nvSpPr>
          <p:spPr>
            <a:xfrm>
              <a:off x="-502273" y="-2096979"/>
              <a:ext cx="275596" cy="14533"/>
            </a:xfrm>
            <a:custGeom>
              <a:avLst/>
              <a:gdLst>
                <a:gd name="connsiteX0" fmla="*/ 262701 w 275596"/>
                <a:gd name="connsiteY0" fmla="*/ 349 h 14533"/>
                <a:gd name="connsiteX1" fmla="*/ 9167 w 275596"/>
                <a:gd name="connsiteY1" fmla="*/ 349 h 14533"/>
                <a:gd name="connsiteX2" fmla="*/ -124 w 275596"/>
                <a:gd name="connsiteY2" fmla="*/ 7593 h 14533"/>
                <a:gd name="connsiteX3" fmla="*/ 13262 w 275596"/>
                <a:gd name="connsiteY3" fmla="*/ 14837 h 14533"/>
                <a:gd name="connsiteX4" fmla="*/ 265220 w 275596"/>
                <a:gd name="connsiteY4" fmla="*/ 14837 h 14533"/>
                <a:gd name="connsiteX5" fmla="*/ 275220 w 275596"/>
                <a:gd name="connsiteY5" fmla="*/ 7593 h 14533"/>
                <a:gd name="connsiteX6" fmla="*/ 262701 w 275596"/>
                <a:gd name="connsiteY6" fmla="*/ 349 h 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596" h="14533">
                  <a:moveTo>
                    <a:pt x="262701" y="349"/>
                  </a:moveTo>
                  <a:lnTo>
                    <a:pt x="9167" y="349"/>
                  </a:lnTo>
                  <a:cubicBezTo>
                    <a:pt x="2868" y="349"/>
                    <a:pt x="-1226" y="3577"/>
                    <a:pt x="-124" y="7593"/>
                  </a:cubicBezTo>
                  <a:cubicBezTo>
                    <a:pt x="2506" y="12443"/>
                    <a:pt x="7758" y="15286"/>
                    <a:pt x="13262" y="14837"/>
                  </a:cubicBezTo>
                  <a:lnTo>
                    <a:pt x="265220" y="14837"/>
                  </a:lnTo>
                  <a:cubicBezTo>
                    <a:pt x="271440" y="14837"/>
                    <a:pt x="275928" y="11608"/>
                    <a:pt x="275220" y="7593"/>
                  </a:cubicBezTo>
                  <a:cubicBezTo>
                    <a:pt x="274511" y="3577"/>
                    <a:pt x="269000" y="349"/>
                    <a:pt x="262701" y="349"/>
                  </a:cubicBezTo>
                  <a:close/>
                </a:path>
              </a:pathLst>
            </a:custGeom>
            <a:solidFill>
              <a:srgbClr val="FFFFFF">
                <a:alpha val="50000"/>
              </a:srgbClr>
            </a:solidFill>
            <a:ln w="7867" cap="flat">
              <a:noFill/>
              <a:prstDash val="solid"/>
              <a:miter/>
            </a:ln>
          </p:spPr>
          <p:txBody>
            <a:bodyPr rtlCol="0" anchor="ctr"/>
            <a:lstStyle/>
            <a:p>
              <a:endParaRPr lang="en-US"/>
            </a:p>
          </p:txBody>
        </p:sp>
        <p:sp>
          <p:nvSpPr>
            <p:cNvPr id="2561" name="Freeform: Shape 2560">
              <a:extLst>
                <a:ext uri="{FF2B5EF4-FFF2-40B4-BE49-F238E27FC236}">
                  <a16:creationId xmlns:a16="http://schemas.microsoft.com/office/drawing/2014/main" id="{738E3E5B-58F7-2AC9-C4B5-678757E9CF42}"/>
                </a:ext>
              </a:extLst>
            </p:cNvPr>
            <p:cNvSpPr/>
            <p:nvPr/>
          </p:nvSpPr>
          <p:spPr>
            <a:xfrm>
              <a:off x="-389553" y="-2052650"/>
              <a:ext cx="170986" cy="14015"/>
            </a:xfrm>
            <a:custGeom>
              <a:avLst/>
              <a:gdLst>
                <a:gd name="connsiteX0" fmla="*/ 158169 w 170986"/>
                <a:gd name="connsiteY0" fmla="*/ 349 h 14015"/>
                <a:gd name="connsiteX1" fmla="*/ 9277 w 170986"/>
                <a:gd name="connsiteY1" fmla="*/ 349 h 14015"/>
                <a:gd name="connsiteX2" fmla="*/ -172 w 170986"/>
                <a:gd name="connsiteY2" fmla="*/ 7357 h 14015"/>
                <a:gd name="connsiteX3" fmla="*/ 12663 w 170986"/>
                <a:gd name="connsiteY3" fmla="*/ 14364 h 14015"/>
                <a:gd name="connsiteX4" fmla="*/ 160767 w 170986"/>
                <a:gd name="connsiteY4" fmla="*/ 14364 h 14015"/>
                <a:gd name="connsiteX5" fmla="*/ 170609 w 170986"/>
                <a:gd name="connsiteY5" fmla="*/ 7357 h 14015"/>
                <a:gd name="connsiteX6" fmla="*/ 158169 w 170986"/>
                <a:gd name="connsiteY6" fmla="*/ 349 h 1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986" h="14015">
                  <a:moveTo>
                    <a:pt x="158169" y="349"/>
                  </a:moveTo>
                  <a:lnTo>
                    <a:pt x="9277" y="349"/>
                  </a:lnTo>
                  <a:cubicBezTo>
                    <a:pt x="3136" y="349"/>
                    <a:pt x="-1116" y="3499"/>
                    <a:pt x="-172" y="7357"/>
                  </a:cubicBezTo>
                  <a:cubicBezTo>
                    <a:pt x="774" y="11215"/>
                    <a:pt x="6521" y="14364"/>
                    <a:pt x="12663" y="14364"/>
                  </a:cubicBezTo>
                  <a:lnTo>
                    <a:pt x="160767" y="14364"/>
                  </a:lnTo>
                  <a:cubicBezTo>
                    <a:pt x="166909" y="14364"/>
                    <a:pt x="171318" y="11215"/>
                    <a:pt x="170609" y="7357"/>
                  </a:cubicBezTo>
                  <a:cubicBezTo>
                    <a:pt x="169901" y="3499"/>
                    <a:pt x="164389" y="349"/>
                    <a:pt x="158169" y="349"/>
                  </a:cubicBezTo>
                  <a:close/>
                </a:path>
              </a:pathLst>
            </a:custGeom>
            <a:solidFill>
              <a:srgbClr val="FFFFFF"/>
            </a:solidFill>
            <a:ln w="7867" cap="flat">
              <a:noFill/>
              <a:prstDash val="solid"/>
              <a:miter/>
            </a:ln>
          </p:spPr>
          <p:txBody>
            <a:bodyPr rtlCol="0" anchor="ctr"/>
            <a:lstStyle/>
            <a:p>
              <a:endParaRPr lang="en-US"/>
            </a:p>
          </p:txBody>
        </p:sp>
        <p:sp>
          <p:nvSpPr>
            <p:cNvPr id="2562" name="Freeform: Shape 2561">
              <a:extLst>
                <a:ext uri="{FF2B5EF4-FFF2-40B4-BE49-F238E27FC236}">
                  <a16:creationId xmlns:a16="http://schemas.microsoft.com/office/drawing/2014/main" id="{91BF3269-8394-C2E1-BAA5-738B0BD2BEC2}"/>
                </a:ext>
              </a:extLst>
            </p:cNvPr>
            <p:cNvSpPr/>
            <p:nvPr/>
          </p:nvSpPr>
          <p:spPr>
            <a:xfrm>
              <a:off x="-477314" y="-2009502"/>
              <a:ext cx="266450" cy="13542"/>
            </a:xfrm>
            <a:custGeom>
              <a:avLst/>
              <a:gdLst>
                <a:gd name="connsiteX0" fmla="*/ 253883 w 266450"/>
                <a:gd name="connsiteY0" fmla="*/ 349 h 13542"/>
                <a:gd name="connsiteX1" fmla="*/ 8852 w 266450"/>
                <a:gd name="connsiteY1" fmla="*/ 349 h 13542"/>
                <a:gd name="connsiteX2" fmla="*/ -123 w 266450"/>
                <a:gd name="connsiteY2" fmla="*/ 7199 h 13542"/>
                <a:gd name="connsiteX3" fmla="*/ 12711 w 266450"/>
                <a:gd name="connsiteY3" fmla="*/ 13892 h 13542"/>
                <a:gd name="connsiteX4" fmla="*/ 256402 w 266450"/>
                <a:gd name="connsiteY4" fmla="*/ 13892 h 13542"/>
                <a:gd name="connsiteX5" fmla="*/ 266087 w 266450"/>
                <a:gd name="connsiteY5" fmla="*/ 7199 h 13542"/>
                <a:gd name="connsiteX6" fmla="*/ 253883 w 266450"/>
                <a:gd name="connsiteY6" fmla="*/ 349 h 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450" h="13542">
                  <a:moveTo>
                    <a:pt x="253883" y="349"/>
                  </a:moveTo>
                  <a:lnTo>
                    <a:pt x="8852" y="349"/>
                  </a:lnTo>
                  <a:cubicBezTo>
                    <a:pt x="2869" y="349"/>
                    <a:pt x="-1226" y="3420"/>
                    <a:pt x="-123" y="7199"/>
                  </a:cubicBezTo>
                  <a:cubicBezTo>
                    <a:pt x="979" y="10979"/>
                    <a:pt x="6648" y="13892"/>
                    <a:pt x="12711" y="13892"/>
                  </a:cubicBezTo>
                  <a:lnTo>
                    <a:pt x="256402" y="13892"/>
                  </a:lnTo>
                  <a:cubicBezTo>
                    <a:pt x="262386" y="13892"/>
                    <a:pt x="266716" y="10900"/>
                    <a:pt x="266087" y="7199"/>
                  </a:cubicBezTo>
                  <a:cubicBezTo>
                    <a:pt x="265457" y="3499"/>
                    <a:pt x="259945" y="349"/>
                    <a:pt x="253883" y="349"/>
                  </a:cubicBezTo>
                  <a:close/>
                </a:path>
              </a:pathLst>
            </a:custGeom>
            <a:solidFill>
              <a:srgbClr val="FFFFFF"/>
            </a:solidFill>
            <a:ln w="7867" cap="flat">
              <a:noFill/>
              <a:prstDash val="solid"/>
              <a:miter/>
            </a:ln>
          </p:spPr>
          <p:txBody>
            <a:bodyPr rtlCol="0" anchor="ctr"/>
            <a:lstStyle/>
            <a:p>
              <a:endParaRPr lang="en-US"/>
            </a:p>
          </p:txBody>
        </p:sp>
        <p:sp>
          <p:nvSpPr>
            <p:cNvPr id="2563" name="Freeform: Shape 2562">
              <a:extLst>
                <a:ext uri="{FF2B5EF4-FFF2-40B4-BE49-F238E27FC236}">
                  <a16:creationId xmlns:a16="http://schemas.microsoft.com/office/drawing/2014/main" id="{19EC3AF2-DE27-FC41-CA4B-302F396690AB}"/>
                </a:ext>
              </a:extLst>
            </p:cNvPr>
            <p:cNvSpPr/>
            <p:nvPr/>
          </p:nvSpPr>
          <p:spPr>
            <a:xfrm>
              <a:off x="-422471" y="-1967692"/>
              <a:ext cx="219009" cy="13070"/>
            </a:xfrm>
            <a:custGeom>
              <a:avLst/>
              <a:gdLst>
                <a:gd name="connsiteX0" fmla="*/ 206677 w 219009"/>
                <a:gd name="connsiteY0" fmla="*/ 349 h 13070"/>
                <a:gd name="connsiteX1" fmla="*/ 8889 w 219009"/>
                <a:gd name="connsiteY1" fmla="*/ 349 h 13070"/>
                <a:gd name="connsiteX2" fmla="*/ -165 w 219009"/>
                <a:gd name="connsiteY2" fmla="*/ 6884 h 13070"/>
                <a:gd name="connsiteX3" fmla="*/ 12275 w 219009"/>
                <a:gd name="connsiteY3" fmla="*/ 13420 h 13070"/>
                <a:gd name="connsiteX4" fmla="*/ 209118 w 219009"/>
                <a:gd name="connsiteY4" fmla="*/ 13420 h 13070"/>
                <a:gd name="connsiteX5" fmla="*/ 218645 w 219009"/>
                <a:gd name="connsiteY5" fmla="*/ 6884 h 13070"/>
                <a:gd name="connsiteX6" fmla="*/ 206677 w 219009"/>
                <a:gd name="connsiteY6" fmla="*/ 349 h 1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09" h="13070">
                  <a:moveTo>
                    <a:pt x="206677" y="349"/>
                  </a:moveTo>
                  <a:lnTo>
                    <a:pt x="8889" y="349"/>
                  </a:lnTo>
                  <a:cubicBezTo>
                    <a:pt x="2906" y="349"/>
                    <a:pt x="-1110" y="3262"/>
                    <a:pt x="-165" y="6884"/>
                  </a:cubicBezTo>
                  <a:cubicBezTo>
                    <a:pt x="780" y="10506"/>
                    <a:pt x="6370" y="13420"/>
                    <a:pt x="12275" y="13420"/>
                  </a:cubicBezTo>
                  <a:lnTo>
                    <a:pt x="209118" y="13420"/>
                  </a:lnTo>
                  <a:cubicBezTo>
                    <a:pt x="215023" y="13420"/>
                    <a:pt x="219275" y="10506"/>
                    <a:pt x="218645" y="6884"/>
                  </a:cubicBezTo>
                  <a:cubicBezTo>
                    <a:pt x="218015" y="3262"/>
                    <a:pt x="212661" y="349"/>
                    <a:pt x="206677" y="349"/>
                  </a:cubicBezTo>
                  <a:close/>
                </a:path>
              </a:pathLst>
            </a:custGeom>
            <a:solidFill>
              <a:srgbClr val="FFFFFF"/>
            </a:solidFill>
            <a:ln w="7867" cap="flat">
              <a:noFill/>
              <a:prstDash val="solid"/>
              <a:miter/>
            </a:ln>
          </p:spPr>
          <p:txBody>
            <a:bodyPr rtlCol="0" anchor="ctr"/>
            <a:lstStyle/>
            <a:p>
              <a:endParaRPr lang="en-US"/>
            </a:p>
          </p:txBody>
        </p:sp>
        <p:sp>
          <p:nvSpPr>
            <p:cNvPr id="2564" name="Freeform: Shape 2563">
              <a:extLst>
                <a:ext uri="{FF2B5EF4-FFF2-40B4-BE49-F238E27FC236}">
                  <a16:creationId xmlns:a16="http://schemas.microsoft.com/office/drawing/2014/main" id="{BE842104-8E4F-4C31-48C8-8EC5963D0068}"/>
                </a:ext>
              </a:extLst>
            </p:cNvPr>
            <p:cNvSpPr/>
            <p:nvPr/>
          </p:nvSpPr>
          <p:spPr>
            <a:xfrm>
              <a:off x="-411686" y="-1927300"/>
              <a:ext cx="215391" cy="12676"/>
            </a:xfrm>
            <a:custGeom>
              <a:avLst/>
              <a:gdLst>
                <a:gd name="connsiteX0" fmla="*/ 203294 w 215391"/>
                <a:gd name="connsiteY0" fmla="*/ 349 h 12676"/>
                <a:gd name="connsiteX1" fmla="*/ 8734 w 215391"/>
                <a:gd name="connsiteY1" fmla="*/ 349 h 12676"/>
                <a:gd name="connsiteX2" fmla="*/ -163 w 215391"/>
                <a:gd name="connsiteY2" fmla="*/ 6648 h 12676"/>
                <a:gd name="connsiteX3" fmla="*/ 12041 w 215391"/>
                <a:gd name="connsiteY3" fmla="*/ 13026 h 12676"/>
                <a:gd name="connsiteX4" fmla="*/ 205656 w 215391"/>
                <a:gd name="connsiteY4" fmla="*/ 13026 h 12676"/>
                <a:gd name="connsiteX5" fmla="*/ 215026 w 215391"/>
                <a:gd name="connsiteY5" fmla="*/ 6648 h 12676"/>
                <a:gd name="connsiteX6" fmla="*/ 203294 w 215391"/>
                <a:gd name="connsiteY6" fmla="*/ 349 h 1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91" h="12676">
                  <a:moveTo>
                    <a:pt x="203294" y="349"/>
                  </a:moveTo>
                  <a:lnTo>
                    <a:pt x="8734" y="349"/>
                  </a:lnTo>
                  <a:cubicBezTo>
                    <a:pt x="2829" y="349"/>
                    <a:pt x="-1108" y="3184"/>
                    <a:pt x="-163" y="6648"/>
                  </a:cubicBezTo>
                  <a:cubicBezTo>
                    <a:pt x="782" y="10112"/>
                    <a:pt x="6215" y="13026"/>
                    <a:pt x="12041" y="13026"/>
                  </a:cubicBezTo>
                  <a:lnTo>
                    <a:pt x="205656" y="13026"/>
                  </a:lnTo>
                  <a:cubicBezTo>
                    <a:pt x="211482" y="13026"/>
                    <a:pt x="215655" y="10191"/>
                    <a:pt x="215026" y="6648"/>
                  </a:cubicBezTo>
                  <a:cubicBezTo>
                    <a:pt x="214396" y="3105"/>
                    <a:pt x="209199" y="349"/>
                    <a:pt x="203294" y="349"/>
                  </a:cubicBezTo>
                  <a:close/>
                </a:path>
              </a:pathLst>
            </a:custGeom>
            <a:solidFill>
              <a:srgbClr val="FFFFFF"/>
            </a:solidFill>
            <a:ln w="7867" cap="flat">
              <a:noFill/>
              <a:prstDash val="solid"/>
              <a:miter/>
            </a:ln>
          </p:spPr>
          <p:txBody>
            <a:bodyPr rtlCol="0" anchor="ctr"/>
            <a:lstStyle/>
            <a:p>
              <a:endParaRPr lang="en-US"/>
            </a:p>
          </p:txBody>
        </p:sp>
        <p:sp>
          <p:nvSpPr>
            <p:cNvPr id="2565" name="Freeform: Shape 2564">
              <a:extLst>
                <a:ext uri="{FF2B5EF4-FFF2-40B4-BE49-F238E27FC236}">
                  <a16:creationId xmlns:a16="http://schemas.microsoft.com/office/drawing/2014/main" id="{BDF5470F-94BA-7D6F-BEFC-4EB6FFB7D782}"/>
                </a:ext>
              </a:extLst>
            </p:cNvPr>
            <p:cNvSpPr/>
            <p:nvPr/>
          </p:nvSpPr>
          <p:spPr>
            <a:xfrm>
              <a:off x="-422316" y="-1888247"/>
              <a:ext cx="232792" cy="12283"/>
            </a:xfrm>
            <a:custGeom>
              <a:avLst/>
              <a:gdLst>
                <a:gd name="connsiteX0" fmla="*/ 221167 w 232792"/>
                <a:gd name="connsiteY0" fmla="*/ 349 h 12283"/>
                <a:gd name="connsiteX1" fmla="*/ 8577 w 232792"/>
                <a:gd name="connsiteY1" fmla="*/ 349 h 12283"/>
                <a:gd name="connsiteX2" fmla="*/ -163 w 232792"/>
                <a:gd name="connsiteY2" fmla="*/ 6491 h 12283"/>
                <a:gd name="connsiteX3" fmla="*/ 11884 w 232792"/>
                <a:gd name="connsiteY3" fmla="*/ 12632 h 12283"/>
                <a:gd name="connsiteX4" fmla="*/ 223135 w 232792"/>
                <a:gd name="connsiteY4" fmla="*/ 12632 h 12283"/>
                <a:gd name="connsiteX5" fmla="*/ 232426 w 232792"/>
                <a:gd name="connsiteY5" fmla="*/ 6491 h 12283"/>
                <a:gd name="connsiteX6" fmla="*/ 221167 w 232792"/>
                <a:gd name="connsiteY6" fmla="*/ 349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792" h="12283">
                  <a:moveTo>
                    <a:pt x="221167" y="349"/>
                  </a:moveTo>
                  <a:lnTo>
                    <a:pt x="8577" y="349"/>
                  </a:lnTo>
                  <a:cubicBezTo>
                    <a:pt x="2829" y="349"/>
                    <a:pt x="-1108" y="3105"/>
                    <a:pt x="-163" y="6491"/>
                  </a:cubicBezTo>
                  <a:cubicBezTo>
                    <a:pt x="782" y="9876"/>
                    <a:pt x="6136" y="12632"/>
                    <a:pt x="11884" y="12632"/>
                  </a:cubicBezTo>
                  <a:lnTo>
                    <a:pt x="223135" y="12632"/>
                  </a:lnTo>
                  <a:cubicBezTo>
                    <a:pt x="228883" y="12632"/>
                    <a:pt x="233056" y="9876"/>
                    <a:pt x="232426" y="6491"/>
                  </a:cubicBezTo>
                  <a:cubicBezTo>
                    <a:pt x="231797" y="3105"/>
                    <a:pt x="226836" y="349"/>
                    <a:pt x="221167" y="349"/>
                  </a:cubicBezTo>
                  <a:close/>
                </a:path>
              </a:pathLst>
            </a:custGeom>
            <a:solidFill>
              <a:srgbClr val="FFFFFF"/>
            </a:solidFill>
            <a:ln w="7867" cap="flat">
              <a:noFill/>
              <a:prstDash val="solid"/>
              <a:miter/>
            </a:ln>
          </p:spPr>
          <p:txBody>
            <a:bodyPr rtlCol="0" anchor="ctr"/>
            <a:lstStyle/>
            <a:p>
              <a:endParaRPr lang="en-US"/>
            </a:p>
          </p:txBody>
        </p:sp>
        <p:sp>
          <p:nvSpPr>
            <p:cNvPr id="2566" name="Freeform: Shape 2565">
              <a:extLst>
                <a:ext uri="{FF2B5EF4-FFF2-40B4-BE49-F238E27FC236}">
                  <a16:creationId xmlns:a16="http://schemas.microsoft.com/office/drawing/2014/main" id="{59AA4C0F-7D81-B9A8-8833-C15B35DF2A61}"/>
                </a:ext>
              </a:extLst>
            </p:cNvPr>
            <p:cNvSpPr/>
            <p:nvPr/>
          </p:nvSpPr>
          <p:spPr>
            <a:xfrm>
              <a:off x="-339996" y="-1850374"/>
              <a:ext cx="157466" cy="11889"/>
            </a:xfrm>
            <a:custGeom>
              <a:avLst/>
              <a:gdLst>
                <a:gd name="connsiteX0" fmla="*/ 145776 w 157466"/>
                <a:gd name="connsiteY0" fmla="*/ 349 h 11889"/>
                <a:gd name="connsiteX1" fmla="*/ 8616 w 157466"/>
                <a:gd name="connsiteY1" fmla="*/ 349 h 11889"/>
                <a:gd name="connsiteX2" fmla="*/ -203 w 157466"/>
                <a:gd name="connsiteY2" fmla="*/ 6333 h 11889"/>
                <a:gd name="connsiteX3" fmla="*/ 11450 w 157466"/>
                <a:gd name="connsiteY3" fmla="*/ 12238 h 11889"/>
                <a:gd name="connsiteX4" fmla="*/ 147902 w 157466"/>
                <a:gd name="connsiteY4" fmla="*/ 12238 h 11889"/>
                <a:gd name="connsiteX5" fmla="*/ 157114 w 157466"/>
                <a:gd name="connsiteY5" fmla="*/ 6333 h 11889"/>
                <a:gd name="connsiteX6" fmla="*/ 145776 w 157466"/>
                <a:gd name="connsiteY6" fmla="*/ 349 h 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466" h="11889">
                  <a:moveTo>
                    <a:pt x="145776" y="349"/>
                  </a:moveTo>
                  <a:lnTo>
                    <a:pt x="8616" y="349"/>
                  </a:lnTo>
                  <a:cubicBezTo>
                    <a:pt x="2947" y="349"/>
                    <a:pt x="-990" y="3026"/>
                    <a:pt x="-203" y="6333"/>
                  </a:cubicBezTo>
                  <a:cubicBezTo>
                    <a:pt x="585" y="9640"/>
                    <a:pt x="5860" y="12238"/>
                    <a:pt x="11450" y="12238"/>
                  </a:cubicBezTo>
                  <a:lnTo>
                    <a:pt x="147902" y="12238"/>
                  </a:lnTo>
                  <a:cubicBezTo>
                    <a:pt x="153571" y="12238"/>
                    <a:pt x="157665" y="9561"/>
                    <a:pt x="157114" y="6333"/>
                  </a:cubicBezTo>
                  <a:cubicBezTo>
                    <a:pt x="156563" y="3105"/>
                    <a:pt x="151445" y="349"/>
                    <a:pt x="145776" y="349"/>
                  </a:cubicBezTo>
                  <a:close/>
                </a:path>
              </a:pathLst>
            </a:custGeom>
            <a:solidFill>
              <a:srgbClr val="FFFFFF">
                <a:alpha val="50000"/>
              </a:srgbClr>
            </a:solidFill>
            <a:ln w="7867" cap="flat">
              <a:noFill/>
              <a:prstDash val="solid"/>
              <a:miter/>
            </a:ln>
          </p:spPr>
          <p:txBody>
            <a:bodyPr rtlCol="0" anchor="ctr"/>
            <a:lstStyle/>
            <a:p>
              <a:endParaRPr lang="en-US"/>
            </a:p>
          </p:txBody>
        </p:sp>
        <p:sp>
          <p:nvSpPr>
            <p:cNvPr id="2567" name="Freeform: Shape 2566">
              <a:extLst>
                <a:ext uri="{FF2B5EF4-FFF2-40B4-BE49-F238E27FC236}">
                  <a16:creationId xmlns:a16="http://schemas.microsoft.com/office/drawing/2014/main" id="{39DC0784-CDAD-7D01-52E7-021972664B2D}"/>
                </a:ext>
              </a:extLst>
            </p:cNvPr>
            <p:cNvSpPr/>
            <p:nvPr/>
          </p:nvSpPr>
          <p:spPr>
            <a:xfrm>
              <a:off x="-471499" y="-2241454"/>
              <a:ext cx="219324" cy="15867"/>
            </a:xfrm>
            <a:custGeom>
              <a:avLst/>
              <a:gdLst>
                <a:gd name="connsiteX0" fmla="*/ 205550 w 219324"/>
                <a:gd name="connsiteY0" fmla="*/ 421 h 15867"/>
                <a:gd name="connsiteX1" fmla="*/ 9730 w 219324"/>
                <a:gd name="connsiteY1" fmla="*/ 421 h 15867"/>
                <a:gd name="connsiteX2" fmla="*/ -112 w 219324"/>
                <a:gd name="connsiteY2" fmla="*/ 8294 h 15867"/>
                <a:gd name="connsiteX3" fmla="*/ 13825 w 219324"/>
                <a:gd name="connsiteY3" fmla="*/ 16168 h 15867"/>
                <a:gd name="connsiteX4" fmla="*/ 208463 w 219324"/>
                <a:gd name="connsiteY4" fmla="*/ 16168 h 15867"/>
                <a:gd name="connsiteX5" fmla="*/ 218935 w 219324"/>
                <a:gd name="connsiteY5" fmla="*/ 8294 h 15867"/>
                <a:gd name="connsiteX6" fmla="*/ 205550 w 219324"/>
                <a:gd name="connsiteY6" fmla="*/ 421 h 1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324" h="15867">
                  <a:moveTo>
                    <a:pt x="205550" y="421"/>
                  </a:moveTo>
                  <a:lnTo>
                    <a:pt x="9730" y="421"/>
                  </a:lnTo>
                  <a:cubicBezTo>
                    <a:pt x="3117" y="421"/>
                    <a:pt x="-1293" y="4043"/>
                    <a:pt x="-112" y="8294"/>
                  </a:cubicBezTo>
                  <a:cubicBezTo>
                    <a:pt x="2479" y="13523"/>
                    <a:pt x="8006" y="16649"/>
                    <a:pt x="13825" y="16168"/>
                  </a:cubicBezTo>
                  <a:lnTo>
                    <a:pt x="208463" y="16168"/>
                  </a:lnTo>
                  <a:cubicBezTo>
                    <a:pt x="215077" y="16168"/>
                    <a:pt x="219722" y="12546"/>
                    <a:pt x="218935" y="8294"/>
                  </a:cubicBezTo>
                  <a:cubicBezTo>
                    <a:pt x="216683" y="3019"/>
                    <a:pt x="211258" y="-178"/>
                    <a:pt x="205550" y="421"/>
                  </a:cubicBezTo>
                  <a:close/>
                </a:path>
              </a:pathLst>
            </a:custGeom>
            <a:solidFill>
              <a:srgbClr val="FFFFFF">
                <a:alpha val="50000"/>
              </a:srgbClr>
            </a:solidFill>
            <a:ln w="7867" cap="flat">
              <a:noFill/>
              <a:prstDash val="solid"/>
              <a:miter/>
            </a:ln>
          </p:spPr>
          <p:txBody>
            <a:bodyPr rtlCol="0" anchor="ctr"/>
            <a:lstStyle/>
            <a:p>
              <a:endParaRPr lang="en-US"/>
            </a:p>
          </p:txBody>
        </p:sp>
        <p:sp>
          <p:nvSpPr>
            <p:cNvPr id="2568" name="Freeform: Shape 2567">
              <a:extLst>
                <a:ext uri="{FF2B5EF4-FFF2-40B4-BE49-F238E27FC236}">
                  <a16:creationId xmlns:a16="http://schemas.microsoft.com/office/drawing/2014/main" id="{066F7BBB-A3BC-3D97-65D9-DC038552E669}"/>
                </a:ext>
              </a:extLst>
            </p:cNvPr>
            <p:cNvSpPr/>
            <p:nvPr/>
          </p:nvSpPr>
          <p:spPr>
            <a:xfrm>
              <a:off x="-557764" y="-2293015"/>
              <a:ext cx="296393" cy="16786"/>
            </a:xfrm>
            <a:custGeom>
              <a:avLst/>
              <a:gdLst>
                <a:gd name="connsiteX0" fmla="*/ 282367 w 296393"/>
                <a:gd name="connsiteY0" fmla="*/ 409 h 16786"/>
                <a:gd name="connsiteX1" fmla="*/ 9700 w 296393"/>
                <a:gd name="connsiteY1" fmla="*/ 409 h 16786"/>
                <a:gd name="connsiteX2" fmla="*/ -63 w 296393"/>
                <a:gd name="connsiteY2" fmla="*/ 8755 h 16786"/>
                <a:gd name="connsiteX3" fmla="*/ 14424 w 296393"/>
                <a:gd name="connsiteY3" fmla="*/ 17101 h 16786"/>
                <a:gd name="connsiteX4" fmla="*/ 285437 w 296393"/>
                <a:gd name="connsiteY4" fmla="*/ 17101 h 16786"/>
                <a:gd name="connsiteX5" fmla="*/ 295988 w 296393"/>
                <a:gd name="connsiteY5" fmla="*/ 8755 h 16786"/>
                <a:gd name="connsiteX6" fmla="*/ 282367 w 296393"/>
                <a:gd name="connsiteY6" fmla="*/ 409 h 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393" h="16786">
                  <a:moveTo>
                    <a:pt x="282367" y="409"/>
                  </a:moveTo>
                  <a:lnTo>
                    <a:pt x="9700" y="409"/>
                  </a:lnTo>
                  <a:cubicBezTo>
                    <a:pt x="3007" y="409"/>
                    <a:pt x="-1402" y="4188"/>
                    <a:pt x="-63" y="8755"/>
                  </a:cubicBezTo>
                  <a:cubicBezTo>
                    <a:pt x="2629" y="14212"/>
                    <a:pt x="8354" y="17511"/>
                    <a:pt x="14424" y="17101"/>
                  </a:cubicBezTo>
                  <a:lnTo>
                    <a:pt x="285437" y="17101"/>
                  </a:lnTo>
                  <a:cubicBezTo>
                    <a:pt x="292130" y="17101"/>
                    <a:pt x="296854" y="13401"/>
                    <a:pt x="295988" y="8755"/>
                  </a:cubicBezTo>
                  <a:cubicBezTo>
                    <a:pt x="293807" y="3252"/>
                    <a:pt x="288256" y="-150"/>
                    <a:pt x="282367" y="409"/>
                  </a:cubicBezTo>
                  <a:close/>
                </a:path>
              </a:pathLst>
            </a:custGeom>
            <a:solidFill>
              <a:srgbClr val="FFFFFF"/>
            </a:solidFill>
            <a:ln w="7867" cap="flat">
              <a:noFill/>
              <a:prstDash val="solid"/>
              <a:miter/>
            </a:ln>
          </p:spPr>
          <p:txBody>
            <a:bodyPr rtlCol="0" anchor="ctr"/>
            <a:lstStyle/>
            <a:p>
              <a:endParaRPr lang="en-US"/>
            </a:p>
          </p:txBody>
        </p:sp>
        <p:sp>
          <p:nvSpPr>
            <p:cNvPr id="2569" name="Freeform: Shape 2568">
              <a:extLst>
                <a:ext uri="{FF2B5EF4-FFF2-40B4-BE49-F238E27FC236}">
                  <a16:creationId xmlns:a16="http://schemas.microsoft.com/office/drawing/2014/main" id="{0DB29C72-CEB1-8F41-F980-FC0713D56F21}"/>
                </a:ext>
              </a:extLst>
            </p:cNvPr>
            <p:cNvSpPr/>
            <p:nvPr/>
          </p:nvSpPr>
          <p:spPr>
            <a:xfrm>
              <a:off x="-421691" y="-1813525"/>
              <a:ext cx="245697" cy="11495"/>
            </a:xfrm>
            <a:custGeom>
              <a:avLst/>
              <a:gdLst>
                <a:gd name="connsiteX0" fmla="*/ 234085 w 245697"/>
                <a:gd name="connsiteY0" fmla="*/ 349 h 11495"/>
                <a:gd name="connsiteX1" fmla="*/ 8267 w 245697"/>
                <a:gd name="connsiteY1" fmla="*/ 349 h 11495"/>
                <a:gd name="connsiteX2" fmla="*/ -158 w 245697"/>
                <a:gd name="connsiteY2" fmla="*/ 6097 h 11495"/>
                <a:gd name="connsiteX3" fmla="*/ 11495 w 245697"/>
                <a:gd name="connsiteY3" fmla="*/ 11845 h 11495"/>
                <a:gd name="connsiteX4" fmla="*/ 236289 w 245697"/>
                <a:gd name="connsiteY4" fmla="*/ 11845 h 11495"/>
                <a:gd name="connsiteX5" fmla="*/ 245344 w 245697"/>
                <a:gd name="connsiteY5" fmla="*/ 6097 h 11495"/>
                <a:gd name="connsiteX6" fmla="*/ 234085 w 245697"/>
                <a:gd name="connsiteY6" fmla="*/ 349 h 1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97" h="11495">
                  <a:moveTo>
                    <a:pt x="234085" y="349"/>
                  </a:moveTo>
                  <a:lnTo>
                    <a:pt x="8267" y="349"/>
                  </a:lnTo>
                  <a:cubicBezTo>
                    <a:pt x="2676" y="349"/>
                    <a:pt x="-1103" y="2947"/>
                    <a:pt x="-158" y="6097"/>
                  </a:cubicBezTo>
                  <a:cubicBezTo>
                    <a:pt x="787" y="9246"/>
                    <a:pt x="5904" y="11845"/>
                    <a:pt x="11495" y="11845"/>
                  </a:cubicBezTo>
                  <a:lnTo>
                    <a:pt x="236289" y="11845"/>
                  </a:lnTo>
                  <a:cubicBezTo>
                    <a:pt x="241880" y="11845"/>
                    <a:pt x="245895" y="9325"/>
                    <a:pt x="245344" y="6097"/>
                  </a:cubicBezTo>
                  <a:cubicBezTo>
                    <a:pt x="244793" y="2869"/>
                    <a:pt x="239754" y="349"/>
                    <a:pt x="234085" y="349"/>
                  </a:cubicBezTo>
                  <a:close/>
                </a:path>
              </a:pathLst>
            </a:custGeom>
            <a:solidFill>
              <a:srgbClr val="FFFFFF"/>
            </a:solidFill>
            <a:ln w="7867" cap="flat">
              <a:noFill/>
              <a:prstDash val="solid"/>
              <a:miter/>
            </a:ln>
          </p:spPr>
          <p:txBody>
            <a:bodyPr rtlCol="0" anchor="ctr"/>
            <a:lstStyle/>
            <a:p>
              <a:endParaRPr lang="en-US"/>
            </a:p>
          </p:txBody>
        </p:sp>
        <p:sp>
          <p:nvSpPr>
            <p:cNvPr id="2570" name="Freeform: Shape 2569">
              <a:extLst>
                <a:ext uri="{FF2B5EF4-FFF2-40B4-BE49-F238E27FC236}">
                  <a16:creationId xmlns:a16="http://schemas.microsoft.com/office/drawing/2014/main" id="{D8236968-77FB-22F8-2BEC-8AC1A1688F0E}"/>
                </a:ext>
              </a:extLst>
            </p:cNvPr>
            <p:cNvSpPr/>
            <p:nvPr/>
          </p:nvSpPr>
          <p:spPr>
            <a:xfrm>
              <a:off x="-167146" y="-2193589"/>
              <a:ext cx="53856" cy="19448"/>
            </a:xfrm>
            <a:custGeom>
              <a:avLst/>
              <a:gdLst>
                <a:gd name="connsiteX0" fmla="*/ 2913 w 53856"/>
                <a:gd name="connsiteY0" fmla="*/ 19448 h 19448"/>
                <a:gd name="connsiteX1" fmla="*/ 53856 w 53856"/>
                <a:gd name="connsiteY1" fmla="*/ 19448 h 19448"/>
                <a:gd name="connsiteX2" fmla="*/ 51337 w 53856"/>
                <a:gd name="connsiteY2" fmla="*/ 0 h 19448"/>
                <a:gd name="connsiteX3" fmla="*/ 0 w 53856"/>
                <a:gd name="connsiteY3" fmla="*/ 0 h 19448"/>
                <a:gd name="connsiteX4" fmla="*/ 2913 w 53856"/>
                <a:gd name="connsiteY4" fmla="*/ 19448 h 1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6" h="19448">
                  <a:moveTo>
                    <a:pt x="2913" y="19448"/>
                  </a:moveTo>
                  <a:lnTo>
                    <a:pt x="53856" y="19448"/>
                  </a:lnTo>
                  <a:lnTo>
                    <a:pt x="51337" y="0"/>
                  </a:lnTo>
                  <a:lnTo>
                    <a:pt x="0" y="0"/>
                  </a:lnTo>
                  <a:lnTo>
                    <a:pt x="2913" y="19448"/>
                  </a:lnTo>
                  <a:close/>
                </a:path>
              </a:pathLst>
            </a:custGeom>
            <a:solidFill>
              <a:srgbClr val="FFFFFF">
                <a:alpha val="50000"/>
              </a:srgbClr>
            </a:solidFill>
            <a:ln w="7867" cap="flat">
              <a:noFill/>
              <a:prstDash val="solid"/>
              <a:miter/>
            </a:ln>
          </p:spPr>
          <p:txBody>
            <a:bodyPr rtlCol="0" anchor="ctr"/>
            <a:lstStyle/>
            <a:p>
              <a:endParaRPr lang="en-US"/>
            </a:p>
          </p:txBody>
        </p:sp>
        <p:sp>
          <p:nvSpPr>
            <p:cNvPr id="2571" name="Freeform: Shape 2570">
              <a:extLst>
                <a:ext uri="{FF2B5EF4-FFF2-40B4-BE49-F238E27FC236}">
                  <a16:creationId xmlns:a16="http://schemas.microsoft.com/office/drawing/2014/main" id="{5A13E5DB-340F-05A9-A5A8-54C019A39C58}"/>
                </a:ext>
              </a:extLst>
            </p:cNvPr>
            <p:cNvSpPr/>
            <p:nvPr/>
          </p:nvSpPr>
          <p:spPr>
            <a:xfrm>
              <a:off x="-159981" y="-2145559"/>
              <a:ext cx="52911" cy="18739"/>
            </a:xfrm>
            <a:custGeom>
              <a:avLst/>
              <a:gdLst>
                <a:gd name="connsiteX0" fmla="*/ 2835 w 52911"/>
                <a:gd name="connsiteY0" fmla="*/ 18739 h 18739"/>
                <a:gd name="connsiteX1" fmla="*/ 52911 w 52911"/>
                <a:gd name="connsiteY1" fmla="*/ 18739 h 18739"/>
                <a:gd name="connsiteX2" fmla="*/ 50471 w 52911"/>
                <a:gd name="connsiteY2" fmla="*/ 0 h 18739"/>
                <a:gd name="connsiteX3" fmla="*/ 0 w 52911"/>
                <a:gd name="connsiteY3" fmla="*/ 0 h 18739"/>
                <a:gd name="connsiteX4" fmla="*/ 2835 w 52911"/>
                <a:gd name="connsiteY4" fmla="*/ 18739 h 1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1" h="18739">
                  <a:moveTo>
                    <a:pt x="2835" y="18739"/>
                  </a:moveTo>
                  <a:lnTo>
                    <a:pt x="52911" y="18739"/>
                  </a:lnTo>
                  <a:lnTo>
                    <a:pt x="50471" y="0"/>
                  </a:lnTo>
                  <a:lnTo>
                    <a:pt x="0" y="0"/>
                  </a:lnTo>
                  <a:lnTo>
                    <a:pt x="2835" y="18739"/>
                  </a:lnTo>
                  <a:close/>
                </a:path>
              </a:pathLst>
            </a:custGeom>
            <a:solidFill>
              <a:srgbClr val="FFFFFF">
                <a:alpha val="50000"/>
              </a:srgbClr>
            </a:solidFill>
            <a:ln w="7867" cap="flat">
              <a:noFill/>
              <a:prstDash val="solid"/>
              <a:miter/>
            </a:ln>
          </p:spPr>
          <p:txBody>
            <a:bodyPr rtlCol="0" anchor="ctr"/>
            <a:lstStyle/>
            <a:p>
              <a:endParaRPr lang="en-US"/>
            </a:p>
          </p:txBody>
        </p:sp>
        <p:sp>
          <p:nvSpPr>
            <p:cNvPr id="2572" name="Freeform: Shape 2571">
              <a:extLst>
                <a:ext uri="{FF2B5EF4-FFF2-40B4-BE49-F238E27FC236}">
                  <a16:creationId xmlns:a16="http://schemas.microsoft.com/office/drawing/2014/main" id="{192D9A90-49E4-EDAC-99C5-A979648B3A31}"/>
                </a:ext>
              </a:extLst>
            </p:cNvPr>
            <p:cNvSpPr/>
            <p:nvPr/>
          </p:nvSpPr>
          <p:spPr>
            <a:xfrm>
              <a:off x="-152974" y="-2099262"/>
              <a:ext cx="51887" cy="18188"/>
            </a:xfrm>
            <a:custGeom>
              <a:avLst/>
              <a:gdLst>
                <a:gd name="connsiteX0" fmla="*/ 2677 w 51887"/>
                <a:gd name="connsiteY0" fmla="*/ 18188 h 18188"/>
                <a:gd name="connsiteX1" fmla="*/ 51888 w 51887"/>
                <a:gd name="connsiteY1" fmla="*/ 18188 h 18188"/>
                <a:gd name="connsiteX2" fmla="*/ 49526 w 51887"/>
                <a:gd name="connsiteY2" fmla="*/ 0 h 18188"/>
                <a:gd name="connsiteX3" fmla="*/ 0 w 51887"/>
                <a:gd name="connsiteY3" fmla="*/ 0 h 18188"/>
                <a:gd name="connsiteX4" fmla="*/ 2677 w 51887"/>
                <a:gd name="connsiteY4" fmla="*/ 18188 h 1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87" h="18188">
                  <a:moveTo>
                    <a:pt x="2677" y="18188"/>
                  </a:moveTo>
                  <a:lnTo>
                    <a:pt x="51888" y="18188"/>
                  </a:lnTo>
                  <a:lnTo>
                    <a:pt x="49526" y="0"/>
                  </a:lnTo>
                  <a:lnTo>
                    <a:pt x="0" y="0"/>
                  </a:lnTo>
                  <a:lnTo>
                    <a:pt x="2677" y="18188"/>
                  </a:lnTo>
                  <a:close/>
                </a:path>
              </a:pathLst>
            </a:custGeom>
            <a:solidFill>
              <a:srgbClr val="FFFFFF">
                <a:alpha val="50000"/>
              </a:srgbClr>
            </a:solidFill>
            <a:ln w="7867" cap="flat">
              <a:noFill/>
              <a:prstDash val="solid"/>
              <a:miter/>
            </a:ln>
          </p:spPr>
          <p:txBody>
            <a:bodyPr rtlCol="0" anchor="ctr"/>
            <a:lstStyle/>
            <a:p>
              <a:endParaRPr lang="en-US"/>
            </a:p>
          </p:txBody>
        </p:sp>
        <p:sp>
          <p:nvSpPr>
            <p:cNvPr id="2573" name="Freeform: Shape 2572">
              <a:extLst>
                <a:ext uri="{FF2B5EF4-FFF2-40B4-BE49-F238E27FC236}">
                  <a16:creationId xmlns:a16="http://schemas.microsoft.com/office/drawing/2014/main" id="{6FA15E5C-BAF6-D0B8-2913-A668BC5389E1}"/>
                </a:ext>
              </a:extLst>
            </p:cNvPr>
            <p:cNvSpPr/>
            <p:nvPr/>
          </p:nvSpPr>
          <p:spPr>
            <a:xfrm>
              <a:off x="-146281" y="-2054461"/>
              <a:ext cx="51021" cy="17479"/>
            </a:xfrm>
            <a:custGeom>
              <a:avLst/>
              <a:gdLst>
                <a:gd name="connsiteX0" fmla="*/ 2598 w 51021"/>
                <a:gd name="connsiteY0" fmla="*/ 17480 h 17479"/>
                <a:gd name="connsiteX1" fmla="*/ 51022 w 51021"/>
                <a:gd name="connsiteY1" fmla="*/ 17480 h 17479"/>
                <a:gd name="connsiteX2" fmla="*/ 48659 w 51021"/>
                <a:gd name="connsiteY2" fmla="*/ 0 h 17479"/>
                <a:gd name="connsiteX3" fmla="*/ 0 w 51021"/>
                <a:gd name="connsiteY3" fmla="*/ 0 h 17479"/>
                <a:gd name="connsiteX4" fmla="*/ 2598 w 51021"/>
                <a:gd name="connsiteY4" fmla="*/ 17480 h 1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21" h="17479">
                  <a:moveTo>
                    <a:pt x="2598" y="17480"/>
                  </a:moveTo>
                  <a:lnTo>
                    <a:pt x="51022" y="17480"/>
                  </a:lnTo>
                  <a:lnTo>
                    <a:pt x="48659" y="0"/>
                  </a:lnTo>
                  <a:lnTo>
                    <a:pt x="0" y="0"/>
                  </a:lnTo>
                  <a:lnTo>
                    <a:pt x="2598" y="17480"/>
                  </a:lnTo>
                  <a:close/>
                </a:path>
              </a:pathLst>
            </a:custGeom>
            <a:solidFill>
              <a:srgbClr val="FFFFFF">
                <a:alpha val="50000"/>
              </a:srgbClr>
            </a:solidFill>
            <a:ln w="7867" cap="flat">
              <a:noFill/>
              <a:prstDash val="solid"/>
              <a:miter/>
            </a:ln>
          </p:spPr>
          <p:txBody>
            <a:bodyPr rtlCol="0" anchor="ctr"/>
            <a:lstStyle/>
            <a:p>
              <a:endParaRPr lang="en-US"/>
            </a:p>
          </p:txBody>
        </p:sp>
        <p:sp>
          <p:nvSpPr>
            <p:cNvPr id="2574" name="Freeform: Shape 2573">
              <a:extLst>
                <a:ext uri="{FF2B5EF4-FFF2-40B4-BE49-F238E27FC236}">
                  <a16:creationId xmlns:a16="http://schemas.microsoft.com/office/drawing/2014/main" id="{07FDE102-6025-F95A-C96E-BF5540539F2E}"/>
                </a:ext>
              </a:extLst>
            </p:cNvPr>
            <p:cNvSpPr/>
            <p:nvPr/>
          </p:nvSpPr>
          <p:spPr>
            <a:xfrm>
              <a:off x="-139825" y="-2011234"/>
              <a:ext cx="50155" cy="16928"/>
            </a:xfrm>
            <a:custGeom>
              <a:avLst/>
              <a:gdLst>
                <a:gd name="connsiteX0" fmla="*/ 2598 w 50155"/>
                <a:gd name="connsiteY0" fmla="*/ 16928 h 16928"/>
                <a:gd name="connsiteX1" fmla="*/ 50155 w 50155"/>
                <a:gd name="connsiteY1" fmla="*/ 16928 h 16928"/>
                <a:gd name="connsiteX2" fmla="*/ 47951 w 50155"/>
                <a:gd name="connsiteY2" fmla="*/ 0 h 16928"/>
                <a:gd name="connsiteX3" fmla="*/ 0 w 50155"/>
                <a:gd name="connsiteY3" fmla="*/ 0 h 16928"/>
                <a:gd name="connsiteX4" fmla="*/ 2598 w 50155"/>
                <a:gd name="connsiteY4" fmla="*/ 16928 h 16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55" h="16928">
                  <a:moveTo>
                    <a:pt x="2598" y="16928"/>
                  </a:moveTo>
                  <a:lnTo>
                    <a:pt x="50155" y="16928"/>
                  </a:lnTo>
                  <a:lnTo>
                    <a:pt x="47951" y="0"/>
                  </a:lnTo>
                  <a:lnTo>
                    <a:pt x="0" y="0"/>
                  </a:lnTo>
                  <a:lnTo>
                    <a:pt x="2598" y="16928"/>
                  </a:lnTo>
                  <a:close/>
                </a:path>
              </a:pathLst>
            </a:custGeom>
            <a:solidFill>
              <a:srgbClr val="FFFFFF">
                <a:alpha val="50000"/>
              </a:srgbClr>
            </a:solidFill>
            <a:ln w="7867" cap="flat">
              <a:noFill/>
              <a:prstDash val="solid"/>
              <a:miter/>
            </a:ln>
          </p:spPr>
          <p:txBody>
            <a:bodyPr rtlCol="0" anchor="ctr"/>
            <a:lstStyle/>
            <a:p>
              <a:endParaRPr lang="en-US"/>
            </a:p>
          </p:txBody>
        </p:sp>
        <p:sp>
          <p:nvSpPr>
            <p:cNvPr id="2575" name="Freeform: Shape 2574">
              <a:extLst>
                <a:ext uri="{FF2B5EF4-FFF2-40B4-BE49-F238E27FC236}">
                  <a16:creationId xmlns:a16="http://schemas.microsoft.com/office/drawing/2014/main" id="{C8724BE0-869D-EFAD-CE27-D8AE61733392}"/>
                </a:ext>
              </a:extLst>
            </p:cNvPr>
            <p:cNvSpPr/>
            <p:nvPr/>
          </p:nvSpPr>
          <p:spPr>
            <a:xfrm>
              <a:off x="-133526" y="-1969425"/>
              <a:ext cx="49210" cy="16377"/>
            </a:xfrm>
            <a:custGeom>
              <a:avLst/>
              <a:gdLst>
                <a:gd name="connsiteX0" fmla="*/ 2520 w 49210"/>
                <a:gd name="connsiteY0" fmla="*/ 16377 h 16377"/>
                <a:gd name="connsiteX1" fmla="*/ 49211 w 49210"/>
                <a:gd name="connsiteY1" fmla="*/ 16377 h 16377"/>
                <a:gd name="connsiteX2" fmla="*/ 47085 w 49210"/>
                <a:gd name="connsiteY2" fmla="*/ 0 h 16377"/>
                <a:gd name="connsiteX3" fmla="*/ 0 w 49210"/>
                <a:gd name="connsiteY3" fmla="*/ 0 h 16377"/>
                <a:gd name="connsiteX4" fmla="*/ 2520 w 49210"/>
                <a:gd name="connsiteY4" fmla="*/ 16377 h 1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10" h="16377">
                  <a:moveTo>
                    <a:pt x="2520" y="16377"/>
                  </a:moveTo>
                  <a:lnTo>
                    <a:pt x="49211" y="16377"/>
                  </a:lnTo>
                  <a:lnTo>
                    <a:pt x="47085" y="0"/>
                  </a:lnTo>
                  <a:lnTo>
                    <a:pt x="0" y="0"/>
                  </a:lnTo>
                  <a:lnTo>
                    <a:pt x="2520" y="16377"/>
                  </a:lnTo>
                  <a:close/>
                </a:path>
              </a:pathLst>
            </a:custGeom>
            <a:solidFill>
              <a:srgbClr val="FFFFFF">
                <a:alpha val="50000"/>
              </a:srgbClr>
            </a:solidFill>
            <a:ln w="7867" cap="flat">
              <a:noFill/>
              <a:prstDash val="solid"/>
              <a:miter/>
            </a:ln>
          </p:spPr>
          <p:txBody>
            <a:bodyPr rtlCol="0" anchor="ctr"/>
            <a:lstStyle/>
            <a:p>
              <a:endParaRPr lang="en-US"/>
            </a:p>
          </p:txBody>
        </p:sp>
        <p:sp>
          <p:nvSpPr>
            <p:cNvPr id="2576" name="Freeform: Shape 2575">
              <a:extLst>
                <a:ext uri="{FF2B5EF4-FFF2-40B4-BE49-F238E27FC236}">
                  <a16:creationId xmlns:a16="http://schemas.microsoft.com/office/drawing/2014/main" id="{1EC1B64F-C02F-D199-12A7-0DD49B539F9C}"/>
                </a:ext>
              </a:extLst>
            </p:cNvPr>
            <p:cNvSpPr/>
            <p:nvPr/>
          </p:nvSpPr>
          <p:spPr>
            <a:xfrm>
              <a:off x="-127463" y="-1928954"/>
              <a:ext cx="48423" cy="15826"/>
            </a:xfrm>
            <a:custGeom>
              <a:avLst/>
              <a:gdLst>
                <a:gd name="connsiteX0" fmla="*/ 2441 w 48423"/>
                <a:gd name="connsiteY0" fmla="*/ 15826 h 15826"/>
                <a:gd name="connsiteX1" fmla="*/ 48423 w 48423"/>
                <a:gd name="connsiteY1" fmla="*/ 15826 h 15826"/>
                <a:gd name="connsiteX2" fmla="*/ 46297 w 48423"/>
                <a:gd name="connsiteY2" fmla="*/ 0 h 15826"/>
                <a:gd name="connsiteX3" fmla="*/ 0 w 48423"/>
                <a:gd name="connsiteY3" fmla="*/ 0 h 15826"/>
                <a:gd name="connsiteX4" fmla="*/ 2441 w 48423"/>
                <a:gd name="connsiteY4" fmla="*/ 15826 h 15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23" h="15826">
                  <a:moveTo>
                    <a:pt x="2441" y="15826"/>
                  </a:moveTo>
                  <a:lnTo>
                    <a:pt x="48423" y="15826"/>
                  </a:lnTo>
                  <a:lnTo>
                    <a:pt x="46297" y="0"/>
                  </a:lnTo>
                  <a:lnTo>
                    <a:pt x="0" y="0"/>
                  </a:lnTo>
                  <a:lnTo>
                    <a:pt x="2441" y="15826"/>
                  </a:lnTo>
                  <a:close/>
                </a:path>
              </a:pathLst>
            </a:custGeom>
            <a:solidFill>
              <a:srgbClr val="FFFFFF">
                <a:alpha val="50000"/>
              </a:srgbClr>
            </a:solidFill>
            <a:ln w="7867" cap="flat">
              <a:noFill/>
              <a:prstDash val="solid"/>
              <a:miter/>
            </a:ln>
          </p:spPr>
          <p:txBody>
            <a:bodyPr rtlCol="0" anchor="ctr"/>
            <a:lstStyle/>
            <a:p>
              <a:endParaRPr lang="en-US"/>
            </a:p>
          </p:txBody>
        </p:sp>
        <p:sp>
          <p:nvSpPr>
            <p:cNvPr id="2577" name="Freeform: Shape 2576">
              <a:extLst>
                <a:ext uri="{FF2B5EF4-FFF2-40B4-BE49-F238E27FC236}">
                  <a16:creationId xmlns:a16="http://schemas.microsoft.com/office/drawing/2014/main" id="{4E4DFA09-29E5-0C02-E596-0CF5D1712BF5}"/>
                </a:ext>
              </a:extLst>
            </p:cNvPr>
            <p:cNvSpPr/>
            <p:nvPr/>
          </p:nvSpPr>
          <p:spPr>
            <a:xfrm>
              <a:off x="-121558" y="-1889821"/>
              <a:ext cx="47557" cy="15353"/>
            </a:xfrm>
            <a:custGeom>
              <a:avLst/>
              <a:gdLst>
                <a:gd name="connsiteX0" fmla="*/ 2283 w 47557"/>
                <a:gd name="connsiteY0" fmla="*/ 15354 h 15353"/>
                <a:gd name="connsiteX1" fmla="*/ 47557 w 47557"/>
                <a:gd name="connsiteY1" fmla="*/ 15354 h 15353"/>
                <a:gd name="connsiteX2" fmla="*/ 45589 w 47557"/>
                <a:gd name="connsiteY2" fmla="*/ 0 h 15353"/>
                <a:gd name="connsiteX3" fmla="*/ 0 w 47557"/>
                <a:gd name="connsiteY3" fmla="*/ 0 h 15353"/>
                <a:gd name="connsiteX4" fmla="*/ 2283 w 47557"/>
                <a:gd name="connsiteY4" fmla="*/ 15354 h 15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7" h="15353">
                  <a:moveTo>
                    <a:pt x="2283" y="15354"/>
                  </a:moveTo>
                  <a:lnTo>
                    <a:pt x="47557" y="15354"/>
                  </a:lnTo>
                  <a:lnTo>
                    <a:pt x="45589" y="0"/>
                  </a:lnTo>
                  <a:lnTo>
                    <a:pt x="0" y="0"/>
                  </a:lnTo>
                  <a:lnTo>
                    <a:pt x="2283" y="15354"/>
                  </a:lnTo>
                  <a:close/>
                </a:path>
              </a:pathLst>
            </a:custGeom>
            <a:solidFill>
              <a:srgbClr val="FFFFFF">
                <a:alpha val="50000"/>
              </a:srgbClr>
            </a:solidFill>
            <a:ln w="7867" cap="flat">
              <a:noFill/>
              <a:prstDash val="solid"/>
              <a:miter/>
            </a:ln>
          </p:spPr>
          <p:txBody>
            <a:bodyPr rtlCol="0" anchor="ctr"/>
            <a:lstStyle/>
            <a:p>
              <a:endParaRPr lang="en-US"/>
            </a:p>
          </p:txBody>
        </p:sp>
        <p:sp>
          <p:nvSpPr>
            <p:cNvPr id="2578" name="Freeform: Shape 2577">
              <a:extLst>
                <a:ext uri="{FF2B5EF4-FFF2-40B4-BE49-F238E27FC236}">
                  <a16:creationId xmlns:a16="http://schemas.microsoft.com/office/drawing/2014/main" id="{C7FB0B33-9B15-98EA-2342-80516776FC5E}"/>
                </a:ext>
              </a:extLst>
            </p:cNvPr>
            <p:cNvSpPr/>
            <p:nvPr/>
          </p:nvSpPr>
          <p:spPr>
            <a:xfrm>
              <a:off x="-115888" y="-1851870"/>
              <a:ext cx="46848" cy="14802"/>
            </a:xfrm>
            <a:custGeom>
              <a:avLst/>
              <a:gdLst>
                <a:gd name="connsiteX0" fmla="*/ 2283 w 46848"/>
                <a:gd name="connsiteY0" fmla="*/ 14803 h 14802"/>
                <a:gd name="connsiteX1" fmla="*/ 46849 w 46848"/>
                <a:gd name="connsiteY1" fmla="*/ 14803 h 14802"/>
                <a:gd name="connsiteX2" fmla="*/ 44880 w 46848"/>
                <a:gd name="connsiteY2" fmla="*/ 0 h 14802"/>
                <a:gd name="connsiteX3" fmla="*/ 0 w 46848"/>
                <a:gd name="connsiteY3" fmla="*/ 0 h 14802"/>
                <a:gd name="connsiteX4" fmla="*/ 2283 w 46848"/>
                <a:gd name="connsiteY4" fmla="*/ 14803 h 1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48" h="14802">
                  <a:moveTo>
                    <a:pt x="2283" y="14803"/>
                  </a:moveTo>
                  <a:lnTo>
                    <a:pt x="46849" y="14803"/>
                  </a:lnTo>
                  <a:lnTo>
                    <a:pt x="44880" y="0"/>
                  </a:lnTo>
                  <a:lnTo>
                    <a:pt x="0" y="0"/>
                  </a:lnTo>
                  <a:lnTo>
                    <a:pt x="2283" y="14803"/>
                  </a:lnTo>
                  <a:close/>
                </a:path>
              </a:pathLst>
            </a:custGeom>
            <a:solidFill>
              <a:srgbClr val="FFFFFF">
                <a:alpha val="50000"/>
              </a:srgbClr>
            </a:solidFill>
            <a:ln w="7867" cap="flat">
              <a:noFill/>
              <a:prstDash val="solid"/>
              <a:miter/>
            </a:ln>
          </p:spPr>
          <p:txBody>
            <a:bodyPr rtlCol="0" anchor="ctr"/>
            <a:lstStyle/>
            <a:p>
              <a:endParaRPr lang="en-US"/>
            </a:p>
          </p:txBody>
        </p:sp>
        <p:sp>
          <p:nvSpPr>
            <p:cNvPr id="2579" name="Freeform: Shape 2578">
              <a:extLst>
                <a:ext uri="{FF2B5EF4-FFF2-40B4-BE49-F238E27FC236}">
                  <a16:creationId xmlns:a16="http://schemas.microsoft.com/office/drawing/2014/main" id="{FB52753D-EB8B-E7B0-67AF-724326C76DDE}"/>
                </a:ext>
              </a:extLst>
            </p:cNvPr>
            <p:cNvSpPr/>
            <p:nvPr/>
          </p:nvSpPr>
          <p:spPr>
            <a:xfrm>
              <a:off x="-174705" y="-2243430"/>
              <a:ext cx="54958" cy="20156"/>
            </a:xfrm>
            <a:custGeom>
              <a:avLst/>
              <a:gdLst>
                <a:gd name="connsiteX0" fmla="*/ 3071 w 54958"/>
                <a:gd name="connsiteY0" fmla="*/ 20157 h 20156"/>
                <a:gd name="connsiteX1" fmla="*/ 54958 w 54958"/>
                <a:gd name="connsiteY1" fmla="*/ 20157 h 20156"/>
                <a:gd name="connsiteX2" fmla="*/ 52360 w 54958"/>
                <a:gd name="connsiteY2" fmla="*/ 0 h 20156"/>
                <a:gd name="connsiteX3" fmla="*/ 0 w 54958"/>
                <a:gd name="connsiteY3" fmla="*/ 0 h 20156"/>
                <a:gd name="connsiteX4" fmla="*/ 3071 w 54958"/>
                <a:gd name="connsiteY4" fmla="*/ 20157 h 2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8" h="20156">
                  <a:moveTo>
                    <a:pt x="3071" y="20157"/>
                  </a:moveTo>
                  <a:lnTo>
                    <a:pt x="54958" y="20157"/>
                  </a:lnTo>
                  <a:lnTo>
                    <a:pt x="52360" y="0"/>
                  </a:lnTo>
                  <a:lnTo>
                    <a:pt x="0" y="0"/>
                  </a:lnTo>
                  <a:lnTo>
                    <a:pt x="3071" y="20157"/>
                  </a:lnTo>
                  <a:close/>
                </a:path>
              </a:pathLst>
            </a:custGeom>
            <a:solidFill>
              <a:srgbClr val="FFFFFF">
                <a:alpha val="50000"/>
              </a:srgbClr>
            </a:solidFill>
            <a:ln w="7867" cap="flat">
              <a:noFill/>
              <a:prstDash val="solid"/>
              <a:miter/>
            </a:ln>
          </p:spPr>
          <p:txBody>
            <a:bodyPr rtlCol="0" anchor="ctr"/>
            <a:lstStyle/>
            <a:p>
              <a:endParaRPr lang="en-US"/>
            </a:p>
          </p:txBody>
        </p:sp>
        <p:sp>
          <p:nvSpPr>
            <p:cNvPr id="2580" name="Freeform: Shape 2579">
              <a:extLst>
                <a:ext uri="{FF2B5EF4-FFF2-40B4-BE49-F238E27FC236}">
                  <a16:creationId xmlns:a16="http://schemas.microsoft.com/office/drawing/2014/main" id="{C1412303-3FC7-5020-4ECE-D9B7537827EE}"/>
                </a:ext>
              </a:extLst>
            </p:cNvPr>
            <p:cNvSpPr/>
            <p:nvPr/>
          </p:nvSpPr>
          <p:spPr>
            <a:xfrm>
              <a:off x="-182421" y="-2295160"/>
              <a:ext cx="55982" cy="20944"/>
            </a:xfrm>
            <a:custGeom>
              <a:avLst/>
              <a:gdLst>
                <a:gd name="connsiteX0" fmla="*/ 3150 w 55982"/>
                <a:gd name="connsiteY0" fmla="*/ 20944 h 20944"/>
                <a:gd name="connsiteX1" fmla="*/ 55982 w 55982"/>
                <a:gd name="connsiteY1" fmla="*/ 20944 h 20944"/>
                <a:gd name="connsiteX2" fmla="*/ 53226 w 55982"/>
                <a:gd name="connsiteY2" fmla="*/ 0 h 20944"/>
                <a:gd name="connsiteX3" fmla="*/ 0 w 55982"/>
                <a:gd name="connsiteY3" fmla="*/ 0 h 20944"/>
                <a:gd name="connsiteX4" fmla="*/ 3150 w 55982"/>
                <a:gd name="connsiteY4" fmla="*/ 20944 h 2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2" h="20944">
                  <a:moveTo>
                    <a:pt x="3150" y="20944"/>
                  </a:moveTo>
                  <a:lnTo>
                    <a:pt x="55982" y="20944"/>
                  </a:lnTo>
                  <a:lnTo>
                    <a:pt x="53226" y="0"/>
                  </a:lnTo>
                  <a:lnTo>
                    <a:pt x="0" y="0"/>
                  </a:lnTo>
                  <a:lnTo>
                    <a:pt x="3150" y="20944"/>
                  </a:lnTo>
                  <a:close/>
                </a:path>
              </a:pathLst>
            </a:custGeom>
            <a:solidFill>
              <a:srgbClr val="FFFFFF">
                <a:alpha val="50000"/>
              </a:srgbClr>
            </a:solidFill>
            <a:ln w="7867" cap="flat">
              <a:noFill/>
              <a:prstDash val="solid"/>
              <a:miter/>
            </a:ln>
          </p:spPr>
          <p:txBody>
            <a:bodyPr rtlCol="0" anchor="ctr"/>
            <a:lstStyle/>
            <a:p>
              <a:endParaRPr lang="en-US"/>
            </a:p>
          </p:txBody>
        </p:sp>
        <p:sp>
          <p:nvSpPr>
            <p:cNvPr id="2581" name="Freeform: Shape 2580">
              <a:extLst>
                <a:ext uri="{FF2B5EF4-FFF2-40B4-BE49-F238E27FC236}">
                  <a16:creationId xmlns:a16="http://schemas.microsoft.com/office/drawing/2014/main" id="{7B7BF465-896B-939A-BC4C-BC3A6D48023C}"/>
                </a:ext>
              </a:extLst>
            </p:cNvPr>
            <p:cNvSpPr/>
            <p:nvPr/>
          </p:nvSpPr>
          <p:spPr>
            <a:xfrm>
              <a:off x="-110298" y="-1815179"/>
              <a:ext cx="45982" cy="14408"/>
            </a:xfrm>
            <a:custGeom>
              <a:avLst/>
              <a:gdLst>
                <a:gd name="connsiteX0" fmla="*/ 2126 w 45982"/>
                <a:gd name="connsiteY0" fmla="*/ 14409 h 14408"/>
                <a:gd name="connsiteX1" fmla="*/ 45982 w 45982"/>
                <a:gd name="connsiteY1" fmla="*/ 14409 h 14408"/>
                <a:gd name="connsiteX2" fmla="*/ 44093 w 45982"/>
                <a:gd name="connsiteY2" fmla="*/ 0 h 14408"/>
                <a:gd name="connsiteX3" fmla="*/ 0 w 45982"/>
                <a:gd name="connsiteY3" fmla="*/ 0 h 14408"/>
                <a:gd name="connsiteX4" fmla="*/ 2126 w 45982"/>
                <a:gd name="connsiteY4" fmla="*/ 14409 h 1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2" h="14408">
                  <a:moveTo>
                    <a:pt x="2126" y="14409"/>
                  </a:moveTo>
                  <a:lnTo>
                    <a:pt x="45982" y="14409"/>
                  </a:lnTo>
                  <a:lnTo>
                    <a:pt x="44093" y="0"/>
                  </a:lnTo>
                  <a:lnTo>
                    <a:pt x="0" y="0"/>
                  </a:lnTo>
                  <a:lnTo>
                    <a:pt x="2126" y="14409"/>
                  </a:lnTo>
                  <a:close/>
                </a:path>
              </a:pathLst>
            </a:custGeom>
            <a:solidFill>
              <a:srgbClr val="FFFFFF">
                <a:alpha val="50000"/>
              </a:srgbClr>
            </a:solidFill>
            <a:ln w="7867" cap="flat">
              <a:noFill/>
              <a:prstDash val="solid"/>
              <a:miter/>
            </a:ln>
          </p:spPr>
          <p:txBody>
            <a:bodyPr rtlCol="0" anchor="ctr"/>
            <a:lstStyle/>
            <a:p>
              <a:endParaRPr lang="en-US"/>
            </a:p>
          </p:txBody>
        </p:sp>
        <p:sp>
          <p:nvSpPr>
            <p:cNvPr id="2582" name="Freeform: Shape 2581">
              <a:extLst>
                <a:ext uri="{FF2B5EF4-FFF2-40B4-BE49-F238E27FC236}">
                  <a16:creationId xmlns:a16="http://schemas.microsoft.com/office/drawing/2014/main" id="{36E4C960-5D90-5B7C-6B23-78AD0854859C}"/>
                </a:ext>
              </a:extLst>
            </p:cNvPr>
            <p:cNvSpPr/>
            <p:nvPr/>
          </p:nvSpPr>
          <p:spPr>
            <a:xfrm>
              <a:off x="160399" y="-1888247"/>
              <a:ext cx="773441" cy="12283"/>
            </a:xfrm>
            <a:custGeom>
              <a:avLst/>
              <a:gdLst>
                <a:gd name="connsiteX0" fmla="*/ -303 w 773441"/>
                <a:gd name="connsiteY0" fmla="*/ 6491 h 12283"/>
                <a:gd name="connsiteX1" fmla="*/ 9933 w 773441"/>
                <a:gd name="connsiteY1" fmla="*/ 349 h 12283"/>
                <a:gd name="connsiteX2" fmla="*/ 764313 w 773441"/>
                <a:gd name="connsiteY2" fmla="*/ 349 h 12283"/>
                <a:gd name="connsiteX3" fmla="*/ 772974 w 773441"/>
                <a:gd name="connsiteY3" fmla="*/ 6491 h 12283"/>
                <a:gd name="connsiteX4" fmla="*/ 760849 w 773441"/>
                <a:gd name="connsiteY4" fmla="*/ 12632 h 12283"/>
                <a:gd name="connsiteX5" fmla="*/ 10248 w 773441"/>
                <a:gd name="connsiteY5" fmla="*/ 12632 h 12283"/>
                <a:gd name="connsiteX6" fmla="*/ -303 w 773441"/>
                <a:gd name="connsiteY6" fmla="*/ 6491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441" h="12283">
                  <a:moveTo>
                    <a:pt x="-303" y="6491"/>
                  </a:moveTo>
                  <a:cubicBezTo>
                    <a:pt x="-303" y="3105"/>
                    <a:pt x="4106" y="349"/>
                    <a:pt x="9933" y="349"/>
                  </a:cubicBezTo>
                  <a:lnTo>
                    <a:pt x="764313" y="349"/>
                  </a:lnTo>
                  <a:cubicBezTo>
                    <a:pt x="770140" y="349"/>
                    <a:pt x="773998" y="3105"/>
                    <a:pt x="772974" y="6491"/>
                  </a:cubicBezTo>
                  <a:cubicBezTo>
                    <a:pt x="771951" y="9876"/>
                    <a:pt x="766518" y="12632"/>
                    <a:pt x="760849" y="12632"/>
                  </a:cubicBezTo>
                  <a:lnTo>
                    <a:pt x="10248" y="12632"/>
                  </a:lnTo>
                  <a:cubicBezTo>
                    <a:pt x="4500" y="12632"/>
                    <a:pt x="-224" y="9876"/>
                    <a:pt x="-303" y="6491"/>
                  </a:cubicBezTo>
                  <a:close/>
                </a:path>
              </a:pathLst>
            </a:custGeom>
            <a:solidFill>
              <a:srgbClr val="FFFFFF"/>
            </a:solidFill>
            <a:ln w="7867" cap="flat">
              <a:noFill/>
              <a:prstDash val="solid"/>
              <a:miter/>
            </a:ln>
          </p:spPr>
          <p:txBody>
            <a:bodyPr rtlCol="0" anchor="ctr"/>
            <a:lstStyle/>
            <a:p>
              <a:endParaRPr lang="en-US"/>
            </a:p>
          </p:txBody>
        </p:sp>
        <p:sp>
          <p:nvSpPr>
            <p:cNvPr id="2583" name="Freeform: Shape 2582">
              <a:extLst>
                <a:ext uri="{FF2B5EF4-FFF2-40B4-BE49-F238E27FC236}">
                  <a16:creationId xmlns:a16="http://schemas.microsoft.com/office/drawing/2014/main" id="{37F863D0-E51A-A6D4-1F6B-0B867F4D4F14}"/>
                </a:ext>
              </a:extLst>
            </p:cNvPr>
            <p:cNvSpPr/>
            <p:nvPr/>
          </p:nvSpPr>
          <p:spPr>
            <a:xfrm>
              <a:off x="505007" y="-1927300"/>
              <a:ext cx="440169" cy="12737"/>
            </a:xfrm>
            <a:custGeom>
              <a:avLst/>
              <a:gdLst>
                <a:gd name="connsiteX0" fmla="*/ 427343 w 440169"/>
                <a:gd name="connsiteY0" fmla="*/ 13026 h 12737"/>
                <a:gd name="connsiteX1" fmla="*/ 9564 w 440169"/>
                <a:gd name="connsiteY1" fmla="*/ 13026 h 12737"/>
                <a:gd name="connsiteX2" fmla="*/ -279 w 440169"/>
                <a:gd name="connsiteY2" fmla="*/ 6648 h 12737"/>
                <a:gd name="connsiteX3" fmla="*/ 11060 w 440169"/>
                <a:gd name="connsiteY3" fmla="*/ 349 h 12737"/>
                <a:gd name="connsiteX4" fmla="*/ 430965 w 440169"/>
                <a:gd name="connsiteY4" fmla="*/ 349 h 12737"/>
                <a:gd name="connsiteX5" fmla="*/ 439704 w 440169"/>
                <a:gd name="connsiteY5" fmla="*/ 6648 h 12737"/>
                <a:gd name="connsiteX6" fmla="*/ 427343 w 440169"/>
                <a:gd name="connsiteY6" fmla="*/ 13026 h 1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169" h="12737">
                  <a:moveTo>
                    <a:pt x="427343" y="13026"/>
                  </a:moveTo>
                  <a:lnTo>
                    <a:pt x="9564" y="13026"/>
                  </a:lnTo>
                  <a:cubicBezTo>
                    <a:pt x="3737" y="13026"/>
                    <a:pt x="-672" y="10191"/>
                    <a:pt x="-279" y="6648"/>
                  </a:cubicBezTo>
                  <a:cubicBezTo>
                    <a:pt x="115" y="3105"/>
                    <a:pt x="5154" y="349"/>
                    <a:pt x="11060" y="349"/>
                  </a:cubicBezTo>
                  <a:lnTo>
                    <a:pt x="430965" y="349"/>
                  </a:lnTo>
                  <a:cubicBezTo>
                    <a:pt x="436791" y="349"/>
                    <a:pt x="440728" y="3184"/>
                    <a:pt x="439704" y="6648"/>
                  </a:cubicBezTo>
                  <a:cubicBezTo>
                    <a:pt x="437193" y="11018"/>
                    <a:pt x="432358" y="13514"/>
                    <a:pt x="427343" y="13026"/>
                  </a:cubicBezTo>
                  <a:close/>
                </a:path>
              </a:pathLst>
            </a:custGeom>
            <a:solidFill>
              <a:srgbClr val="FFFFFF"/>
            </a:solidFill>
            <a:ln w="7867" cap="flat">
              <a:noFill/>
              <a:prstDash val="solid"/>
              <a:miter/>
            </a:ln>
          </p:spPr>
          <p:txBody>
            <a:bodyPr rtlCol="0" anchor="ctr"/>
            <a:lstStyle/>
            <a:p>
              <a:endParaRPr lang="en-US"/>
            </a:p>
          </p:txBody>
        </p:sp>
        <p:sp>
          <p:nvSpPr>
            <p:cNvPr id="2584" name="Freeform: Shape 2583">
              <a:extLst>
                <a:ext uri="{FF2B5EF4-FFF2-40B4-BE49-F238E27FC236}">
                  <a16:creationId xmlns:a16="http://schemas.microsoft.com/office/drawing/2014/main" id="{87912CD6-9D66-8379-76B5-9DAACAA9672B}"/>
                </a:ext>
              </a:extLst>
            </p:cNvPr>
            <p:cNvSpPr/>
            <p:nvPr/>
          </p:nvSpPr>
          <p:spPr>
            <a:xfrm>
              <a:off x="275354" y="-1927300"/>
              <a:ext cx="151427" cy="12676"/>
            </a:xfrm>
            <a:custGeom>
              <a:avLst/>
              <a:gdLst>
                <a:gd name="connsiteX0" fmla="*/ 140086 w 151427"/>
                <a:gd name="connsiteY0" fmla="*/ 13026 h 12676"/>
                <a:gd name="connsiteX1" fmla="*/ 10170 w 151427"/>
                <a:gd name="connsiteY1" fmla="*/ 13026 h 12676"/>
                <a:gd name="connsiteX2" fmla="*/ -302 w 151427"/>
                <a:gd name="connsiteY2" fmla="*/ 6648 h 12676"/>
                <a:gd name="connsiteX3" fmla="*/ 10406 w 151427"/>
                <a:gd name="connsiteY3" fmla="*/ 349 h 12676"/>
                <a:gd name="connsiteX4" fmla="*/ 141031 w 151427"/>
                <a:gd name="connsiteY4" fmla="*/ 349 h 12676"/>
                <a:gd name="connsiteX5" fmla="*/ 151109 w 151427"/>
                <a:gd name="connsiteY5" fmla="*/ 6648 h 12676"/>
                <a:gd name="connsiteX6" fmla="*/ 140086 w 151427"/>
                <a:gd name="connsiteY6" fmla="*/ 13026 h 1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427" h="12676">
                  <a:moveTo>
                    <a:pt x="140086" y="13026"/>
                  </a:moveTo>
                  <a:lnTo>
                    <a:pt x="10170" y="13026"/>
                  </a:lnTo>
                  <a:cubicBezTo>
                    <a:pt x="4343" y="13026"/>
                    <a:pt x="-381" y="10191"/>
                    <a:pt x="-302" y="6648"/>
                  </a:cubicBezTo>
                  <a:cubicBezTo>
                    <a:pt x="-223" y="3105"/>
                    <a:pt x="4501" y="349"/>
                    <a:pt x="10406" y="349"/>
                  </a:cubicBezTo>
                  <a:lnTo>
                    <a:pt x="141031" y="349"/>
                  </a:lnTo>
                  <a:cubicBezTo>
                    <a:pt x="146858" y="349"/>
                    <a:pt x="151425" y="3184"/>
                    <a:pt x="151109" y="6648"/>
                  </a:cubicBezTo>
                  <a:cubicBezTo>
                    <a:pt x="150794" y="10112"/>
                    <a:pt x="145913" y="13026"/>
                    <a:pt x="140086" y="13026"/>
                  </a:cubicBezTo>
                  <a:close/>
                </a:path>
              </a:pathLst>
            </a:custGeom>
            <a:solidFill>
              <a:srgbClr val="FFFFFF">
                <a:alpha val="50000"/>
              </a:srgbClr>
            </a:solidFill>
            <a:ln w="7867" cap="flat">
              <a:noFill/>
              <a:prstDash val="solid"/>
              <a:miter/>
            </a:ln>
          </p:spPr>
          <p:txBody>
            <a:bodyPr rtlCol="0" anchor="ctr"/>
            <a:lstStyle/>
            <a:p>
              <a:endParaRPr lang="en-US"/>
            </a:p>
          </p:txBody>
        </p:sp>
        <p:sp>
          <p:nvSpPr>
            <p:cNvPr id="2585" name="Freeform: Shape 2584">
              <a:extLst>
                <a:ext uri="{FF2B5EF4-FFF2-40B4-BE49-F238E27FC236}">
                  <a16:creationId xmlns:a16="http://schemas.microsoft.com/office/drawing/2014/main" id="{CEBFD3A2-5519-A77A-EE4E-595CD0D71E09}"/>
                </a:ext>
              </a:extLst>
            </p:cNvPr>
            <p:cNvSpPr/>
            <p:nvPr/>
          </p:nvSpPr>
          <p:spPr>
            <a:xfrm>
              <a:off x="86535" y="-1967692"/>
              <a:ext cx="612422" cy="13070"/>
            </a:xfrm>
            <a:custGeom>
              <a:avLst/>
              <a:gdLst>
                <a:gd name="connsiteX0" fmla="*/ 599840 w 612422"/>
                <a:gd name="connsiteY0" fmla="*/ 13420 h 13070"/>
                <a:gd name="connsiteX1" fmla="*/ 10807 w 612422"/>
                <a:gd name="connsiteY1" fmla="*/ 13420 h 13070"/>
                <a:gd name="connsiteX2" fmla="*/ -294 w 612422"/>
                <a:gd name="connsiteY2" fmla="*/ 6884 h 13070"/>
                <a:gd name="connsiteX3" fmla="*/ 10099 w 612422"/>
                <a:gd name="connsiteY3" fmla="*/ 349 h 13070"/>
                <a:gd name="connsiteX4" fmla="*/ 602517 w 612422"/>
                <a:gd name="connsiteY4" fmla="*/ 349 h 13070"/>
                <a:gd name="connsiteX5" fmla="*/ 612044 w 612422"/>
                <a:gd name="connsiteY5" fmla="*/ 6884 h 13070"/>
                <a:gd name="connsiteX6" fmla="*/ 599840 w 612422"/>
                <a:gd name="connsiteY6" fmla="*/ 13420 h 1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422" h="13070">
                  <a:moveTo>
                    <a:pt x="599840" y="13420"/>
                  </a:moveTo>
                  <a:lnTo>
                    <a:pt x="10807" y="13420"/>
                  </a:lnTo>
                  <a:cubicBezTo>
                    <a:pt x="4902" y="13420"/>
                    <a:pt x="-58" y="10506"/>
                    <a:pt x="-294" y="6884"/>
                  </a:cubicBezTo>
                  <a:cubicBezTo>
                    <a:pt x="-531" y="3262"/>
                    <a:pt x="4115" y="349"/>
                    <a:pt x="10099" y="349"/>
                  </a:cubicBezTo>
                  <a:lnTo>
                    <a:pt x="602517" y="349"/>
                  </a:lnTo>
                  <a:cubicBezTo>
                    <a:pt x="608422" y="349"/>
                    <a:pt x="612753" y="3262"/>
                    <a:pt x="612044" y="6884"/>
                  </a:cubicBezTo>
                  <a:cubicBezTo>
                    <a:pt x="611335" y="10506"/>
                    <a:pt x="606060" y="13420"/>
                    <a:pt x="599840" y="13420"/>
                  </a:cubicBezTo>
                  <a:close/>
                </a:path>
              </a:pathLst>
            </a:custGeom>
            <a:solidFill>
              <a:srgbClr val="FFFFFF"/>
            </a:solidFill>
            <a:ln w="7867" cap="flat">
              <a:noFill/>
              <a:prstDash val="solid"/>
              <a:miter/>
            </a:ln>
          </p:spPr>
          <p:txBody>
            <a:bodyPr rtlCol="0" anchor="ctr"/>
            <a:lstStyle/>
            <a:p>
              <a:endParaRPr lang="en-US"/>
            </a:p>
          </p:txBody>
        </p:sp>
        <p:sp>
          <p:nvSpPr>
            <p:cNvPr id="2586" name="Freeform: Shape 2585">
              <a:extLst>
                <a:ext uri="{FF2B5EF4-FFF2-40B4-BE49-F238E27FC236}">
                  <a16:creationId xmlns:a16="http://schemas.microsoft.com/office/drawing/2014/main" id="{405CB1E5-9D68-DF2C-A9D5-2BD15790128B}"/>
                </a:ext>
              </a:extLst>
            </p:cNvPr>
            <p:cNvSpPr/>
            <p:nvPr/>
          </p:nvSpPr>
          <p:spPr>
            <a:xfrm>
              <a:off x="-35601" y="-1967692"/>
              <a:ext cx="63422" cy="13070"/>
            </a:xfrm>
            <a:custGeom>
              <a:avLst/>
              <a:gdLst>
                <a:gd name="connsiteX0" fmla="*/ 9799 w 63422"/>
                <a:gd name="connsiteY0" fmla="*/ 349 h 13070"/>
                <a:gd name="connsiteX1" fmla="*/ 51766 w 63422"/>
                <a:gd name="connsiteY1" fmla="*/ 349 h 13070"/>
                <a:gd name="connsiteX2" fmla="*/ 63105 w 63422"/>
                <a:gd name="connsiteY2" fmla="*/ 6884 h 13070"/>
                <a:gd name="connsiteX3" fmla="*/ 52948 w 63422"/>
                <a:gd name="connsiteY3" fmla="*/ 13420 h 13070"/>
                <a:gd name="connsiteX4" fmla="*/ 11138 w 63422"/>
                <a:gd name="connsiteY4" fmla="*/ 13420 h 13070"/>
                <a:gd name="connsiteX5" fmla="*/ -279 w 63422"/>
                <a:gd name="connsiteY5" fmla="*/ 6884 h 13070"/>
                <a:gd name="connsiteX6" fmla="*/ 9799 w 63422"/>
                <a:gd name="connsiteY6" fmla="*/ 349 h 1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2" h="13070">
                  <a:moveTo>
                    <a:pt x="9799" y="349"/>
                  </a:moveTo>
                  <a:lnTo>
                    <a:pt x="51766" y="349"/>
                  </a:lnTo>
                  <a:cubicBezTo>
                    <a:pt x="57750" y="349"/>
                    <a:pt x="62790" y="3262"/>
                    <a:pt x="63105" y="6884"/>
                  </a:cubicBezTo>
                  <a:cubicBezTo>
                    <a:pt x="63419" y="10506"/>
                    <a:pt x="58853" y="13420"/>
                    <a:pt x="52948" y="13420"/>
                  </a:cubicBezTo>
                  <a:lnTo>
                    <a:pt x="11138" y="13420"/>
                  </a:lnTo>
                  <a:cubicBezTo>
                    <a:pt x="5233" y="13420"/>
                    <a:pt x="115" y="10506"/>
                    <a:pt x="-279" y="6884"/>
                  </a:cubicBezTo>
                  <a:cubicBezTo>
                    <a:pt x="-673" y="3262"/>
                    <a:pt x="3816" y="349"/>
                    <a:pt x="9799" y="349"/>
                  </a:cubicBezTo>
                  <a:close/>
                </a:path>
              </a:pathLst>
            </a:custGeom>
            <a:solidFill>
              <a:srgbClr val="FFFFFF">
                <a:alpha val="50000"/>
              </a:srgbClr>
            </a:solidFill>
            <a:ln w="7867" cap="flat">
              <a:noFill/>
              <a:prstDash val="solid"/>
              <a:miter/>
            </a:ln>
          </p:spPr>
          <p:txBody>
            <a:bodyPr rtlCol="0" anchor="ctr"/>
            <a:lstStyle/>
            <a:p>
              <a:endParaRPr lang="en-US"/>
            </a:p>
          </p:txBody>
        </p:sp>
        <p:sp>
          <p:nvSpPr>
            <p:cNvPr id="2587" name="Freeform: Shape 2586">
              <a:extLst>
                <a:ext uri="{FF2B5EF4-FFF2-40B4-BE49-F238E27FC236}">
                  <a16:creationId xmlns:a16="http://schemas.microsoft.com/office/drawing/2014/main" id="{F5CEA59D-BD27-6AED-343A-116EE51F4B52}"/>
                </a:ext>
              </a:extLst>
            </p:cNvPr>
            <p:cNvSpPr/>
            <p:nvPr/>
          </p:nvSpPr>
          <p:spPr>
            <a:xfrm>
              <a:off x="193546" y="-2009278"/>
              <a:ext cx="578804" cy="13555"/>
            </a:xfrm>
            <a:custGeom>
              <a:avLst/>
              <a:gdLst>
                <a:gd name="connsiteX0" fmla="*/ 578337 w 578804"/>
                <a:gd name="connsiteY0" fmla="*/ 7133 h 13555"/>
                <a:gd name="connsiteX1" fmla="*/ 565975 w 578804"/>
                <a:gd name="connsiteY1" fmla="*/ 13905 h 13555"/>
                <a:gd name="connsiteX2" fmla="*/ 10721 w 578804"/>
                <a:gd name="connsiteY2" fmla="*/ 13905 h 13555"/>
                <a:gd name="connsiteX3" fmla="*/ -302 w 578804"/>
                <a:gd name="connsiteY3" fmla="*/ 7133 h 13555"/>
                <a:gd name="connsiteX4" fmla="*/ 10564 w 578804"/>
                <a:gd name="connsiteY4" fmla="*/ 362 h 13555"/>
                <a:gd name="connsiteX5" fmla="*/ 568810 w 578804"/>
                <a:gd name="connsiteY5" fmla="*/ 362 h 13555"/>
                <a:gd name="connsiteX6" fmla="*/ 578337 w 578804"/>
                <a:gd name="connsiteY6" fmla="*/ 7133 h 1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804" h="13555">
                  <a:moveTo>
                    <a:pt x="578337" y="7133"/>
                  </a:moveTo>
                  <a:cubicBezTo>
                    <a:pt x="577550" y="10913"/>
                    <a:pt x="572038" y="13905"/>
                    <a:pt x="565975" y="13905"/>
                  </a:cubicBezTo>
                  <a:lnTo>
                    <a:pt x="10721" y="13905"/>
                  </a:lnTo>
                  <a:cubicBezTo>
                    <a:pt x="4658" y="13905"/>
                    <a:pt x="-223" y="10913"/>
                    <a:pt x="-302" y="7133"/>
                  </a:cubicBezTo>
                  <a:cubicBezTo>
                    <a:pt x="-381" y="3354"/>
                    <a:pt x="4501" y="362"/>
                    <a:pt x="10564" y="362"/>
                  </a:cubicBezTo>
                  <a:lnTo>
                    <a:pt x="568810" y="362"/>
                  </a:lnTo>
                  <a:cubicBezTo>
                    <a:pt x="574872" y="126"/>
                    <a:pt x="579439" y="3196"/>
                    <a:pt x="578337" y="7133"/>
                  </a:cubicBezTo>
                  <a:close/>
                </a:path>
              </a:pathLst>
            </a:custGeom>
            <a:solidFill>
              <a:srgbClr val="FFFFFF"/>
            </a:solidFill>
            <a:ln w="7867" cap="flat">
              <a:noFill/>
              <a:prstDash val="solid"/>
              <a:miter/>
            </a:ln>
          </p:spPr>
          <p:txBody>
            <a:bodyPr rtlCol="0" anchor="ctr"/>
            <a:lstStyle/>
            <a:p>
              <a:endParaRPr lang="en-US"/>
            </a:p>
          </p:txBody>
        </p:sp>
        <p:sp>
          <p:nvSpPr>
            <p:cNvPr id="2588" name="Freeform: Shape 2587">
              <a:extLst>
                <a:ext uri="{FF2B5EF4-FFF2-40B4-BE49-F238E27FC236}">
                  <a16:creationId xmlns:a16="http://schemas.microsoft.com/office/drawing/2014/main" id="{7C9A9388-B5FC-4476-DEC4-7C0FB96F31C2}"/>
                </a:ext>
              </a:extLst>
            </p:cNvPr>
            <p:cNvSpPr/>
            <p:nvPr/>
          </p:nvSpPr>
          <p:spPr>
            <a:xfrm>
              <a:off x="-40255" y="-2009502"/>
              <a:ext cx="179084" cy="13542"/>
            </a:xfrm>
            <a:custGeom>
              <a:avLst/>
              <a:gdLst>
                <a:gd name="connsiteX0" fmla="*/ 10123 w 179084"/>
                <a:gd name="connsiteY0" fmla="*/ 349 h 13542"/>
                <a:gd name="connsiteX1" fmla="*/ 167598 w 179084"/>
                <a:gd name="connsiteY1" fmla="*/ 349 h 13542"/>
                <a:gd name="connsiteX2" fmla="*/ 178778 w 179084"/>
                <a:gd name="connsiteY2" fmla="*/ 7121 h 13542"/>
                <a:gd name="connsiteX3" fmla="*/ 168149 w 179084"/>
                <a:gd name="connsiteY3" fmla="*/ 13892 h 13542"/>
                <a:gd name="connsiteX4" fmla="*/ 11383 w 179084"/>
                <a:gd name="connsiteY4" fmla="*/ 13892 h 13542"/>
                <a:gd name="connsiteX5" fmla="*/ -270 w 179084"/>
                <a:gd name="connsiteY5" fmla="*/ 7121 h 13542"/>
                <a:gd name="connsiteX6" fmla="*/ 10123 w 179084"/>
                <a:gd name="connsiteY6" fmla="*/ 349 h 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84" h="13542">
                  <a:moveTo>
                    <a:pt x="10123" y="349"/>
                  </a:moveTo>
                  <a:lnTo>
                    <a:pt x="167598" y="349"/>
                  </a:lnTo>
                  <a:cubicBezTo>
                    <a:pt x="173582" y="349"/>
                    <a:pt x="178621" y="3420"/>
                    <a:pt x="178778" y="7121"/>
                  </a:cubicBezTo>
                  <a:cubicBezTo>
                    <a:pt x="178936" y="10821"/>
                    <a:pt x="174212" y="13892"/>
                    <a:pt x="168149" y="13892"/>
                  </a:cubicBezTo>
                  <a:lnTo>
                    <a:pt x="11383" y="13892"/>
                  </a:lnTo>
                  <a:cubicBezTo>
                    <a:pt x="5399" y="13892"/>
                    <a:pt x="202" y="10900"/>
                    <a:pt x="-270" y="7121"/>
                  </a:cubicBezTo>
                  <a:cubicBezTo>
                    <a:pt x="-742" y="3341"/>
                    <a:pt x="3903" y="349"/>
                    <a:pt x="10123" y="349"/>
                  </a:cubicBezTo>
                  <a:close/>
                </a:path>
              </a:pathLst>
            </a:custGeom>
            <a:solidFill>
              <a:srgbClr val="FFFFFF"/>
            </a:solidFill>
            <a:ln w="7867" cap="flat">
              <a:noFill/>
              <a:prstDash val="solid"/>
              <a:miter/>
            </a:ln>
          </p:spPr>
          <p:txBody>
            <a:bodyPr rtlCol="0" anchor="ctr"/>
            <a:lstStyle/>
            <a:p>
              <a:endParaRPr lang="en-US"/>
            </a:p>
          </p:txBody>
        </p:sp>
        <p:sp>
          <p:nvSpPr>
            <p:cNvPr id="2589" name="Freeform: Shape 2588">
              <a:extLst>
                <a:ext uri="{FF2B5EF4-FFF2-40B4-BE49-F238E27FC236}">
                  <a16:creationId xmlns:a16="http://schemas.microsoft.com/office/drawing/2014/main" id="{D3F9CA4E-5F7C-EB09-4043-A669FA4F99BF}"/>
                </a:ext>
              </a:extLst>
            </p:cNvPr>
            <p:cNvSpPr/>
            <p:nvPr/>
          </p:nvSpPr>
          <p:spPr>
            <a:xfrm>
              <a:off x="-44970" y="-2052650"/>
              <a:ext cx="626343" cy="14015"/>
            </a:xfrm>
            <a:custGeom>
              <a:avLst/>
              <a:gdLst>
                <a:gd name="connsiteX0" fmla="*/ 10114 w 626343"/>
                <a:gd name="connsiteY0" fmla="*/ 349 h 14015"/>
                <a:gd name="connsiteX1" fmla="*/ 615839 w 626343"/>
                <a:gd name="connsiteY1" fmla="*/ 349 h 14015"/>
                <a:gd name="connsiteX2" fmla="*/ 625996 w 626343"/>
                <a:gd name="connsiteY2" fmla="*/ 7357 h 14015"/>
                <a:gd name="connsiteX3" fmla="*/ 613949 w 626343"/>
                <a:gd name="connsiteY3" fmla="*/ 14364 h 14015"/>
                <a:gd name="connsiteX4" fmla="*/ 11531 w 626343"/>
                <a:gd name="connsiteY4" fmla="*/ 14364 h 14015"/>
                <a:gd name="connsiteX5" fmla="*/ -279 w 626343"/>
                <a:gd name="connsiteY5" fmla="*/ 7357 h 14015"/>
                <a:gd name="connsiteX6" fmla="*/ 10114 w 626343"/>
                <a:gd name="connsiteY6" fmla="*/ 349 h 1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343" h="14015">
                  <a:moveTo>
                    <a:pt x="10114" y="349"/>
                  </a:moveTo>
                  <a:lnTo>
                    <a:pt x="615839" y="349"/>
                  </a:lnTo>
                  <a:cubicBezTo>
                    <a:pt x="621980" y="349"/>
                    <a:pt x="626547" y="3499"/>
                    <a:pt x="625996" y="7357"/>
                  </a:cubicBezTo>
                  <a:cubicBezTo>
                    <a:pt x="625444" y="11215"/>
                    <a:pt x="620090" y="14364"/>
                    <a:pt x="613949" y="14364"/>
                  </a:cubicBezTo>
                  <a:lnTo>
                    <a:pt x="11531" y="14364"/>
                  </a:lnTo>
                  <a:cubicBezTo>
                    <a:pt x="5469" y="14364"/>
                    <a:pt x="114" y="11215"/>
                    <a:pt x="-279" y="7357"/>
                  </a:cubicBezTo>
                  <a:cubicBezTo>
                    <a:pt x="-673" y="3499"/>
                    <a:pt x="3894" y="349"/>
                    <a:pt x="10114" y="349"/>
                  </a:cubicBezTo>
                  <a:close/>
                </a:path>
              </a:pathLst>
            </a:custGeom>
            <a:solidFill>
              <a:srgbClr val="FFFFFF"/>
            </a:solidFill>
            <a:ln w="7867" cap="flat">
              <a:noFill/>
              <a:prstDash val="solid"/>
              <a:miter/>
            </a:ln>
          </p:spPr>
          <p:txBody>
            <a:bodyPr rtlCol="0" anchor="ctr"/>
            <a:lstStyle/>
            <a:p>
              <a:endParaRPr lang="en-US"/>
            </a:p>
          </p:txBody>
        </p:sp>
        <p:sp>
          <p:nvSpPr>
            <p:cNvPr id="2590" name="Freeform: Shape 2589">
              <a:extLst>
                <a:ext uri="{FF2B5EF4-FFF2-40B4-BE49-F238E27FC236}">
                  <a16:creationId xmlns:a16="http://schemas.microsoft.com/office/drawing/2014/main" id="{4B4894FE-890C-7425-706C-1A9442F1FEB9}"/>
                </a:ext>
              </a:extLst>
            </p:cNvPr>
            <p:cNvSpPr/>
            <p:nvPr/>
          </p:nvSpPr>
          <p:spPr>
            <a:xfrm>
              <a:off x="347711" y="-2097372"/>
              <a:ext cx="341245" cy="14487"/>
            </a:xfrm>
            <a:custGeom>
              <a:avLst/>
              <a:gdLst>
                <a:gd name="connsiteX0" fmla="*/ 10645 w 341245"/>
                <a:gd name="connsiteY0" fmla="*/ 14837 h 14487"/>
                <a:gd name="connsiteX1" fmla="*/ -299 w 341245"/>
                <a:gd name="connsiteY1" fmla="*/ 7593 h 14487"/>
                <a:gd name="connsiteX2" fmla="*/ 11354 w 341245"/>
                <a:gd name="connsiteY2" fmla="*/ 349 h 14487"/>
                <a:gd name="connsiteX3" fmla="*/ 330790 w 341245"/>
                <a:gd name="connsiteY3" fmla="*/ 349 h 14487"/>
                <a:gd name="connsiteX4" fmla="*/ 340869 w 341245"/>
                <a:gd name="connsiteY4" fmla="*/ 7593 h 14487"/>
                <a:gd name="connsiteX5" fmla="*/ 328349 w 341245"/>
                <a:gd name="connsiteY5" fmla="*/ 14837 h 1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245" h="14487">
                  <a:moveTo>
                    <a:pt x="10645" y="14837"/>
                  </a:moveTo>
                  <a:cubicBezTo>
                    <a:pt x="4425" y="14837"/>
                    <a:pt x="-457" y="11609"/>
                    <a:pt x="-299" y="7593"/>
                  </a:cubicBezTo>
                  <a:cubicBezTo>
                    <a:pt x="-142" y="3577"/>
                    <a:pt x="5055" y="349"/>
                    <a:pt x="11354" y="349"/>
                  </a:cubicBezTo>
                  <a:lnTo>
                    <a:pt x="330790" y="349"/>
                  </a:lnTo>
                  <a:cubicBezTo>
                    <a:pt x="337089" y="349"/>
                    <a:pt x="341577" y="3577"/>
                    <a:pt x="340869" y="7593"/>
                  </a:cubicBezTo>
                  <a:cubicBezTo>
                    <a:pt x="340160" y="11609"/>
                    <a:pt x="334569" y="14837"/>
                    <a:pt x="328349" y="14837"/>
                  </a:cubicBezTo>
                  <a:close/>
                </a:path>
              </a:pathLst>
            </a:custGeom>
            <a:solidFill>
              <a:srgbClr val="FFFFFF"/>
            </a:solidFill>
            <a:ln w="7867" cap="flat">
              <a:noFill/>
              <a:prstDash val="solid"/>
              <a:miter/>
            </a:ln>
          </p:spPr>
          <p:txBody>
            <a:bodyPr rtlCol="0" anchor="ctr"/>
            <a:lstStyle/>
            <a:p>
              <a:endParaRPr lang="en-US"/>
            </a:p>
          </p:txBody>
        </p:sp>
        <p:sp>
          <p:nvSpPr>
            <p:cNvPr id="2591" name="Freeform: Shape 2590">
              <a:extLst>
                <a:ext uri="{FF2B5EF4-FFF2-40B4-BE49-F238E27FC236}">
                  <a16:creationId xmlns:a16="http://schemas.microsoft.com/office/drawing/2014/main" id="{2E1E777D-9BB2-774E-4140-69BAC0A2C0A7}"/>
                </a:ext>
              </a:extLst>
            </p:cNvPr>
            <p:cNvSpPr/>
            <p:nvPr/>
          </p:nvSpPr>
          <p:spPr>
            <a:xfrm>
              <a:off x="-49861" y="-2096979"/>
              <a:ext cx="298446" cy="14487"/>
            </a:xfrm>
            <a:custGeom>
              <a:avLst/>
              <a:gdLst>
                <a:gd name="connsiteX0" fmla="*/ 10202 w 298446"/>
                <a:gd name="connsiteY0" fmla="*/ 349 h 14487"/>
                <a:gd name="connsiteX1" fmla="*/ 286805 w 298446"/>
                <a:gd name="connsiteY1" fmla="*/ 349 h 14487"/>
                <a:gd name="connsiteX2" fmla="*/ 298143 w 298446"/>
                <a:gd name="connsiteY2" fmla="*/ 7593 h 14487"/>
                <a:gd name="connsiteX3" fmla="*/ 286884 w 298446"/>
                <a:gd name="connsiteY3" fmla="*/ 14837 h 14487"/>
                <a:gd name="connsiteX4" fmla="*/ 11855 w 298446"/>
                <a:gd name="connsiteY4" fmla="*/ 14837 h 14487"/>
                <a:gd name="connsiteX5" fmla="*/ -270 w 298446"/>
                <a:gd name="connsiteY5" fmla="*/ 7593 h 14487"/>
                <a:gd name="connsiteX6" fmla="*/ 10202 w 298446"/>
                <a:gd name="connsiteY6" fmla="*/ 349 h 1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446" h="14487">
                  <a:moveTo>
                    <a:pt x="10202" y="349"/>
                  </a:moveTo>
                  <a:lnTo>
                    <a:pt x="286805" y="349"/>
                  </a:lnTo>
                  <a:cubicBezTo>
                    <a:pt x="293104" y="349"/>
                    <a:pt x="298143" y="3577"/>
                    <a:pt x="298143" y="7593"/>
                  </a:cubicBezTo>
                  <a:cubicBezTo>
                    <a:pt x="298143" y="11608"/>
                    <a:pt x="293104" y="14837"/>
                    <a:pt x="286884" y="14837"/>
                  </a:cubicBezTo>
                  <a:lnTo>
                    <a:pt x="11855" y="14837"/>
                  </a:lnTo>
                  <a:cubicBezTo>
                    <a:pt x="5635" y="14837"/>
                    <a:pt x="202" y="11608"/>
                    <a:pt x="-270" y="7593"/>
                  </a:cubicBezTo>
                  <a:cubicBezTo>
                    <a:pt x="-743" y="3577"/>
                    <a:pt x="3981" y="349"/>
                    <a:pt x="10202" y="349"/>
                  </a:cubicBezTo>
                  <a:close/>
                </a:path>
              </a:pathLst>
            </a:custGeom>
            <a:solidFill>
              <a:srgbClr val="FFFFFF"/>
            </a:solidFill>
            <a:ln w="7867" cap="flat">
              <a:noFill/>
              <a:prstDash val="solid"/>
              <a:miter/>
            </a:ln>
          </p:spPr>
          <p:txBody>
            <a:bodyPr rtlCol="0" anchor="ctr"/>
            <a:lstStyle/>
            <a:p>
              <a:endParaRPr lang="en-US"/>
            </a:p>
          </p:txBody>
        </p:sp>
        <p:sp>
          <p:nvSpPr>
            <p:cNvPr id="2592" name="Freeform: Shape 2591">
              <a:extLst>
                <a:ext uri="{FF2B5EF4-FFF2-40B4-BE49-F238E27FC236}">
                  <a16:creationId xmlns:a16="http://schemas.microsoft.com/office/drawing/2014/main" id="{1BF4B76E-2F3E-A1C5-C56E-6DAD32B9E47A}"/>
                </a:ext>
              </a:extLst>
            </p:cNvPr>
            <p:cNvSpPr/>
            <p:nvPr/>
          </p:nvSpPr>
          <p:spPr>
            <a:xfrm>
              <a:off x="220789" y="-2143827"/>
              <a:ext cx="786783" cy="15393"/>
            </a:xfrm>
            <a:custGeom>
              <a:avLst/>
              <a:gdLst>
                <a:gd name="connsiteX0" fmla="*/ 772660 w 786783"/>
                <a:gd name="connsiteY0" fmla="*/ 15703 h 15393"/>
                <a:gd name="connsiteX1" fmla="*/ 11272 w 786783"/>
                <a:gd name="connsiteY1" fmla="*/ 15703 h 15393"/>
                <a:gd name="connsiteX2" fmla="*/ -302 w 786783"/>
                <a:gd name="connsiteY2" fmla="*/ 8223 h 15393"/>
                <a:gd name="connsiteX3" fmla="*/ 11193 w 786783"/>
                <a:gd name="connsiteY3" fmla="*/ 349 h 15393"/>
                <a:gd name="connsiteX4" fmla="*/ 776911 w 786783"/>
                <a:gd name="connsiteY4" fmla="*/ 349 h 15393"/>
                <a:gd name="connsiteX5" fmla="*/ 786281 w 786783"/>
                <a:gd name="connsiteY5" fmla="*/ 8223 h 15393"/>
                <a:gd name="connsiteX6" fmla="*/ 772660 w 786783"/>
                <a:gd name="connsiteY6" fmla="*/ 15703 h 1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783" h="15393">
                  <a:moveTo>
                    <a:pt x="772660" y="15703"/>
                  </a:moveTo>
                  <a:lnTo>
                    <a:pt x="11272" y="15703"/>
                  </a:lnTo>
                  <a:cubicBezTo>
                    <a:pt x="4894" y="15703"/>
                    <a:pt x="-223" y="12317"/>
                    <a:pt x="-302" y="8223"/>
                  </a:cubicBezTo>
                  <a:cubicBezTo>
                    <a:pt x="-381" y="4128"/>
                    <a:pt x="4816" y="349"/>
                    <a:pt x="11193" y="349"/>
                  </a:cubicBezTo>
                  <a:lnTo>
                    <a:pt x="776911" y="349"/>
                  </a:lnTo>
                  <a:cubicBezTo>
                    <a:pt x="783289" y="349"/>
                    <a:pt x="787462" y="3735"/>
                    <a:pt x="786281" y="8223"/>
                  </a:cubicBezTo>
                  <a:cubicBezTo>
                    <a:pt x="783620" y="13191"/>
                    <a:pt x="778282" y="16120"/>
                    <a:pt x="772660" y="15703"/>
                  </a:cubicBezTo>
                  <a:close/>
                </a:path>
              </a:pathLst>
            </a:custGeom>
            <a:solidFill>
              <a:srgbClr val="FFFFFF"/>
            </a:solidFill>
            <a:ln w="7867" cap="flat">
              <a:noFill/>
              <a:prstDash val="solid"/>
              <a:miter/>
            </a:ln>
          </p:spPr>
          <p:txBody>
            <a:bodyPr rtlCol="0" anchor="ctr"/>
            <a:lstStyle/>
            <a:p>
              <a:endParaRPr lang="en-US"/>
            </a:p>
          </p:txBody>
        </p:sp>
        <p:sp>
          <p:nvSpPr>
            <p:cNvPr id="2593" name="Freeform: Shape 2592">
              <a:extLst>
                <a:ext uri="{FF2B5EF4-FFF2-40B4-BE49-F238E27FC236}">
                  <a16:creationId xmlns:a16="http://schemas.microsoft.com/office/drawing/2014/main" id="{C60BDB8C-1E17-10F9-FD07-8C754A5BB909}"/>
                </a:ext>
              </a:extLst>
            </p:cNvPr>
            <p:cNvSpPr/>
            <p:nvPr/>
          </p:nvSpPr>
          <p:spPr>
            <a:xfrm>
              <a:off x="326215" y="-2191463"/>
              <a:ext cx="695555" cy="15780"/>
            </a:xfrm>
            <a:custGeom>
              <a:avLst/>
              <a:gdLst>
                <a:gd name="connsiteX0" fmla="*/ 681092 w 695555"/>
                <a:gd name="connsiteY0" fmla="*/ 16097 h 15780"/>
                <a:gd name="connsiteX1" fmla="*/ 11118 w 695555"/>
                <a:gd name="connsiteY1" fmla="*/ 16097 h 15780"/>
                <a:gd name="connsiteX2" fmla="*/ -299 w 695555"/>
                <a:gd name="connsiteY2" fmla="*/ 8223 h 15780"/>
                <a:gd name="connsiteX3" fmla="*/ 11748 w 695555"/>
                <a:gd name="connsiteY3" fmla="*/ 349 h 15780"/>
                <a:gd name="connsiteX4" fmla="*/ 685580 w 695555"/>
                <a:gd name="connsiteY4" fmla="*/ 349 h 15780"/>
                <a:gd name="connsiteX5" fmla="*/ 695028 w 695555"/>
                <a:gd name="connsiteY5" fmla="*/ 8223 h 15780"/>
                <a:gd name="connsiteX6" fmla="*/ 681092 w 695555"/>
                <a:gd name="connsiteY6" fmla="*/ 16097 h 1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55" h="15780">
                  <a:moveTo>
                    <a:pt x="681092" y="16097"/>
                  </a:moveTo>
                  <a:lnTo>
                    <a:pt x="11118" y="16097"/>
                  </a:lnTo>
                  <a:cubicBezTo>
                    <a:pt x="4661" y="16097"/>
                    <a:pt x="-457" y="12553"/>
                    <a:pt x="-299" y="8223"/>
                  </a:cubicBezTo>
                  <a:cubicBezTo>
                    <a:pt x="-142" y="3892"/>
                    <a:pt x="5212" y="349"/>
                    <a:pt x="11748" y="349"/>
                  </a:cubicBezTo>
                  <a:lnTo>
                    <a:pt x="685580" y="349"/>
                  </a:lnTo>
                  <a:cubicBezTo>
                    <a:pt x="692115" y="349"/>
                    <a:pt x="696288" y="3814"/>
                    <a:pt x="695028" y="8223"/>
                  </a:cubicBezTo>
                  <a:cubicBezTo>
                    <a:pt x="692367" y="13396"/>
                    <a:pt x="686895" y="16490"/>
                    <a:pt x="681092" y="16097"/>
                  </a:cubicBezTo>
                  <a:close/>
                </a:path>
              </a:pathLst>
            </a:custGeom>
            <a:solidFill>
              <a:srgbClr val="FFFFFF"/>
            </a:solidFill>
            <a:ln w="7867" cap="flat">
              <a:noFill/>
              <a:prstDash val="solid"/>
              <a:miter/>
            </a:ln>
          </p:spPr>
          <p:txBody>
            <a:bodyPr rtlCol="0" anchor="ctr"/>
            <a:lstStyle/>
            <a:p>
              <a:endParaRPr lang="en-US"/>
            </a:p>
          </p:txBody>
        </p:sp>
        <p:sp>
          <p:nvSpPr>
            <p:cNvPr id="2594" name="Freeform: Shape 2593">
              <a:extLst>
                <a:ext uri="{FF2B5EF4-FFF2-40B4-BE49-F238E27FC236}">
                  <a16:creationId xmlns:a16="http://schemas.microsoft.com/office/drawing/2014/main" id="{3030E51A-8E60-D82A-54C2-3C218AB0F3A1}"/>
                </a:ext>
              </a:extLst>
            </p:cNvPr>
            <p:cNvSpPr/>
            <p:nvPr/>
          </p:nvSpPr>
          <p:spPr>
            <a:xfrm>
              <a:off x="871250" y="-2241048"/>
              <a:ext cx="164948" cy="15845"/>
            </a:xfrm>
            <a:custGeom>
              <a:avLst/>
              <a:gdLst>
                <a:gd name="connsiteX0" fmla="*/ 150230 w 164948"/>
                <a:gd name="connsiteY0" fmla="*/ 16156 h 15845"/>
                <a:gd name="connsiteX1" fmla="*/ 9921 w 164948"/>
                <a:gd name="connsiteY1" fmla="*/ 16156 h 15845"/>
                <a:gd name="connsiteX2" fmla="*/ -158 w 164948"/>
                <a:gd name="connsiteY2" fmla="*/ 8282 h 15845"/>
                <a:gd name="connsiteX3" fmla="*/ 13700 w 164948"/>
                <a:gd name="connsiteY3" fmla="*/ 408 h 15845"/>
                <a:gd name="connsiteX4" fmla="*/ 154797 w 164948"/>
                <a:gd name="connsiteY4" fmla="*/ 408 h 15845"/>
                <a:gd name="connsiteX5" fmla="*/ 164403 w 164948"/>
                <a:gd name="connsiteY5" fmla="*/ 8282 h 15845"/>
                <a:gd name="connsiteX6" fmla="*/ 150230 w 164948"/>
                <a:gd name="connsiteY6" fmla="*/ 16156 h 1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48" h="15845">
                  <a:moveTo>
                    <a:pt x="150230" y="16156"/>
                  </a:moveTo>
                  <a:lnTo>
                    <a:pt x="9921" y="16156"/>
                  </a:lnTo>
                  <a:cubicBezTo>
                    <a:pt x="3307" y="16156"/>
                    <a:pt x="-1181" y="12534"/>
                    <a:pt x="-158" y="8282"/>
                  </a:cubicBezTo>
                  <a:cubicBezTo>
                    <a:pt x="2354" y="3014"/>
                    <a:pt x="7889" y="-127"/>
                    <a:pt x="13700" y="408"/>
                  </a:cubicBezTo>
                  <a:lnTo>
                    <a:pt x="154797" y="408"/>
                  </a:lnTo>
                  <a:cubicBezTo>
                    <a:pt x="161411" y="408"/>
                    <a:pt x="165742" y="4030"/>
                    <a:pt x="164403" y="8282"/>
                  </a:cubicBezTo>
                  <a:cubicBezTo>
                    <a:pt x="161663" y="13487"/>
                    <a:pt x="156096" y="16581"/>
                    <a:pt x="150230" y="16156"/>
                  </a:cubicBezTo>
                  <a:close/>
                </a:path>
              </a:pathLst>
            </a:custGeom>
            <a:solidFill>
              <a:srgbClr val="FFFFFF">
                <a:alpha val="50000"/>
              </a:srgbClr>
            </a:solidFill>
            <a:ln w="7867" cap="flat">
              <a:noFill/>
              <a:prstDash val="solid"/>
              <a:miter/>
            </a:ln>
          </p:spPr>
          <p:txBody>
            <a:bodyPr rtlCol="0" anchor="ctr"/>
            <a:lstStyle/>
            <a:p>
              <a:endParaRPr lang="en-US"/>
            </a:p>
          </p:txBody>
        </p:sp>
        <p:sp>
          <p:nvSpPr>
            <p:cNvPr id="2595" name="Freeform: Shape 2594">
              <a:extLst>
                <a:ext uri="{FF2B5EF4-FFF2-40B4-BE49-F238E27FC236}">
                  <a16:creationId xmlns:a16="http://schemas.microsoft.com/office/drawing/2014/main" id="{37DB3A39-8227-AC1D-8E04-05E6E65BF422}"/>
                </a:ext>
              </a:extLst>
            </p:cNvPr>
            <p:cNvSpPr/>
            <p:nvPr/>
          </p:nvSpPr>
          <p:spPr>
            <a:xfrm>
              <a:off x="256300" y="-2240989"/>
              <a:ext cx="540652" cy="15807"/>
            </a:xfrm>
            <a:custGeom>
              <a:avLst/>
              <a:gdLst>
                <a:gd name="connsiteX0" fmla="*/ 526685 w 540652"/>
                <a:gd name="connsiteY0" fmla="*/ 16097 h 15807"/>
                <a:gd name="connsiteX1" fmla="*/ 11508 w 540652"/>
                <a:gd name="connsiteY1" fmla="*/ 16097 h 15807"/>
                <a:gd name="connsiteX2" fmla="*/ -302 w 540652"/>
                <a:gd name="connsiteY2" fmla="*/ 8223 h 15807"/>
                <a:gd name="connsiteX3" fmla="*/ 11666 w 540652"/>
                <a:gd name="connsiteY3" fmla="*/ 349 h 15807"/>
                <a:gd name="connsiteX4" fmla="*/ 529913 w 540652"/>
                <a:gd name="connsiteY4" fmla="*/ 349 h 15807"/>
                <a:gd name="connsiteX5" fmla="*/ 540228 w 540652"/>
                <a:gd name="connsiteY5" fmla="*/ 8223 h 15807"/>
                <a:gd name="connsiteX6" fmla="*/ 526685 w 540652"/>
                <a:gd name="connsiteY6" fmla="*/ 16097 h 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652" h="15807">
                  <a:moveTo>
                    <a:pt x="526685" y="16097"/>
                  </a:moveTo>
                  <a:lnTo>
                    <a:pt x="11508" y="16097"/>
                  </a:lnTo>
                  <a:cubicBezTo>
                    <a:pt x="4973" y="16097"/>
                    <a:pt x="-381" y="12475"/>
                    <a:pt x="-302" y="8223"/>
                  </a:cubicBezTo>
                  <a:cubicBezTo>
                    <a:pt x="-224" y="3971"/>
                    <a:pt x="5052" y="349"/>
                    <a:pt x="11666" y="349"/>
                  </a:cubicBezTo>
                  <a:lnTo>
                    <a:pt x="529913" y="349"/>
                  </a:lnTo>
                  <a:cubicBezTo>
                    <a:pt x="536527" y="349"/>
                    <a:pt x="541173" y="3971"/>
                    <a:pt x="540228" y="8223"/>
                  </a:cubicBezTo>
                  <a:cubicBezTo>
                    <a:pt x="537866" y="13475"/>
                    <a:pt x="532417" y="16640"/>
                    <a:pt x="526685" y="16097"/>
                  </a:cubicBezTo>
                  <a:close/>
                </a:path>
              </a:pathLst>
            </a:custGeom>
            <a:solidFill>
              <a:srgbClr val="FFFFFF"/>
            </a:solidFill>
            <a:ln w="7867" cap="flat">
              <a:noFill/>
              <a:prstDash val="solid"/>
              <a:miter/>
            </a:ln>
          </p:spPr>
          <p:txBody>
            <a:bodyPr rtlCol="0" anchor="ctr"/>
            <a:lstStyle/>
            <a:p>
              <a:endParaRPr lang="en-US"/>
            </a:p>
          </p:txBody>
        </p:sp>
        <p:sp>
          <p:nvSpPr>
            <p:cNvPr id="2596" name="Freeform: Shape 2595">
              <a:extLst>
                <a:ext uri="{FF2B5EF4-FFF2-40B4-BE49-F238E27FC236}">
                  <a16:creationId xmlns:a16="http://schemas.microsoft.com/office/drawing/2014/main" id="{D6C8643F-645F-1F9F-617F-3308C66D9E7A}"/>
                </a:ext>
              </a:extLst>
            </p:cNvPr>
            <p:cNvSpPr/>
            <p:nvPr/>
          </p:nvSpPr>
          <p:spPr>
            <a:xfrm>
              <a:off x="-22601" y="-1850374"/>
              <a:ext cx="494982" cy="11889"/>
            </a:xfrm>
            <a:custGeom>
              <a:avLst/>
              <a:gdLst>
                <a:gd name="connsiteX0" fmla="*/ 9319 w 494982"/>
                <a:gd name="connsiteY0" fmla="*/ 349 h 11889"/>
                <a:gd name="connsiteX1" fmla="*/ 485049 w 494982"/>
                <a:gd name="connsiteY1" fmla="*/ 349 h 11889"/>
                <a:gd name="connsiteX2" fmla="*/ 494655 w 494982"/>
                <a:gd name="connsiteY2" fmla="*/ 6333 h 11889"/>
                <a:gd name="connsiteX3" fmla="*/ 483867 w 494982"/>
                <a:gd name="connsiteY3" fmla="*/ 12238 h 11889"/>
                <a:gd name="connsiteX4" fmla="*/ 10579 w 494982"/>
                <a:gd name="connsiteY4" fmla="*/ 12238 h 11889"/>
                <a:gd name="connsiteX5" fmla="*/ -287 w 494982"/>
                <a:gd name="connsiteY5" fmla="*/ 6333 h 11889"/>
                <a:gd name="connsiteX6" fmla="*/ 9319 w 494982"/>
                <a:gd name="connsiteY6" fmla="*/ 349 h 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982" h="11889">
                  <a:moveTo>
                    <a:pt x="9319" y="349"/>
                  </a:moveTo>
                  <a:lnTo>
                    <a:pt x="485049" y="349"/>
                  </a:lnTo>
                  <a:cubicBezTo>
                    <a:pt x="490718" y="349"/>
                    <a:pt x="495049" y="3026"/>
                    <a:pt x="494655" y="6333"/>
                  </a:cubicBezTo>
                  <a:cubicBezTo>
                    <a:pt x="494261" y="9640"/>
                    <a:pt x="489537" y="12238"/>
                    <a:pt x="483867" y="12238"/>
                  </a:cubicBezTo>
                  <a:lnTo>
                    <a:pt x="10579" y="12238"/>
                  </a:lnTo>
                  <a:cubicBezTo>
                    <a:pt x="4910" y="12238"/>
                    <a:pt x="28" y="9561"/>
                    <a:pt x="-287" y="6333"/>
                  </a:cubicBezTo>
                  <a:cubicBezTo>
                    <a:pt x="-602" y="3105"/>
                    <a:pt x="3650" y="349"/>
                    <a:pt x="9319" y="349"/>
                  </a:cubicBezTo>
                  <a:close/>
                </a:path>
              </a:pathLst>
            </a:custGeom>
            <a:solidFill>
              <a:srgbClr val="FFFFFF"/>
            </a:solidFill>
            <a:ln w="7867" cap="flat">
              <a:noFill/>
              <a:prstDash val="solid"/>
              <a:miter/>
            </a:ln>
          </p:spPr>
          <p:txBody>
            <a:bodyPr rtlCol="0" anchor="ctr"/>
            <a:lstStyle/>
            <a:p>
              <a:endParaRPr lang="en-US"/>
            </a:p>
          </p:txBody>
        </p:sp>
        <p:sp>
          <p:nvSpPr>
            <p:cNvPr id="2597" name="Freeform: Shape 2596">
              <a:extLst>
                <a:ext uri="{FF2B5EF4-FFF2-40B4-BE49-F238E27FC236}">
                  <a16:creationId xmlns:a16="http://schemas.microsoft.com/office/drawing/2014/main" id="{D12075FE-EF8F-DC0F-D523-5E1A17A0B3FF}"/>
                </a:ext>
              </a:extLst>
            </p:cNvPr>
            <p:cNvSpPr/>
            <p:nvPr/>
          </p:nvSpPr>
          <p:spPr>
            <a:xfrm>
              <a:off x="-18595" y="-1813525"/>
              <a:ext cx="749368" cy="11495"/>
            </a:xfrm>
            <a:custGeom>
              <a:avLst/>
              <a:gdLst>
                <a:gd name="connsiteX0" fmla="*/ 9171 w 749368"/>
                <a:gd name="connsiteY0" fmla="*/ 349 h 11495"/>
                <a:gd name="connsiteX1" fmla="*/ 740166 w 749368"/>
                <a:gd name="connsiteY1" fmla="*/ 349 h 11495"/>
                <a:gd name="connsiteX2" fmla="*/ 748985 w 749368"/>
                <a:gd name="connsiteY2" fmla="*/ 6097 h 11495"/>
                <a:gd name="connsiteX3" fmla="*/ 737725 w 749368"/>
                <a:gd name="connsiteY3" fmla="*/ 11845 h 11495"/>
                <a:gd name="connsiteX4" fmla="*/ 10430 w 749368"/>
                <a:gd name="connsiteY4" fmla="*/ 11845 h 11495"/>
                <a:gd name="connsiteX5" fmla="*/ -278 w 749368"/>
                <a:gd name="connsiteY5" fmla="*/ 6097 h 11495"/>
                <a:gd name="connsiteX6" fmla="*/ 9171 w 749368"/>
                <a:gd name="connsiteY6" fmla="*/ 349 h 1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68" h="11495">
                  <a:moveTo>
                    <a:pt x="9171" y="349"/>
                  </a:moveTo>
                  <a:lnTo>
                    <a:pt x="740166" y="349"/>
                  </a:lnTo>
                  <a:cubicBezTo>
                    <a:pt x="745677" y="349"/>
                    <a:pt x="749693" y="2947"/>
                    <a:pt x="748985" y="6097"/>
                  </a:cubicBezTo>
                  <a:cubicBezTo>
                    <a:pt x="748276" y="9246"/>
                    <a:pt x="743315" y="11845"/>
                    <a:pt x="737725" y="11845"/>
                  </a:cubicBezTo>
                  <a:lnTo>
                    <a:pt x="10430" y="11845"/>
                  </a:lnTo>
                  <a:cubicBezTo>
                    <a:pt x="4840" y="11845"/>
                    <a:pt x="116" y="9325"/>
                    <a:pt x="-278" y="6097"/>
                  </a:cubicBezTo>
                  <a:cubicBezTo>
                    <a:pt x="-671" y="2869"/>
                    <a:pt x="3580" y="349"/>
                    <a:pt x="9171" y="349"/>
                  </a:cubicBezTo>
                  <a:close/>
                </a:path>
              </a:pathLst>
            </a:custGeom>
            <a:solidFill>
              <a:srgbClr val="FFFFFF"/>
            </a:solidFill>
            <a:ln w="7867" cap="flat">
              <a:noFill/>
              <a:prstDash val="solid"/>
              <a:miter/>
            </a:ln>
          </p:spPr>
          <p:txBody>
            <a:bodyPr rtlCol="0" anchor="ctr"/>
            <a:lstStyle/>
            <a:p>
              <a:endParaRPr lang="en-US"/>
            </a:p>
          </p:txBody>
        </p:sp>
        <p:sp>
          <p:nvSpPr>
            <p:cNvPr id="2598" name="Freeform: Shape 2597">
              <a:extLst>
                <a:ext uri="{FF2B5EF4-FFF2-40B4-BE49-F238E27FC236}">
                  <a16:creationId xmlns:a16="http://schemas.microsoft.com/office/drawing/2014/main" id="{1A15ED7E-A63A-0D13-297E-AF5D49720190}"/>
                </a:ext>
              </a:extLst>
            </p:cNvPr>
            <p:cNvSpPr/>
            <p:nvPr/>
          </p:nvSpPr>
          <p:spPr>
            <a:xfrm>
              <a:off x="373926" y="-2292955"/>
              <a:ext cx="397653" cy="16760"/>
            </a:xfrm>
            <a:custGeom>
              <a:avLst/>
              <a:gdLst>
                <a:gd name="connsiteX0" fmla="*/ 383312 w 397653"/>
                <a:gd name="connsiteY0" fmla="*/ 17042 h 16760"/>
                <a:gd name="connsiteX1" fmla="*/ 11358 w 397653"/>
                <a:gd name="connsiteY1" fmla="*/ 17042 h 16760"/>
                <a:gd name="connsiteX2" fmla="*/ -295 w 397653"/>
                <a:gd name="connsiteY2" fmla="*/ 8696 h 16760"/>
                <a:gd name="connsiteX3" fmla="*/ 12303 w 397653"/>
                <a:gd name="connsiteY3" fmla="*/ 349 h 16760"/>
                <a:gd name="connsiteX4" fmla="*/ 386618 w 397653"/>
                <a:gd name="connsiteY4" fmla="*/ 349 h 16760"/>
                <a:gd name="connsiteX5" fmla="*/ 397248 w 397653"/>
                <a:gd name="connsiteY5" fmla="*/ 8696 h 16760"/>
                <a:gd name="connsiteX6" fmla="*/ 383312 w 397653"/>
                <a:gd name="connsiteY6" fmla="*/ 17042 h 1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653" h="16760">
                  <a:moveTo>
                    <a:pt x="383312" y="17042"/>
                  </a:moveTo>
                  <a:lnTo>
                    <a:pt x="11358" y="17042"/>
                  </a:lnTo>
                  <a:cubicBezTo>
                    <a:pt x="4665" y="17042"/>
                    <a:pt x="-532" y="13341"/>
                    <a:pt x="-295" y="8696"/>
                  </a:cubicBezTo>
                  <a:cubicBezTo>
                    <a:pt x="-59" y="4050"/>
                    <a:pt x="5531" y="349"/>
                    <a:pt x="12303" y="349"/>
                  </a:cubicBezTo>
                  <a:lnTo>
                    <a:pt x="386618" y="349"/>
                  </a:lnTo>
                  <a:cubicBezTo>
                    <a:pt x="393390" y="349"/>
                    <a:pt x="398114" y="4129"/>
                    <a:pt x="397248" y="8696"/>
                  </a:cubicBezTo>
                  <a:cubicBezTo>
                    <a:pt x="394949" y="14246"/>
                    <a:pt x="389288" y="17640"/>
                    <a:pt x="383312" y="17042"/>
                  </a:cubicBezTo>
                  <a:close/>
                </a:path>
              </a:pathLst>
            </a:custGeom>
            <a:solidFill>
              <a:srgbClr val="FFFFFF"/>
            </a:solidFill>
            <a:ln w="7867" cap="flat">
              <a:noFill/>
              <a:prstDash val="solid"/>
              <a:miter/>
            </a:ln>
          </p:spPr>
          <p:txBody>
            <a:bodyPr rtlCol="0" anchor="ctr"/>
            <a:lstStyle/>
            <a:p>
              <a:endParaRPr lang="en-US"/>
            </a:p>
          </p:txBody>
        </p:sp>
        <p:sp>
          <p:nvSpPr>
            <p:cNvPr id="2599" name="Freeform: Shape 2598">
              <a:extLst>
                <a:ext uri="{FF2B5EF4-FFF2-40B4-BE49-F238E27FC236}">
                  <a16:creationId xmlns:a16="http://schemas.microsoft.com/office/drawing/2014/main" id="{24EFAD9F-B94E-BDE6-92A4-9BA015A6B756}"/>
                </a:ext>
              </a:extLst>
            </p:cNvPr>
            <p:cNvSpPr/>
            <p:nvPr/>
          </p:nvSpPr>
          <p:spPr>
            <a:xfrm>
              <a:off x="-71600" y="-2292955"/>
              <a:ext cx="363885" cy="16692"/>
            </a:xfrm>
            <a:custGeom>
              <a:avLst/>
              <a:gdLst>
                <a:gd name="connsiteX0" fmla="*/ 351377 w 363885"/>
                <a:gd name="connsiteY0" fmla="*/ 17042 h 16692"/>
                <a:gd name="connsiteX1" fmla="*/ 12808 w 363885"/>
                <a:gd name="connsiteY1" fmla="*/ 17042 h 16692"/>
                <a:gd name="connsiteX2" fmla="*/ -262 w 363885"/>
                <a:gd name="connsiteY2" fmla="*/ 8696 h 16692"/>
                <a:gd name="connsiteX3" fmla="*/ 10997 w 363885"/>
                <a:gd name="connsiteY3" fmla="*/ 349 h 16692"/>
                <a:gd name="connsiteX4" fmla="*/ 351535 w 363885"/>
                <a:gd name="connsiteY4" fmla="*/ 349 h 16692"/>
                <a:gd name="connsiteX5" fmla="*/ 363581 w 363885"/>
                <a:gd name="connsiteY5" fmla="*/ 8696 h 16692"/>
                <a:gd name="connsiteX6" fmla="*/ 351377 w 363885"/>
                <a:gd name="connsiteY6" fmla="*/ 17042 h 1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885" h="16692">
                  <a:moveTo>
                    <a:pt x="351377" y="17042"/>
                  </a:moveTo>
                  <a:lnTo>
                    <a:pt x="12808" y="17042"/>
                  </a:lnTo>
                  <a:cubicBezTo>
                    <a:pt x="6115" y="17042"/>
                    <a:pt x="289" y="13341"/>
                    <a:pt x="-262" y="8696"/>
                  </a:cubicBezTo>
                  <a:cubicBezTo>
                    <a:pt x="-814" y="4050"/>
                    <a:pt x="4304" y="349"/>
                    <a:pt x="10997" y="349"/>
                  </a:cubicBezTo>
                  <a:lnTo>
                    <a:pt x="351535" y="349"/>
                  </a:lnTo>
                  <a:cubicBezTo>
                    <a:pt x="358227" y="349"/>
                    <a:pt x="363660" y="4129"/>
                    <a:pt x="363581" y="8696"/>
                  </a:cubicBezTo>
                  <a:cubicBezTo>
                    <a:pt x="363503" y="13262"/>
                    <a:pt x="358070" y="17042"/>
                    <a:pt x="351377" y="17042"/>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0" name="Freeform: Shape 2599">
              <a:extLst>
                <a:ext uri="{FF2B5EF4-FFF2-40B4-BE49-F238E27FC236}">
                  <a16:creationId xmlns:a16="http://schemas.microsoft.com/office/drawing/2014/main" id="{BD2F1B7C-CCF3-0B4B-5BEC-D42677EBE533}"/>
                </a:ext>
              </a:extLst>
            </p:cNvPr>
            <p:cNvSpPr/>
            <p:nvPr/>
          </p:nvSpPr>
          <p:spPr>
            <a:xfrm>
              <a:off x="520674" y="-1850374"/>
              <a:ext cx="57381" cy="11889"/>
            </a:xfrm>
            <a:custGeom>
              <a:avLst/>
              <a:gdLst>
                <a:gd name="connsiteX0" fmla="*/ 47595 w 57381"/>
                <a:gd name="connsiteY0" fmla="*/ 349 h 11889"/>
                <a:gd name="connsiteX1" fmla="*/ 57043 w 57381"/>
                <a:gd name="connsiteY1" fmla="*/ 6333 h 11889"/>
                <a:gd name="connsiteX2" fmla="*/ 45941 w 57381"/>
                <a:gd name="connsiteY2" fmla="*/ 12238 h 11889"/>
                <a:gd name="connsiteX3" fmla="*/ 9171 w 57381"/>
                <a:gd name="connsiteY3" fmla="*/ 12238 h 11889"/>
                <a:gd name="connsiteX4" fmla="*/ -278 w 57381"/>
                <a:gd name="connsiteY4" fmla="*/ 6333 h 11889"/>
                <a:gd name="connsiteX5" fmla="*/ 10667 w 57381"/>
                <a:gd name="connsiteY5" fmla="*/ 349 h 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81" h="11889">
                  <a:moveTo>
                    <a:pt x="47595" y="349"/>
                  </a:moveTo>
                  <a:cubicBezTo>
                    <a:pt x="53263" y="349"/>
                    <a:pt x="57516" y="3026"/>
                    <a:pt x="57043" y="6333"/>
                  </a:cubicBezTo>
                  <a:cubicBezTo>
                    <a:pt x="56571" y="9640"/>
                    <a:pt x="51610" y="12238"/>
                    <a:pt x="45941" y="12238"/>
                  </a:cubicBezTo>
                  <a:lnTo>
                    <a:pt x="9171" y="12238"/>
                  </a:lnTo>
                  <a:cubicBezTo>
                    <a:pt x="3580" y="12238"/>
                    <a:pt x="-671" y="9561"/>
                    <a:pt x="-278" y="6333"/>
                  </a:cubicBezTo>
                  <a:cubicBezTo>
                    <a:pt x="116" y="3105"/>
                    <a:pt x="4998" y="349"/>
                    <a:pt x="10667" y="349"/>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1" name="Freeform: Shape 2600">
              <a:extLst>
                <a:ext uri="{FF2B5EF4-FFF2-40B4-BE49-F238E27FC236}">
                  <a16:creationId xmlns:a16="http://schemas.microsoft.com/office/drawing/2014/main" id="{CB73DF5A-6A40-0E7A-911B-6285A5E98D39}"/>
                </a:ext>
              </a:extLst>
            </p:cNvPr>
            <p:cNvSpPr/>
            <p:nvPr/>
          </p:nvSpPr>
          <p:spPr>
            <a:xfrm>
              <a:off x="45906" y="-1888247"/>
              <a:ext cx="71108" cy="12283"/>
            </a:xfrm>
            <a:custGeom>
              <a:avLst/>
              <a:gdLst>
                <a:gd name="connsiteX0" fmla="*/ 70806 w 71108"/>
                <a:gd name="connsiteY0" fmla="*/ 6491 h 12283"/>
                <a:gd name="connsiteX1" fmla="*/ 60727 w 71108"/>
                <a:gd name="connsiteY1" fmla="*/ 12632 h 12283"/>
                <a:gd name="connsiteX2" fmla="*/ 10572 w 71108"/>
                <a:gd name="connsiteY2" fmla="*/ 12632 h 12283"/>
                <a:gd name="connsiteX3" fmla="*/ -294 w 71108"/>
                <a:gd name="connsiteY3" fmla="*/ 6491 h 12283"/>
                <a:gd name="connsiteX4" fmla="*/ 9627 w 71108"/>
                <a:gd name="connsiteY4" fmla="*/ 349 h 12283"/>
                <a:gd name="connsiteX5" fmla="*/ 59940 w 71108"/>
                <a:gd name="connsiteY5" fmla="*/ 349 h 12283"/>
                <a:gd name="connsiteX6" fmla="*/ 70806 w 71108"/>
                <a:gd name="connsiteY6" fmla="*/ 6491 h 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08" h="12283">
                  <a:moveTo>
                    <a:pt x="70806" y="6491"/>
                  </a:moveTo>
                  <a:cubicBezTo>
                    <a:pt x="70806" y="9876"/>
                    <a:pt x="66475" y="12632"/>
                    <a:pt x="60727" y="12632"/>
                  </a:cubicBezTo>
                  <a:lnTo>
                    <a:pt x="10572" y="12632"/>
                  </a:lnTo>
                  <a:cubicBezTo>
                    <a:pt x="4824" y="12632"/>
                    <a:pt x="-57" y="9876"/>
                    <a:pt x="-294" y="6491"/>
                  </a:cubicBezTo>
                  <a:cubicBezTo>
                    <a:pt x="-530" y="3105"/>
                    <a:pt x="3879" y="349"/>
                    <a:pt x="9627" y="349"/>
                  </a:cubicBezTo>
                  <a:lnTo>
                    <a:pt x="59940" y="349"/>
                  </a:lnTo>
                  <a:cubicBezTo>
                    <a:pt x="65688" y="349"/>
                    <a:pt x="70648" y="3105"/>
                    <a:pt x="70806" y="6491"/>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2" name="Freeform: Shape 2601">
              <a:extLst>
                <a:ext uri="{FF2B5EF4-FFF2-40B4-BE49-F238E27FC236}">
                  <a16:creationId xmlns:a16="http://schemas.microsoft.com/office/drawing/2014/main" id="{812882CD-1864-0FB0-2FCC-F107A0EAFAA1}"/>
                </a:ext>
              </a:extLst>
            </p:cNvPr>
            <p:cNvSpPr/>
            <p:nvPr/>
          </p:nvSpPr>
          <p:spPr>
            <a:xfrm>
              <a:off x="640334" y="-2052650"/>
              <a:ext cx="81079" cy="14015"/>
            </a:xfrm>
            <a:custGeom>
              <a:avLst/>
              <a:gdLst>
                <a:gd name="connsiteX0" fmla="*/ 80685 w 81079"/>
                <a:gd name="connsiteY0" fmla="*/ 7357 h 14015"/>
                <a:gd name="connsiteX1" fmla="*/ 68324 w 81079"/>
                <a:gd name="connsiteY1" fmla="*/ 14364 h 14015"/>
                <a:gd name="connsiteX2" fmla="*/ 9743 w 81079"/>
                <a:gd name="connsiteY2" fmla="*/ 14364 h 14015"/>
                <a:gd name="connsiteX3" fmla="*/ -256 w 81079"/>
                <a:gd name="connsiteY3" fmla="*/ 7357 h 14015"/>
                <a:gd name="connsiteX4" fmla="*/ 12027 w 81079"/>
                <a:gd name="connsiteY4" fmla="*/ 349 h 14015"/>
                <a:gd name="connsiteX5" fmla="*/ 70922 w 81079"/>
                <a:gd name="connsiteY5" fmla="*/ 349 h 14015"/>
                <a:gd name="connsiteX6" fmla="*/ 80685 w 81079"/>
                <a:gd name="connsiteY6" fmla="*/ 7357 h 1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9" h="14015">
                  <a:moveTo>
                    <a:pt x="80685" y="7357"/>
                  </a:moveTo>
                  <a:cubicBezTo>
                    <a:pt x="79977" y="11215"/>
                    <a:pt x="74465" y="14364"/>
                    <a:pt x="68324" y="14364"/>
                  </a:cubicBezTo>
                  <a:lnTo>
                    <a:pt x="9743" y="14364"/>
                  </a:lnTo>
                  <a:cubicBezTo>
                    <a:pt x="3602" y="14364"/>
                    <a:pt x="-808" y="11215"/>
                    <a:pt x="-256" y="7357"/>
                  </a:cubicBezTo>
                  <a:cubicBezTo>
                    <a:pt x="295" y="3499"/>
                    <a:pt x="5885" y="349"/>
                    <a:pt x="12027" y="349"/>
                  </a:cubicBezTo>
                  <a:lnTo>
                    <a:pt x="70922" y="349"/>
                  </a:lnTo>
                  <a:cubicBezTo>
                    <a:pt x="77063" y="349"/>
                    <a:pt x="81473" y="3262"/>
                    <a:pt x="80685" y="7357"/>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3" name="Freeform: Shape 2602">
              <a:extLst>
                <a:ext uri="{FF2B5EF4-FFF2-40B4-BE49-F238E27FC236}">
                  <a16:creationId xmlns:a16="http://schemas.microsoft.com/office/drawing/2014/main" id="{32546C6E-1028-DE96-F7A6-9102796C3970}"/>
                </a:ext>
              </a:extLst>
            </p:cNvPr>
            <p:cNvSpPr/>
            <p:nvPr/>
          </p:nvSpPr>
          <p:spPr>
            <a:xfrm>
              <a:off x="844430" y="-2009564"/>
              <a:ext cx="68931" cy="13663"/>
            </a:xfrm>
            <a:custGeom>
              <a:avLst/>
              <a:gdLst>
                <a:gd name="connsiteX0" fmla="*/ 59338 w 68931"/>
                <a:gd name="connsiteY0" fmla="*/ 411 h 13663"/>
                <a:gd name="connsiteX1" fmla="*/ 68471 w 68931"/>
                <a:gd name="connsiteY1" fmla="*/ 7183 h 13663"/>
                <a:gd name="connsiteX2" fmla="*/ 55794 w 68931"/>
                <a:gd name="connsiteY2" fmla="*/ 13954 h 13663"/>
                <a:gd name="connsiteX3" fmla="*/ 9103 w 68931"/>
                <a:gd name="connsiteY3" fmla="*/ 13954 h 13663"/>
                <a:gd name="connsiteX4" fmla="*/ -188 w 68931"/>
                <a:gd name="connsiteY4" fmla="*/ 7183 h 13663"/>
                <a:gd name="connsiteX5" fmla="*/ 12411 w 68931"/>
                <a:gd name="connsiteY5" fmla="*/ 411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31" h="13663">
                  <a:moveTo>
                    <a:pt x="59338" y="411"/>
                  </a:moveTo>
                  <a:cubicBezTo>
                    <a:pt x="65401" y="411"/>
                    <a:pt x="69495" y="3482"/>
                    <a:pt x="68471" y="7183"/>
                  </a:cubicBezTo>
                  <a:cubicBezTo>
                    <a:pt x="65991" y="11781"/>
                    <a:pt x="60999" y="14450"/>
                    <a:pt x="55794" y="13954"/>
                  </a:cubicBezTo>
                  <a:lnTo>
                    <a:pt x="9103" y="13954"/>
                  </a:lnTo>
                  <a:cubicBezTo>
                    <a:pt x="3041" y="13954"/>
                    <a:pt x="-1054" y="10962"/>
                    <a:pt x="-188" y="7183"/>
                  </a:cubicBezTo>
                  <a:cubicBezTo>
                    <a:pt x="2246" y="2577"/>
                    <a:pt x="7230" y="-100"/>
                    <a:pt x="12411" y="411"/>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4" name="Freeform: Shape 2603">
              <a:extLst>
                <a:ext uri="{FF2B5EF4-FFF2-40B4-BE49-F238E27FC236}">
                  <a16:creationId xmlns:a16="http://schemas.microsoft.com/office/drawing/2014/main" id="{279D5658-EBD4-F9B6-F473-AF60435C920F}"/>
                </a:ext>
              </a:extLst>
            </p:cNvPr>
            <p:cNvSpPr/>
            <p:nvPr/>
          </p:nvSpPr>
          <p:spPr>
            <a:xfrm>
              <a:off x="128664" y="-2143827"/>
              <a:ext cx="72521" cy="15353"/>
            </a:xfrm>
            <a:custGeom>
              <a:avLst/>
              <a:gdLst>
                <a:gd name="connsiteX0" fmla="*/ 11432 w 72521"/>
                <a:gd name="connsiteY0" fmla="*/ 15703 h 15353"/>
                <a:gd name="connsiteX1" fmla="*/ -299 w 72521"/>
                <a:gd name="connsiteY1" fmla="*/ 8223 h 15353"/>
                <a:gd name="connsiteX2" fmla="*/ 10881 w 72521"/>
                <a:gd name="connsiteY2" fmla="*/ 349 h 15353"/>
                <a:gd name="connsiteX3" fmla="*/ 60564 w 72521"/>
                <a:gd name="connsiteY3" fmla="*/ 349 h 15353"/>
                <a:gd name="connsiteX4" fmla="*/ 72218 w 72521"/>
                <a:gd name="connsiteY4" fmla="*/ 8223 h 15353"/>
                <a:gd name="connsiteX5" fmla="*/ 60880 w 72521"/>
                <a:gd name="connsiteY5" fmla="*/ 15703 h 1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21" h="15353">
                  <a:moveTo>
                    <a:pt x="11432" y="15703"/>
                  </a:moveTo>
                  <a:cubicBezTo>
                    <a:pt x="5134" y="15703"/>
                    <a:pt x="-142" y="12317"/>
                    <a:pt x="-299" y="8223"/>
                  </a:cubicBezTo>
                  <a:cubicBezTo>
                    <a:pt x="-457" y="4128"/>
                    <a:pt x="4504" y="349"/>
                    <a:pt x="10881" y="349"/>
                  </a:cubicBezTo>
                  <a:lnTo>
                    <a:pt x="60564" y="349"/>
                  </a:lnTo>
                  <a:cubicBezTo>
                    <a:pt x="66942" y="349"/>
                    <a:pt x="72139" y="3735"/>
                    <a:pt x="72218" y="8223"/>
                  </a:cubicBezTo>
                  <a:cubicBezTo>
                    <a:pt x="72296" y="12711"/>
                    <a:pt x="67178" y="15703"/>
                    <a:pt x="60880" y="15703"/>
                  </a:cubicBezTo>
                  <a:close/>
                </a:path>
              </a:pathLst>
            </a:custGeom>
            <a:solidFill>
              <a:srgbClr val="FFFFFF">
                <a:alpha val="50000"/>
              </a:srgbClr>
            </a:solidFill>
            <a:ln w="7867" cap="flat">
              <a:noFill/>
              <a:prstDash val="solid"/>
              <a:miter/>
            </a:ln>
          </p:spPr>
          <p:txBody>
            <a:bodyPr rtlCol="0" anchor="ctr"/>
            <a:lstStyle/>
            <a:p>
              <a:endParaRPr lang="en-US"/>
            </a:p>
          </p:txBody>
        </p:sp>
        <p:sp>
          <p:nvSpPr>
            <p:cNvPr id="2605" name="Freeform: Shape 2604">
              <a:extLst>
                <a:ext uri="{FF2B5EF4-FFF2-40B4-BE49-F238E27FC236}">
                  <a16:creationId xmlns:a16="http://schemas.microsoft.com/office/drawing/2014/main" id="{7E776137-DDBF-4B52-A6D2-6F415966477B}"/>
                </a:ext>
              </a:extLst>
            </p:cNvPr>
            <p:cNvSpPr/>
            <p:nvPr/>
          </p:nvSpPr>
          <p:spPr>
            <a:xfrm>
              <a:off x="-585260" y="-2394710"/>
              <a:ext cx="50304" cy="46909"/>
            </a:xfrm>
            <a:custGeom>
              <a:avLst/>
              <a:gdLst>
                <a:gd name="connsiteX0" fmla="*/ 48691 w 50304"/>
                <a:gd name="connsiteY0" fmla="*/ 23997 h 46909"/>
                <a:gd name="connsiteX1" fmla="*/ 39716 w 50304"/>
                <a:gd name="connsiteY1" fmla="*/ 45949 h 46909"/>
                <a:gd name="connsiteX2" fmla="*/ 32157 w 50304"/>
                <a:gd name="connsiteY2" fmla="*/ 47225 h 46909"/>
                <a:gd name="connsiteX3" fmla="*/ 1134 w 50304"/>
                <a:gd name="connsiteY3" fmla="*/ 23997 h 46909"/>
                <a:gd name="connsiteX4" fmla="*/ 9756 w 50304"/>
                <a:gd name="connsiteY4" fmla="*/ 1777 h 46909"/>
                <a:gd name="connsiteX5" fmla="*/ 17512 w 50304"/>
                <a:gd name="connsiteY5" fmla="*/ 376 h 46909"/>
                <a:gd name="connsiteX6" fmla="*/ 48691 w 50304"/>
                <a:gd name="connsiteY6" fmla="*/ 23997 h 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04" h="46909">
                  <a:moveTo>
                    <a:pt x="48691" y="23997"/>
                  </a:moveTo>
                  <a:cubicBezTo>
                    <a:pt x="52274" y="32540"/>
                    <a:pt x="48258" y="42366"/>
                    <a:pt x="39716" y="45949"/>
                  </a:cubicBezTo>
                  <a:cubicBezTo>
                    <a:pt x="37330" y="46957"/>
                    <a:pt x="34739" y="47390"/>
                    <a:pt x="32157" y="47225"/>
                  </a:cubicBezTo>
                  <a:cubicBezTo>
                    <a:pt x="18078" y="46445"/>
                    <a:pt x="5843" y="37288"/>
                    <a:pt x="1134" y="23997"/>
                  </a:cubicBezTo>
                  <a:cubicBezTo>
                    <a:pt x="-2622" y="15486"/>
                    <a:pt x="1237" y="5533"/>
                    <a:pt x="9756" y="1777"/>
                  </a:cubicBezTo>
                  <a:cubicBezTo>
                    <a:pt x="12189" y="707"/>
                    <a:pt x="14850" y="226"/>
                    <a:pt x="17512" y="376"/>
                  </a:cubicBezTo>
                  <a:cubicBezTo>
                    <a:pt x="31763" y="1108"/>
                    <a:pt x="44125" y="10478"/>
                    <a:pt x="48691" y="23997"/>
                  </a:cubicBezTo>
                  <a:close/>
                </a:path>
              </a:pathLst>
            </a:custGeom>
            <a:solidFill>
              <a:srgbClr val="FFFFFF"/>
            </a:solidFill>
            <a:ln w="7867" cap="flat">
              <a:noFill/>
              <a:prstDash val="solid"/>
              <a:miter/>
            </a:ln>
          </p:spPr>
          <p:txBody>
            <a:bodyPr rtlCol="0" anchor="ctr"/>
            <a:lstStyle/>
            <a:p>
              <a:endParaRPr lang="en-US"/>
            </a:p>
          </p:txBody>
        </p:sp>
        <p:sp>
          <p:nvSpPr>
            <p:cNvPr id="2606" name="Freeform: Shape 2605">
              <a:extLst>
                <a:ext uri="{FF2B5EF4-FFF2-40B4-BE49-F238E27FC236}">
                  <a16:creationId xmlns:a16="http://schemas.microsoft.com/office/drawing/2014/main" id="{97D6BF5F-2DE2-7CB6-EB16-3AAFC1DA3A9F}"/>
                </a:ext>
              </a:extLst>
            </p:cNvPr>
            <p:cNvSpPr/>
            <p:nvPr/>
          </p:nvSpPr>
          <p:spPr>
            <a:xfrm>
              <a:off x="-520895" y="-2394315"/>
              <a:ext cx="49774" cy="46905"/>
            </a:xfrm>
            <a:custGeom>
              <a:avLst/>
              <a:gdLst>
                <a:gd name="connsiteX0" fmla="*/ 48418 w 49774"/>
                <a:gd name="connsiteY0" fmla="*/ 23996 h 46905"/>
                <a:gd name="connsiteX1" fmla="*/ 38080 w 49774"/>
                <a:gd name="connsiteY1" fmla="*/ 46208 h 46905"/>
                <a:gd name="connsiteX2" fmla="*/ 31096 w 49774"/>
                <a:gd name="connsiteY2" fmla="*/ 47223 h 46905"/>
                <a:gd name="connsiteX3" fmla="*/ 861 w 49774"/>
                <a:gd name="connsiteY3" fmla="*/ 23996 h 46905"/>
                <a:gd name="connsiteX4" fmla="*/ 10861 w 49774"/>
                <a:gd name="connsiteY4" fmla="*/ 1509 h 46905"/>
                <a:gd name="connsiteX5" fmla="*/ 18026 w 49774"/>
                <a:gd name="connsiteY5" fmla="*/ 375 h 46905"/>
                <a:gd name="connsiteX6" fmla="*/ 48418 w 49774"/>
                <a:gd name="connsiteY6" fmla="*/ 23996 h 4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4" h="46905">
                  <a:moveTo>
                    <a:pt x="48418" y="23996"/>
                  </a:moveTo>
                  <a:cubicBezTo>
                    <a:pt x="51694" y="32980"/>
                    <a:pt x="47072" y="42924"/>
                    <a:pt x="38080" y="46208"/>
                  </a:cubicBezTo>
                  <a:cubicBezTo>
                    <a:pt x="35852" y="47019"/>
                    <a:pt x="33474" y="47365"/>
                    <a:pt x="31096" y="47223"/>
                  </a:cubicBezTo>
                  <a:cubicBezTo>
                    <a:pt x="17175" y="46499"/>
                    <a:pt x="5152" y="37255"/>
                    <a:pt x="861" y="23996"/>
                  </a:cubicBezTo>
                  <a:cubicBezTo>
                    <a:pt x="-2587" y="15028"/>
                    <a:pt x="1885" y="4957"/>
                    <a:pt x="10861" y="1509"/>
                  </a:cubicBezTo>
                  <a:cubicBezTo>
                    <a:pt x="13144" y="635"/>
                    <a:pt x="15585" y="241"/>
                    <a:pt x="18026" y="375"/>
                  </a:cubicBezTo>
                  <a:cubicBezTo>
                    <a:pt x="32136" y="1028"/>
                    <a:pt x="44300" y="10485"/>
                    <a:pt x="48418" y="23996"/>
                  </a:cubicBezTo>
                  <a:close/>
                </a:path>
              </a:pathLst>
            </a:custGeom>
            <a:solidFill>
              <a:srgbClr val="FFFFFF"/>
            </a:solidFill>
            <a:ln w="7867" cap="flat">
              <a:noFill/>
              <a:prstDash val="solid"/>
              <a:miter/>
            </a:ln>
          </p:spPr>
          <p:txBody>
            <a:bodyPr rtlCol="0" anchor="ctr"/>
            <a:lstStyle/>
            <a:p>
              <a:endParaRPr lang="en-US"/>
            </a:p>
          </p:txBody>
        </p:sp>
        <p:sp>
          <p:nvSpPr>
            <p:cNvPr id="2607" name="Freeform: Shape 2606">
              <a:extLst>
                <a:ext uri="{FF2B5EF4-FFF2-40B4-BE49-F238E27FC236}">
                  <a16:creationId xmlns:a16="http://schemas.microsoft.com/office/drawing/2014/main" id="{F8326275-912A-E97E-FFBA-1AD0C6D7825F}"/>
                </a:ext>
              </a:extLst>
            </p:cNvPr>
            <p:cNvSpPr/>
            <p:nvPr/>
          </p:nvSpPr>
          <p:spPr>
            <a:xfrm>
              <a:off x="-455861" y="-2394708"/>
              <a:ext cx="49372" cy="46897"/>
            </a:xfrm>
            <a:custGeom>
              <a:avLst/>
              <a:gdLst>
                <a:gd name="connsiteX0" fmla="*/ 48263 w 49372"/>
                <a:gd name="connsiteY0" fmla="*/ 23995 h 46897"/>
                <a:gd name="connsiteX1" fmla="*/ 36414 w 49372"/>
                <a:gd name="connsiteY1" fmla="*/ 46451 h 46897"/>
                <a:gd name="connsiteX2" fmla="*/ 30154 w 49372"/>
                <a:gd name="connsiteY2" fmla="*/ 47223 h 46897"/>
                <a:gd name="connsiteX3" fmla="*/ 628 w 49372"/>
                <a:gd name="connsiteY3" fmla="*/ 23995 h 46897"/>
                <a:gd name="connsiteX4" fmla="*/ 11958 w 49372"/>
                <a:gd name="connsiteY4" fmla="*/ 1279 h 46897"/>
                <a:gd name="connsiteX5" fmla="*/ 18580 w 49372"/>
                <a:gd name="connsiteY5" fmla="*/ 374 h 46897"/>
                <a:gd name="connsiteX6" fmla="*/ 48263 w 49372"/>
                <a:gd name="connsiteY6" fmla="*/ 23995 h 4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72" h="46897">
                  <a:moveTo>
                    <a:pt x="48263" y="23995"/>
                  </a:moveTo>
                  <a:cubicBezTo>
                    <a:pt x="51193" y="33467"/>
                    <a:pt x="45886" y="43522"/>
                    <a:pt x="36414" y="46451"/>
                  </a:cubicBezTo>
                  <a:cubicBezTo>
                    <a:pt x="34390" y="47073"/>
                    <a:pt x="32272" y="47333"/>
                    <a:pt x="30154" y="47223"/>
                  </a:cubicBezTo>
                  <a:cubicBezTo>
                    <a:pt x="16359" y="46592"/>
                    <a:pt x="4486" y="37254"/>
                    <a:pt x="628" y="23995"/>
                  </a:cubicBezTo>
                  <a:cubicBezTo>
                    <a:pt x="-2514" y="14594"/>
                    <a:pt x="2557" y="4421"/>
                    <a:pt x="11958" y="1279"/>
                  </a:cubicBezTo>
                  <a:cubicBezTo>
                    <a:pt x="14092" y="563"/>
                    <a:pt x="16336" y="256"/>
                    <a:pt x="18580" y="374"/>
                  </a:cubicBezTo>
                  <a:cubicBezTo>
                    <a:pt x="32563" y="941"/>
                    <a:pt x="44571" y="10500"/>
                    <a:pt x="48263" y="23995"/>
                  </a:cubicBezTo>
                  <a:close/>
                </a:path>
              </a:pathLst>
            </a:custGeom>
            <a:solidFill>
              <a:srgbClr val="FFFFFF"/>
            </a:solidFill>
            <a:ln w="7867" cap="flat">
              <a:noFill/>
              <a:prstDash val="solid"/>
              <a:miter/>
            </a:ln>
          </p:spPr>
          <p:txBody>
            <a:bodyPr rtlCol="0" anchor="ctr"/>
            <a:lstStyle/>
            <a:p>
              <a:endParaRPr lang="en-US"/>
            </a:p>
          </p:txBody>
        </p:sp>
        <p:sp>
          <p:nvSpPr>
            <p:cNvPr id="2608" name="Freeform: Shape 2607">
              <a:extLst>
                <a:ext uri="{FF2B5EF4-FFF2-40B4-BE49-F238E27FC236}">
                  <a16:creationId xmlns:a16="http://schemas.microsoft.com/office/drawing/2014/main" id="{41C44448-0C28-45BD-CECB-50698AC4B246}"/>
                </a:ext>
              </a:extLst>
            </p:cNvPr>
            <p:cNvSpPr/>
            <p:nvPr/>
          </p:nvSpPr>
          <p:spPr>
            <a:xfrm>
              <a:off x="-1025932" y="-2456965"/>
              <a:ext cx="468170" cy="567143"/>
            </a:xfrm>
            <a:custGeom>
              <a:avLst/>
              <a:gdLst>
                <a:gd name="connsiteX0" fmla="*/ 0 w 468170"/>
                <a:gd name="connsiteY0" fmla="*/ 0 h 567143"/>
                <a:gd name="connsiteX1" fmla="*/ 212196 w 468170"/>
                <a:gd name="connsiteY1" fmla="*/ 567143 h 567143"/>
                <a:gd name="connsiteX2" fmla="*/ 468171 w 468170"/>
                <a:gd name="connsiteY2" fmla="*/ 0 h 567143"/>
                <a:gd name="connsiteX3" fmla="*/ 0 w 468170"/>
                <a:gd name="connsiteY3" fmla="*/ 0 h 567143"/>
              </a:gdLst>
              <a:ahLst/>
              <a:cxnLst>
                <a:cxn ang="0">
                  <a:pos x="connsiteX0" y="connsiteY0"/>
                </a:cxn>
                <a:cxn ang="0">
                  <a:pos x="connsiteX1" y="connsiteY1"/>
                </a:cxn>
                <a:cxn ang="0">
                  <a:pos x="connsiteX2" y="connsiteY2"/>
                </a:cxn>
                <a:cxn ang="0">
                  <a:pos x="connsiteX3" y="connsiteY3"/>
                </a:cxn>
              </a:cxnLst>
              <a:rect l="l" t="t" r="r" b="b"/>
              <a:pathLst>
                <a:path w="468170" h="567143">
                  <a:moveTo>
                    <a:pt x="0" y="0"/>
                  </a:moveTo>
                  <a:lnTo>
                    <a:pt x="212196" y="567143"/>
                  </a:lnTo>
                  <a:lnTo>
                    <a:pt x="468171" y="0"/>
                  </a:lnTo>
                  <a:lnTo>
                    <a:pt x="0" y="0"/>
                  </a:lnTo>
                  <a:close/>
                </a:path>
              </a:pathLst>
            </a:custGeom>
            <a:solidFill>
              <a:srgbClr val="FFFFFF">
                <a:alpha val="10000"/>
              </a:srgbClr>
            </a:solidFill>
            <a:ln w="7867" cap="flat">
              <a:noFill/>
              <a:prstDash val="solid"/>
              <a:miter/>
            </a:ln>
          </p:spPr>
          <p:txBody>
            <a:bodyPr rtlCol="0" anchor="ctr"/>
            <a:lstStyle/>
            <a:p>
              <a:endParaRPr lang="en-US"/>
            </a:p>
          </p:txBody>
        </p:sp>
        <p:sp>
          <p:nvSpPr>
            <p:cNvPr id="2609" name="Freeform: Shape 2608">
              <a:extLst>
                <a:ext uri="{FF2B5EF4-FFF2-40B4-BE49-F238E27FC236}">
                  <a16:creationId xmlns:a16="http://schemas.microsoft.com/office/drawing/2014/main" id="{D7944F33-5169-04F0-AEF1-09CBA0B6E8C9}"/>
                </a:ext>
              </a:extLst>
            </p:cNvPr>
            <p:cNvSpPr/>
            <p:nvPr/>
          </p:nvSpPr>
          <p:spPr>
            <a:xfrm>
              <a:off x="-667914" y="-2456965"/>
              <a:ext cx="869099" cy="728239"/>
            </a:xfrm>
            <a:custGeom>
              <a:avLst/>
              <a:gdLst>
                <a:gd name="connsiteX0" fmla="*/ 0 w 869099"/>
                <a:gd name="connsiteY0" fmla="*/ 728239 h 728239"/>
                <a:gd name="connsiteX1" fmla="*/ 424550 w 869099"/>
                <a:gd name="connsiteY1" fmla="*/ 0 h 728239"/>
                <a:gd name="connsiteX2" fmla="*/ 869100 w 869099"/>
                <a:gd name="connsiteY2" fmla="*/ 0 h 728239"/>
                <a:gd name="connsiteX3" fmla="*/ 244164 w 869099"/>
                <a:gd name="connsiteY3" fmla="*/ 728239 h 728239"/>
                <a:gd name="connsiteX4" fmla="*/ 0 w 869099"/>
                <a:gd name="connsiteY4" fmla="*/ 728239 h 7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99" h="728239">
                  <a:moveTo>
                    <a:pt x="0" y="728239"/>
                  </a:moveTo>
                  <a:lnTo>
                    <a:pt x="424550" y="0"/>
                  </a:lnTo>
                  <a:lnTo>
                    <a:pt x="869100" y="0"/>
                  </a:lnTo>
                  <a:lnTo>
                    <a:pt x="244164" y="728239"/>
                  </a:lnTo>
                  <a:lnTo>
                    <a:pt x="0" y="728239"/>
                  </a:lnTo>
                  <a:close/>
                </a:path>
              </a:pathLst>
            </a:custGeom>
            <a:solidFill>
              <a:srgbClr val="FFFFFF">
                <a:alpha val="10000"/>
              </a:srgbClr>
            </a:solidFill>
            <a:ln w="7867" cap="flat">
              <a:noFill/>
              <a:prstDash val="solid"/>
              <a:miter/>
            </a:ln>
          </p:spPr>
          <p:txBody>
            <a:bodyPr rtlCol="0" anchor="ctr"/>
            <a:lstStyle/>
            <a:p>
              <a:endParaRPr lang="en-US"/>
            </a:p>
          </p:txBody>
        </p:sp>
        <p:sp>
          <p:nvSpPr>
            <p:cNvPr id="2610" name="Freeform: Shape 2609">
              <a:extLst>
                <a:ext uri="{FF2B5EF4-FFF2-40B4-BE49-F238E27FC236}">
                  <a16:creationId xmlns:a16="http://schemas.microsoft.com/office/drawing/2014/main" id="{45A77046-1FFB-63C6-08D0-89F73D3D5942}"/>
                </a:ext>
              </a:extLst>
            </p:cNvPr>
            <p:cNvSpPr/>
            <p:nvPr/>
          </p:nvSpPr>
          <p:spPr>
            <a:xfrm>
              <a:off x="-269111" y="-2460508"/>
              <a:ext cx="787528" cy="731782"/>
            </a:xfrm>
            <a:custGeom>
              <a:avLst/>
              <a:gdLst>
                <a:gd name="connsiteX0" fmla="*/ 661864 w 787528"/>
                <a:gd name="connsiteY0" fmla="*/ 0 h 731782"/>
                <a:gd name="connsiteX1" fmla="*/ 0 w 787528"/>
                <a:gd name="connsiteY1" fmla="*/ 731782 h 731782"/>
                <a:gd name="connsiteX2" fmla="*/ 101965 w 787528"/>
                <a:gd name="connsiteY2" fmla="*/ 731782 h 731782"/>
                <a:gd name="connsiteX3" fmla="*/ 787528 w 787528"/>
                <a:gd name="connsiteY3" fmla="*/ 3543 h 731782"/>
                <a:gd name="connsiteX4" fmla="*/ 661864 w 787528"/>
                <a:gd name="connsiteY4" fmla="*/ 0 h 73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528" h="731782">
                  <a:moveTo>
                    <a:pt x="661864" y="0"/>
                  </a:moveTo>
                  <a:lnTo>
                    <a:pt x="0" y="731782"/>
                  </a:lnTo>
                  <a:lnTo>
                    <a:pt x="101965" y="731782"/>
                  </a:lnTo>
                  <a:lnTo>
                    <a:pt x="787528" y="3543"/>
                  </a:lnTo>
                  <a:lnTo>
                    <a:pt x="661864" y="0"/>
                  </a:lnTo>
                  <a:close/>
                </a:path>
              </a:pathLst>
            </a:custGeom>
            <a:solidFill>
              <a:srgbClr val="FFFFFF">
                <a:alpha val="10000"/>
              </a:srgbClr>
            </a:solidFill>
            <a:ln w="7867" cap="flat">
              <a:noFill/>
              <a:prstDash val="solid"/>
              <a:miter/>
            </a:ln>
          </p:spPr>
          <p:txBody>
            <a:bodyPr rtlCol="0" anchor="ctr"/>
            <a:lstStyle/>
            <a:p>
              <a:endParaRPr lang="en-US"/>
            </a:p>
          </p:txBody>
        </p:sp>
        <p:sp>
          <p:nvSpPr>
            <p:cNvPr id="2611" name="Freeform: Shape 2610">
              <a:extLst>
                <a:ext uri="{FF2B5EF4-FFF2-40B4-BE49-F238E27FC236}">
                  <a16:creationId xmlns:a16="http://schemas.microsoft.com/office/drawing/2014/main" id="{B2F37ECB-1EB3-13C4-3817-ADFCADA0A7FB}"/>
                </a:ext>
              </a:extLst>
            </p:cNvPr>
            <p:cNvSpPr/>
            <p:nvPr/>
          </p:nvSpPr>
          <p:spPr>
            <a:xfrm>
              <a:off x="523455" y="-2456965"/>
              <a:ext cx="830046" cy="728239"/>
            </a:xfrm>
            <a:custGeom>
              <a:avLst/>
              <a:gdLst>
                <a:gd name="connsiteX0" fmla="*/ 0 w 830046"/>
                <a:gd name="connsiteY0" fmla="*/ 728239 h 728239"/>
                <a:gd name="connsiteX1" fmla="*/ 727373 w 830046"/>
                <a:gd name="connsiteY1" fmla="*/ 0 h 728239"/>
                <a:gd name="connsiteX2" fmla="*/ 830046 w 830046"/>
                <a:gd name="connsiteY2" fmla="*/ 0 h 728239"/>
                <a:gd name="connsiteX3" fmla="*/ 80076 w 830046"/>
                <a:gd name="connsiteY3" fmla="*/ 728239 h 728239"/>
                <a:gd name="connsiteX4" fmla="*/ 0 w 830046"/>
                <a:gd name="connsiteY4" fmla="*/ 728239 h 7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046" h="728239">
                  <a:moveTo>
                    <a:pt x="0" y="728239"/>
                  </a:moveTo>
                  <a:lnTo>
                    <a:pt x="727373" y="0"/>
                  </a:lnTo>
                  <a:lnTo>
                    <a:pt x="830046" y="0"/>
                  </a:lnTo>
                  <a:lnTo>
                    <a:pt x="80076" y="728239"/>
                  </a:lnTo>
                  <a:lnTo>
                    <a:pt x="0" y="728239"/>
                  </a:lnTo>
                  <a:close/>
                </a:path>
              </a:pathLst>
            </a:custGeom>
            <a:solidFill>
              <a:srgbClr val="FFFFFF">
                <a:alpha val="10000"/>
              </a:srgbClr>
            </a:solidFill>
            <a:ln w="7867" cap="flat">
              <a:noFill/>
              <a:prstDash val="solid"/>
              <a:miter/>
            </a:ln>
          </p:spPr>
          <p:txBody>
            <a:bodyPr rtlCol="0" anchor="ctr"/>
            <a:lstStyle/>
            <a:p>
              <a:endParaRPr lang="en-US"/>
            </a:p>
          </p:txBody>
        </p:sp>
        <p:sp>
          <p:nvSpPr>
            <p:cNvPr id="2612" name="Freeform: Shape 2611">
              <a:extLst>
                <a:ext uri="{FF2B5EF4-FFF2-40B4-BE49-F238E27FC236}">
                  <a16:creationId xmlns:a16="http://schemas.microsoft.com/office/drawing/2014/main" id="{FBDADEFB-BA19-D294-3447-4A570BD771E9}"/>
                </a:ext>
              </a:extLst>
            </p:cNvPr>
            <p:cNvSpPr/>
            <p:nvPr/>
          </p:nvSpPr>
          <p:spPr>
            <a:xfrm>
              <a:off x="-668229" y="-1412596"/>
              <a:ext cx="244714" cy="234164"/>
            </a:xfrm>
            <a:custGeom>
              <a:avLst/>
              <a:gdLst>
                <a:gd name="connsiteX0" fmla="*/ 205043 w 244714"/>
                <a:gd name="connsiteY0" fmla="*/ 349 h 234164"/>
                <a:gd name="connsiteX1" fmla="*/ 39066 w 244714"/>
                <a:gd name="connsiteY1" fmla="*/ 349 h 234164"/>
                <a:gd name="connsiteX2" fmla="*/ -303 w 244714"/>
                <a:gd name="connsiteY2" fmla="*/ 39718 h 234164"/>
                <a:gd name="connsiteX3" fmla="*/ -303 w 244714"/>
                <a:gd name="connsiteY3" fmla="*/ 120581 h 234164"/>
                <a:gd name="connsiteX4" fmla="*/ 39066 w 244714"/>
                <a:gd name="connsiteY4" fmla="*/ 159949 h 234164"/>
                <a:gd name="connsiteX5" fmla="*/ 82450 w 244714"/>
                <a:gd name="connsiteY5" fmla="*/ 159949 h 234164"/>
                <a:gd name="connsiteX6" fmla="*/ 115362 w 244714"/>
                <a:gd name="connsiteY6" fmla="*/ 234513 h 234164"/>
                <a:gd name="connsiteX7" fmla="*/ 161738 w 244714"/>
                <a:gd name="connsiteY7" fmla="*/ 159949 h 234164"/>
                <a:gd name="connsiteX8" fmla="*/ 205043 w 244714"/>
                <a:gd name="connsiteY8" fmla="*/ 159949 h 234164"/>
                <a:gd name="connsiteX9" fmla="*/ 244412 w 244714"/>
                <a:gd name="connsiteY9" fmla="*/ 120581 h 234164"/>
                <a:gd name="connsiteX10" fmla="*/ 244412 w 244714"/>
                <a:gd name="connsiteY10" fmla="*/ 39718 h 234164"/>
                <a:gd name="connsiteX11" fmla="*/ 205043 w 244714"/>
                <a:gd name="connsiteY11" fmla="*/ 349 h 23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14" h="234164">
                  <a:moveTo>
                    <a:pt x="205043" y="349"/>
                  </a:moveTo>
                  <a:lnTo>
                    <a:pt x="39066" y="349"/>
                  </a:lnTo>
                  <a:cubicBezTo>
                    <a:pt x="17326" y="349"/>
                    <a:pt x="-303" y="17978"/>
                    <a:pt x="-303" y="39718"/>
                  </a:cubicBezTo>
                  <a:lnTo>
                    <a:pt x="-303" y="120581"/>
                  </a:lnTo>
                  <a:cubicBezTo>
                    <a:pt x="-303" y="142320"/>
                    <a:pt x="17326" y="159949"/>
                    <a:pt x="39066" y="159949"/>
                  </a:cubicBezTo>
                  <a:lnTo>
                    <a:pt x="82450" y="159949"/>
                  </a:lnTo>
                  <a:lnTo>
                    <a:pt x="115362" y="234513"/>
                  </a:lnTo>
                  <a:lnTo>
                    <a:pt x="161738" y="159949"/>
                  </a:lnTo>
                  <a:lnTo>
                    <a:pt x="205043" y="159949"/>
                  </a:lnTo>
                  <a:cubicBezTo>
                    <a:pt x="226782" y="159949"/>
                    <a:pt x="244412" y="142320"/>
                    <a:pt x="244412" y="120581"/>
                  </a:cubicBezTo>
                  <a:lnTo>
                    <a:pt x="244412" y="39718"/>
                  </a:lnTo>
                  <a:cubicBezTo>
                    <a:pt x="244412" y="17978"/>
                    <a:pt x="226782" y="349"/>
                    <a:pt x="205043"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13" name="Freeform: Shape 2612">
              <a:extLst>
                <a:ext uri="{FF2B5EF4-FFF2-40B4-BE49-F238E27FC236}">
                  <a16:creationId xmlns:a16="http://schemas.microsoft.com/office/drawing/2014/main" id="{4C3C15E4-9479-86F2-BADD-3DF30D1F81B6}"/>
                </a:ext>
              </a:extLst>
            </p:cNvPr>
            <p:cNvSpPr/>
            <p:nvPr/>
          </p:nvSpPr>
          <p:spPr>
            <a:xfrm>
              <a:off x="-568942" y="-1374251"/>
              <a:ext cx="15747" cy="78343"/>
            </a:xfrm>
            <a:custGeom>
              <a:avLst/>
              <a:gdLst>
                <a:gd name="connsiteX0" fmla="*/ -303 w 15747"/>
                <a:gd name="connsiteY0" fmla="*/ 8223 h 78343"/>
                <a:gd name="connsiteX1" fmla="*/ 7571 w 15747"/>
                <a:gd name="connsiteY1" fmla="*/ 349 h 78343"/>
                <a:gd name="connsiteX2" fmla="*/ 15444 w 15747"/>
                <a:gd name="connsiteY2" fmla="*/ 7672 h 78343"/>
                <a:gd name="connsiteX3" fmla="*/ 7571 w 15747"/>
                <a:gd name="connsiteY3" fmla="*/ 15545 h 78343"/>
                <a:gd name="connsiteX4" fmla="*/ -303 w 15747"/>
                <a:gd name="connsiteY4" fmla="*/ 8223 h 78343"/>
                <a:gd name="connsiteX5" fmla="*/ 1429 w 15747"/>
                <a:gd name="connsiteY5" fmla="*/ 24679 h 78343"/>
                <a:gd name="connsiteX6" fmla="*/ 14106 w 15747"/>
                <a:gd name="connsiteY6" fmla="*/ 24679 h 78343"/>
                <a:gd name="connsiteX7" fmla="*/ 14106 w 15747"/>
                <a:gd name="connsiteY7" fmla="*/ 78693 h 78343"/>
                <a:gd name="connsiteX8" fmla="*/ 1429 w 15747"/>
                <a:gd name="connsiteY8" fmla="*/ 78693 h 7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7" h="78343">
                  <a:moveTo>
                    <a:pt x="-303" y="8223"/>
                  </a:moveTo>
                  <a:cubicBezTo>
                    <a:pt x="-303" y="3877"/>
                    <a:pt x="3224" y="349"/>
                    <a:pt x="7571" y="349"/>
                  </a:cubicBezTo>
                  <a:cubicBezTo>
                    <a:pt x="11712" y="341"/>
                    <a:pt x="15153" y="3538"/>
                    <a:pt x="15444" y="7672"/>
                  </a:cubicBezTo>
                  <a:cubicBezTo>
                    <a:pt x="15444" y="12018"/>
                    <a:pt x="11917" y="15545"/>
                    <a:pt x="7571" y="15545"/>
                  </a:cubicBezTo>
                  <a:cubicBezTo>
                    <a:pt x="3429" y="15553"/>
                    <a:pt x="-12" y="12357"/>
                    <a:pt x="-303" y="8223"/>
                  </a:cubicBezTo>
                  <a:close/>
                  <a:moveTo>
                    <a:pt x="1429" y="24679"/>
                  </a:moveTo>
                  <a:lnTo>
                    <a:pt x="14106" y="24679"/>
                  </a:lnTo>
                  <a:lnTo>
                    <a:pt x="14106" y="78693"/>
                  </a:lnTo>
                  <a:lnTo>
                    <a:pt x="1429" y="78693"/>
                  </a:lnTo>
                  <a:close/>
                </a:path>
              </a:pathLst>
            </a:custGeom>
            <a:solidFill>
              <a:srgbClr val="263238"/>
            </a:solidFill>
            <a:ln w="7867" cap="flat">
              <a:noFill/>
              <a:prstDash val="solid"/>
              <a:miter/>
            </a:ln>
          </p:spPr>
          <p:txBody>
            <a:bodyPr rtlCol="0" anchor="ctr"/>
            <a:lstStyle/>
            <a:p>
              <a:endParaRPr lang="en-US"/>
            </a:p>
          </p:txBody>
        </p:sp>
        <p:sp>
          <p:nvSpPr>
            <p:cNvPr id="2614" name="Freeform: Shape 2613">
              <a:extLst>
                <a:ext uri="{FF2B5EF4-FFF2-40B4-BE49-F238E27FC236}">
                  <a16:creationId xmlns:a16="http://schemas.microsoft.com/office/drawing/2014/main" id="{88FEBAAE-A38B-7514-D94B-EA55CAE9C29A}"/>
                </a:ext>
              </a:extLst>
            </p:cNvPr>
            <p:cNvSpPr/>
            <p:nvPr/>
          </p:nvSpPr>
          <p:spPr>
            <a:xfrm>
              <a:off x="-545163" y="-1371755"/>
              <a:ext cx="39683" cy="75847"/>
            </a:xfrm>
            <a:custGeom>
              <a:avLst/>
              <a:gdLst>
                <a:gd name="connsiteX0" fmla="*/ 20877 w 39683"/>
                <a:gd name="connsiteY0" fmla="*/ 19348 h 75847"/>
                <a:gd name="connsiteX1" fmla="*/ 20877 w 39683"/>
                <a:gd name="connsiteY1" fmla="*/ 22576 h 75847"/>
                <a:gd name="connsiteX2" fmla="*/ 35680 w 39683"/>
                <a:gd name="connsiteY2" fmla="*/ 22576 h 75847"/>
                <a:gd name="connsiteX3" fmla="*/ 35680 w 39683"/>
                <a:gd name="connsiteY3" fmla="*/ 32734 h 75847"/>
                <a:gd name="connsiteX4" fmla="*/ 21271 w 39683"/>
                <a:gd name="connsiteY4" fmla="*/ 32734 h 75847"/>
                <a:gd name="connsiteX5" fmla="*/ 21271 w 39683"/>
                <a:gd name="connsiteY5" fmla="*/ 76197 h 75847"/>
                <a:gd name="connsiteX6" fmla="*/ 8594 w 39683"/>
                <a:gd name="connsiteY6" fmla="*/ 76197 h 75847"/>
                <a:gd name="connsiteX7" fmla="*/ 8594 w 39683"/>
                <a:gd name="connsiteY7" fmla="*/ 32734 h 75847"/>
                <a:gd name="connsiteX8" fmla="*/ -303 w 39683"/>
                <a:gd name="connsiteY8" fmla="*/ 32734 h 75847"/>
                <a:gd name="connsiteX9" fmla="*/ -303 w 39683"/>
                <a:gd name="connsiteY9" fmla="*/ 22576 h 75847"/>
                <a:gd name="connsiteX10" fmla="*/ 8594 w 39683"/>
                <a:gd name="connsiteY10" fmla="*/ 22576 h 75847"/>
                <a:gd name="connsiteX11" fmla="*/ 8594 w 39683"/>
                <a:gd name="connsiteY11" fmla="*/ 19191 h 75847"/>
                <a:gd name="connsiteX12" fmla="*/ 24665 w 39683"/>
                <a:gd name="connsiteY12" fmla="*/ 404 h 75847"/>
                <a:gd name="connsiteX13" fmla="*/ 27885 w 39683"/>
                <a:gd name="connsiteY13" fmla="*/ 451 h 75847"/>
                <a:gd name="connsiteX14" fmla="*/ 39381 w 39683"/>
                <a:gd name="connsiteY14" fmla="*/ 3365 h 75847"/>
                <a:gd name="connsiteX15" fmla="*/ 35838 w 39683"/>
                <a:gd name="connsiteY15" fmla="*/ 12892 h 75847"/>
                <a:gd name="connsiteX16" fmla="*/ 28830 w 39683"/>
                <a:gd name="connsiteY16" fmla="*/ 10687 h 75847"/>
                <a:gd name="connsiteX17" fmla="*/ 20877 w 39683"/>
                <a:gd name="connsiteY17" fmla="*/ 19348 h 7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83" h="75847">
                  <a:moveTo>
                    <a:pt x="20877" y="19348"/>
                  </a:moveTo>
                  <a:lnTo>
                    <a:pt x="20877" y="22576"/>
                  </a:lnTo>
                  <a:lnTo>
                    <a:pt x="35680" y="22576"/>
                  </a:lnTo>
                  <a:lnTo>
                    <a:pt x="35680" y="32734"/>
                  </a:lnTo>
                  <a:lnTo>
                    <a:pt x="21271" y="32734"/>
                  </a:lnTo>
                  <a:lnTo>
                    <a:pt x="21271" y="76197"/>
                  </a:lnTo>
                  <a:lnTo>
                    <a:pt x="8594" y="76197"/>
                  </a:lnTo>
                  <a:lnTo>
                    <a:pt x="8594" y="32734"/>
                  </a:lnTo>
                  <a:lnTo>
                    <a:pt x="-303" y="32734"/>
                  </a:lnTo>
                  <a:lnTo>
                    <a:pt x="-303" y="22576"/>
                  </a:lnTo>
                  <a:lnTo>
                    <a:pt x="8594" y="22576"/>
                  </a:lnTo>
                  <a:lnTo>
                    <a:pt x="8594" y="19191"/>
                  </a:lnTo>
                  <a:cubicBezTo>
                    <a:pt x="7846" y="9569"/>
                    <a:pt x="15035" y="1152"/>
                    <a:pt x="24665" y="404"/>
                  </a:cubicBezTo>
                  <a:cubicBezTo>
                    <a:pt x="25735" y="318"/>
                    <a:pt x="26814" y="333"/>
                    <a:pt x="27885" y="451"/>
                  </a:cubicBezTo>
                  <a:cubicBezTo>
                    <a:pt x="31924" y="247"/>
                    <a:pt x="35924" y="1262"/>
                    <a:pt x="39381" y="3365"/>
                  </a:cubicBezTo>
                  <a:lnTo>
                    <a:pt x="35838" y="12892"/>
                  </a:lnTo>
                  <a:cubicBezTo>
                    <a:pt x="33774" y="11475"/>
                    <a:pt x="31334" y="10703"/>
                    <a:pt x="28830" y="10687"/>
                  </a:cubicBezTo>
                  <a:cubicBezTo>
                    <a:pt x="23554" y="10687"/>
                    <a:pt x="20877" y="13600"/>
                    <a:pt x="20877" y="19348"/>
                  </a:cubicBezTo>
                  <a:close/>
                </a:path>
              </a:pathLst>
            </a:custGeom>
            <a:solidFill>
              <a:srgbClr val="263238"/>
            </a:solidFill>
            <a:ln w="7867" cap="flat">
              <a:noFill/>
              <a:prstDash val="solid"/>
              <a:miter/>
            </a:ln>
          </p:spPr>
          <p:txBody>
            <a:bodyPr rtlCol="0" anchor="ctr"/>
            <a:lstStyle/>
            <a:p>
              <a:endParaRPr lang="en-US"/>
            </a:p>
          </p:txBody>
        </p:sp>
        <p:sp>
          <p:nvSpPr>
            <p:cNvPr id="2615" name="Freeform: Shape 2614">
              <a:extLst>
                <a:ext uri="{FF2B5EF4-FFF2-40B4-BE49-F238E27FC236}">
                  <a16:creationId xmlns:a16="http://schemas.microsoft.com/office/drawing/2014/main" id="{1EF9080F-15ED-0C20-9B68-42668CE24FE6}"/>
                </a:ext>
              </a:extLst>
            </p:cNvPr>
            <p:cNvSpPr/>
            <p:nvPr/>
          </p:nvSpPr>
          <p:spPr>
            <a:xfrm>
              <a:off x="-162658" y="-1401336"/>
              <a:ext cx="244872" cy="233770"/>
            </a:xfrm>
            <a:custGeom>
              <a:avLst/>
              <a:gdLst>
                <a:gd name="connsiteX0" fmla="*/ 205201 w 244872"/>
                <a:gd name="connsiteY0" fmla="*/ 349 h 233770"/>
                <a:gd name="connsiteX1" fmla="*/ 39066 w 244872"/>
                <a:gd name="connsiteY1" fmla="*/ 349 h 233770"/>
                <a:gd name="connsiteX2" fmla="*/ -303 w 244872"/>
                <a:gd name="connsiteY2" fmla="*/ 39718 h 233770"/>
                <a:gd name="connsiteX3" fmla="*/ -303 w 244872"/>
                <a:gd name="connsiteY3" fmla="*/ 120581 h 233770"/>
                <a:gd name="connsiteX4" fmla="*/ 39066 w 244872"/>
                <a:gd name="connsiteY4" fmla="*/ 159556 h 233770"/>
                <a:gd name="connsiteX5" fmla="*/ 82528 w 244872"/>
                <a:gd name="connsiteY5" fmla="*/ 159556 h 233770"/>
                <a:gd name="connsiteX6" fmla="*/ 115440 w 244872"/>
                <a:gd name="connsiteY6" fmla="*/ 234119 h 233770"/>
                <a:gd name="connsiteX7" fmla="*/ 161816 w 244872"/>
                <a:gd name="connsiteY7" fmla="*/ 159556 h 233770"/>
                <a:gd name="connsiteX8" fmla="*/ 205201 w 244872"/>
                <a:gd name="connsiteY8" fmla="*/ 159556 h 233770"/>
                <a:gd name="connsiteX9" fmla="*/ 244569 w 244872"/>
                <a:gd name="connsiteY9" fmla="*/ 120581 h 233770"/>
                <a:gd name="connsiteX10" fmla="*/ 244569 w 244872"/>
                <a:gd name="connsiteY10" fmla="*/ 39718 h 233770"/>
                <a:gd name="connsiteX11" fmla="*/ 205201 w 244872"/>
                <a:gd name="connsiteY11" fmla="*/ 349 h 23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2" h="233770">
                  <a:moveTo>
                    <a:pt x="205201" y="349"/>
                  </a:moveTo>
                  <a:lnTo>
                    <a:pt x="39066" y="349"/>
                  </a:lnTo>
                  <a:cubicBezTo>
                    <a:pt x="17326" y="349"/>
                    <a:pt x="-303" y="17978"/>
                    <a:pt x="-303" y="39718"/>
                  </a:cubicBezTo>
                  <a:lnTo>
                    <a:pt x="-303" y="120581"/>
                  </a:lnTo>
                  <a:cubicBezTo>
                    <a:pt x="-90" y="142170"/>
                    <a:pt x="17476" y="159556"/>
                    <a:pt x="39066" y="159556"/>
                  </a:cubicBezTo>
                  <a:lnTo>
                    <a:pt x="82528" y="159556"/>
                  </a:lnTo>
                  <a:lnTo>
                    <a:pt x="115440" y="234119"/>
                  </a:lnTo>
                  <a:lnTo>
                    <a:pt x="161816" y="159556"/>
                  </a:lnTo>
                  <a:lnTo>
                    <a:pt x="205201" y="159556"/>
                  </a:lnTo>
                  <a:cubicBezTo>
                    <a:pt x="226790" y="159556"/>
                    <a:pt x="244357" y="142170"/>
                    <a:pt x="244569" y="120581"/>
                  </a:cubicBezTo>
                  <a:lnTo>
                    <a:pt x="244569" y="39718"/>
                  </a:lnTo>
                  <a:cubicBezTo>
                    <a:pt x="244569" y="17978"/>
                    <a:pt x="226940" y="349"/>
                    <a:pt x="205201"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16" name="Freeform: Shape 2615">
              <a:extLst>
                <a:ext uri="{FF2B5EF4-FFF2-40B4-BE49-F238E27FC236}">
                  <a16:creationId xmlns:a16="http://schemas.microsoft.com/office/drawing/2014/main" id="{6135A2A7-F3CD-BE8F-016F-F73BCBE2B916}"/>
                </a:ext>
              </a:extLst>
            </p:cNvPr>
            <p:cNvSpPr/>
            <p:nvPr/>
          </p:nvSpPr>
          <p:spPr>
            <a:xfrm>
              <a:off x="-143380" y="-1339157"/>
              <a:ext cx="55260" cy="55485"/>
            </a:xfrm>
            <a:custGeom>
              <a:avLst/>
              <a:gdLst>
                <a:gd name="connsiteX0" fmla="*/ 54747 w 55260"/>
                <a:gd name="connsiteY0" fmla="*/ 31945 h 55485"/>
                <a:gd name="connsiteX1" fmla="*/ 12308 w 55260"/>
                <a:gd name="connsiteY1" fmla="*/ 31945 h 55485"/>
                <a:gd name="connsiteX2" fmla="*/ 29866 w 55260"/>
                <a:gd name="connsiteY2" fmla="*/ 44937 h 55485"/>
                <a:gd name="connsiteX3" fmla="*/ 44511 w 55260"/>
                <a:gd name="connsiteY3" fmla="*/ 39032 h 55485"/>
                <a:gd name="connsiteX4" fmla="*/ 51282 w 55260"/>
                <a:gd name="connsiteY4" fmla="*/ 46906 h 55485"/>
                <a:gd name="connsiteX5" fmla="*/ 29551 w 55260"/>
                <a:gd name="connsiteY5" fmla="*/ 55724 h 55485"/>
                <a:gd name="connsiteX6" fmla="*/ -188 w 55260"/>
                <a:gd name="connsiteY6" fmla="*/ 30875 h 55485"/>
                <a:gd name="connsiteX7" fmla="*/ -290 w 55260"/>
                <a:gd name="connsiteY7" fmla="*/ 28009 h 55485"/>
                <a:gd name="connsiteX8" fmla="*/ 25740 w 55260"/>
                <a:gd name="connsiteY8" fmla="*/ 364 h 55485"/>
                <a:gd name="connsiteX9" fmla="*/ 27583 w 55260"/>
                <a:gd name="connsiteY9" fmla="*/ 372 h 55485"/>
                <a:gd name="connsiteX10" fmla="*/ 54936 w 55260"/>
                <a:gd name="connsiteY10" fmla="*/ 25568 h 55485"/>
                <a:gd name="connsiteX11" fmla="*/ 54904 w 55260"/>
                <a:gd name="connsiteY11" fmla="*/ 28324 h 55485"/>
                <a:gd name="connsiteX12" fmla="*/ 54747 w 55260"/>
                <a:gd name="connsiteY12" fmla="*/ 31945 h 55485"/>
                <a:gd name="connsiteX13" fmla="*/ 12229 w 55260"/>
                <a:gd name="connsiteY13" fmla="*/ 23599 h 55485"/>
                <a:gd name="connsiteX14" fmla="*/ 42858 w 55260"/>
                <a:gd name="connsiteY14" fmla="*/ 23599 h 55485"/>
                <a:gd name="connsiteX15" fmla="*/ 27583 w 55260"/>
                <a:gd name="connsiteY15" fmla="*/ 10450 h 55485"/>
                <a:gd name="connsiteX16" fmla="*/ 12229 w 55260"/>
                <a:gd name="connsiteY16" fmla="*/ 23599 h 5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60" h="55485">
                  <a:moveTo>
                    <a:pt x="54747" y="31945"/>
                  </a:moveTo>
                  <a:lnTo>
                    <a:pt x="12308" y="31945"/>
                  </a:lnTo>
                  <a:cubicBezTo>
                    <a:pt x="14032" y="40095"/>
                    <a:pt x="21567" y="45677"/>
                    <a:pt x="29866" y="44937"/>
                  </a:cubicBezTo>
                  <a:cubicBezTo>
                    <a:pt x="35362" y="45142"/>
                    <a:pt x="40692" y="42992"/>
                    <a:pt x="44511" y="39032"/>
                  </a:cubicBezTo>
                  <a:lnTo>
                    <a:pt x="51282" y="46906"/>
                  </a:lnTo>
                  <a:cubicBezTo>
                    <a:pt x="45724" y="52945"/>
                    <a:pt x="37748" y="56181"/>
                    <a:pt x="29551" y="55724"/>
                  </a:cubicBezTo>
                  <a:cubicBezTo>
                    <a:pt x="14481" y="57071"/>
                    <a:pt x="1166" y="45953"/>
                    <a:pt x="-188" y="30875"/>
                  </a:cubicBezTo>
                  <a:cubicBezTo>
                    <a:pt x="-267" y="29922"/>
                    <a:pt x="-306" y="28969"/>
                    <a:pt x="-290" y="28009"/>
                  </a:cubicBezTo>
                  <a:cubicBezTo>
                    <a:pt x="-739" y="13190"/>
                    <a:pt x="10914" y="813"/>
                    <a:pt x="25740" y="364"/>
                  </a:cubicBezTo>
                  <a:cubicBezTo>
                    <a:pt x="26354" y="348"/>
                    <a:pt x="26968" y="348"/>
                    <a:pt x="27583" y="372"/>
                  </a:cubicBezTo>
                  <a:cubicBezTo>
                    <a:pt x="42094" y="-227"/>
                    <a:pt x="54338" y="11056"/>
                    <a:pt x="54936" y="25568"/>
                  </a:cubicBezTo>
                  <a:cubicBezTo>
                    <a:pt x="54975" y="26489"/>
                    <a:pt x="54959" y="27410"/>
                    <a:pt x="54904" y="28324"/>
                  </a:cubicBezTo>
                  <a:cubicBezTo>
                    <a:pt x="54904" y="29268"/>
                    <a:pt x="54826" y="30764"/>
                    <a:pt x="54747" y="31945"/>
                  </a:cubicBezTo>
                  <a:close/>
                  <a:moveTo>
                    <a:pt x="12229" y="23599"/>
                  </a:moveTo>
                  <a:lnTo>
                    <a:pt x="42858" y="23599"/>
                  </a:lnTo>
                  <a:cubicBezTo>
                    <a:pt x="42070" y="15852"/>
                    <a:pt x="35362" y="10072"/>
                    <a:pt x="27583" y="10450"/>
                  </a:cubicBezTo>
                  <a:cubicBezTo>
                    <a:pt x="19803" y="10112"/>
                    <a:pt x="13095" y="15859"/>
                    <a:pt x="12229" y="23599"/>
                  </a:cubicBezTo>
                  <a:close/>
                </a:path>
              </a:pathLst>
            </a:custGeom>
            <a:solidFill>
              <a:srgbClr val="263238"/>
            </a:solidFill>
            <a:ln w="7867" cap="flat">
              <a:noFill/>
              <a:prstDash val="solid"/>
              <a:miter/>
            </a:ln>
          </p:spPr>
          <p:txBody>
            <a:bodyPr rtlCol="0" anchor="ctr"/>
            <a:lstStyle/>
            <a:p>
              <a:endParaRPr lang="en-US"/>
            </a:p>
          </p:txBody>
        </p:sp>
        <p:sp>
          <p:nvSpPr>
            <p:cNvPr id="2617" name="Freeform: Shape 2616">
              <a:extLst>
                <a:ext uri="{FF2B5EF4-FFF2-40B4-BE49-F238E27FC236}">
                  <a16:creationId xmlns:a16="http://schemas.microsoft.com/office/drawing/2014/main" id="{812A8690-25B5-209F-43D8-F42945791545}"/>
                </a:ext>
              </a:extLst>
            </p:cNvPr>
            <p:cNvSpPr/>
            <p:nvPr/>
          </p:nvSpPr>
          <p:spPr>
            <a:xfrm>
              <a:off x="-76048" y="-1359606"/>
              <a:ext cx="12676" cy="75036"/>
            </a:xfrm>
            <a:custGeom>
              <a:avLst/>
              <a:gdLst>
                <a:gd name="connsiteX0" fmla="*/ -303 w 12676"/>
                <a:gd name="connsiteY0" fmla="*/ 349 h 75036"/>
                <a:gd name="connsiteX1" fmla="*/ 12374 w 12676"/>
                <a:gd name="connsiteY1" fmla="*/ 349 h 75036"/>
                <a:gd name="connsiteX2" fmla="*/ 12374 w 12676"/>
                <a:gd name="connsiteY2" fmla="*/ 75386 h 75036"/>
                <a:gd name="connsiteX3" fmla="*/ -303 w 12676"/>
                <a:gd name="connsiteY3" fmla="*/ 75386 h 75036"/>
              </a:gdLst>
              <a:ahLst/>
              <a:cxnLst>
                <a:cxn ang="0">
                  <a:pos x="connsiteX0" y="connsiteY0"/>
                </a:cxn>
                <a:cxn ang="0">
                  <a:pos x="connsiteX1" y="connsiteY1"/>
                </a:cxn>
                <a:cxn ang="0">
                  <a:pos x="connsiteX2" y="connsiteY2"/>
                </a:cxn>
                <a:cxn ang="0">
                  <a:pos x="connsiteX3" y="connsiteY3"/>
                </a:cxn>
              </a:cxnLst>
              <a:rect l="l" t="t" r="r" b="b"/>
              <a:pathLst>
                <a:path w="12676" h="75036">
                  <a:moveTo>
                    <a:pt x="-303" y="349"/>
                  </a:moveTo>
                  <a:lnTo>
                    <a:pt x="12374" y="349"/>
                  </a:lnTo>
                  <a:lnTo>
                    <a:pt x="12374" y="75386"/>
                  </a:lnTo>
                  <a:lnTo>
                    <a:pt x="-303" y="75386"/>
                  </a:lnTo>
                  <a:close/>
                </a:path>
              </a:pathLst>
            </a:custGeom>
            <a:solidFill>
              <a:srgbClr val="263238"/>
            </a:solidFill>
            <a:ln w="7867" cap="flat">
              <a:noFill/>
              <a:prstDash val="solid"/>
              <a:miter/>
            </a:ln>
          </p:spPr>
          <p:txBody>
            <a:bodyPr rtlCol="0" anchor="ctr"/>
            <a:lstStyle/>
            <a:p>
              <a:endParaRPr lang="en-US"/>
            </a:p>
          </p:txBody>
        </p:sp>
        <p:sp>
          <p:nvSpPr>
            <p:cNvPr id="2618" name="Freeform: Shape 2617">
              <a:extLst>
                <a:ext uri="{FF2B5EF4-FFF2-40B4-BE49-F238E27FC236}">
                  <a16:creationId xmlns:a16="http://schemas.microsoft.com/office/drawing/2014/main" id="{447C658B-E106-2762-61C6-A9DFB2E60B94}"/>
                </a:ext>
              </a:extLst>
            </p:cNvPr>
            <p:cNvSpPr/>
            <p:nvPr/>
          </p:nvSpPr>
          <p:spPr>
            <a:xfrm>
              <a:off x="-52978" y="-1339218"/>
              <a:ext cx="46848" cy="55358"/>
            </a:xfrm>
            <a:custGeom>
              <a:avLst/>
              <a:gdLst>
                <a:gd name="connsiteX0" fmla="*/ -303 w 46848"/>
                <a:gd name="connsiteY0" fmla="*/ 49644 h 55358"/>
                <a:gd name="connsiteX1" fmla="*/ 4500 w 46848"/>
                <a:gd name="connsiteY1" fmla="*/ 40038 h 55358"/>
                <a:gd name="connsiteX2" fmla="*/ 23318 w 46848"/>
                <a:gd name="connsiteY2" fmla="*/ 45392 h 55358"/>
                <a:gd name="connsiteX3" fmla="*/ 34656 w 46848"/>
                <a:gd name="connsiteY3" fmla="*/ 39408 h 55358"/>
                <a:gd name="connsiteX4" fmla="*/ 1272 w 46848"/>
                <a:gd name="connsiteY4" fmla="*/ 17283 h 55358"/>
                <a:gd name="connsiteX5" fmla="*/ 24893 w 46848"/>
                <a:gd name="connsiteY5" fmla="*/ 355 h 55358"/>
                <a:gd name="connsiteX6" fmla="*/ 45128 w 46848"/>
                <a:gd name="connsiteY6" fmla="*/ 5000 h 55358"/>
                <a:gd name="connsiteX7" fmla="*/ 40247 w 46848"/>
                <a:gd name="connsiteY7" fmla="*/ 14606 h 55358"/>
                <a:gd name="connsiteX8" fmla="*/ 24499 w 46848"/>
                <a:gd name="connsiteY8" fmla="*/ 10590 h 55358"/>
                <a:gd name="connsiteX9" fmla="*/ 13161 w 46848"/>
                <a:gd name="connsiteY9" fmla="*/ 16653 h 55358"/>
                <a:gd name="connsiteX10" fmla="*/ 46546 w 46848"/>
                <a:gd name="connsiteY10" fmla="*/ 39014 h 55358"/>
                <a:gd name="connsiteX11" fmla="*/ 22058 w 46848"/>
                <a:gd name="connsiteY11" fmla="*/ 55707 h 55358"/>
                <a:gd name="connsiteX12" fmla="*/ -303 w 46848"/>
                <a:gd name="connsiteY12" fmla="*/ 49644 h 55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848" h="55358">
                  <a:moveTo>
                    <a:pt x="-303" y="49644"/>
                  </a:moveTo>
                  <a:lnTo>
                    <a:pt x="4500" y="40038"/>
                  </a:lnTo>
                  <a:cubicBezTo>
                    <a:pt x="10169" y="43510"/>
                    <a:pt x="16673" y="45361"/>
                    <a:pt x="23318" y="45392"/>
                  </a:cubicBezTo>
                  <a:cubicBezTo>
                    <a:pt x="31192" y="45392"/>
                    <a:pt x="34656" y="43187"/>
                    <a:pt x="34656" y="39408"/>
                  </a:cubicBezTo>
                  <a:cubicBezTo>
                    <a:pt x="34656" y="29094"/>
                    <a:pt x="1272" y="38778"/>
                    <a:pt x="1272" y="17283"/>
                  </a:cubicBezTo>
                  <a:cubicBezTo>
                    <a:pt x="1272" y="7047"/>
                    <a:pt x="10484" y="355"/>
                    <a:pt x="24893" y="355"/>
                  </a:cubicBezTo>
                  <a:cubicBezTo>
                    <a:pt x="31916" y="244"/>
                    <a:pt x="38861" y="1835"/>
                    <a:pt x="45128" y="5000"/>
                  </a:cubicBezTo>
                  <a:lnTo>
                    <a:pt x="40247" y="14606"/>
                  </a:lnTo>
                  <a:cubicBezTo>
                    <a:pt x="35475" y="11834"/>
                    <a:pt x="30019" y="10441"/>
                    <a:pt x="24499" y="10590"/>
                  </a:cubicBezTo>
                  <a:cubicBezTo>
                    <a:pt x="16625" y="10590"/>
                    <a:pt x="13161" y="13110"/>
                    <a:pt x="13161" y="16653"/>
                  </a:cubicBezTo>
                  <a:cubicBezTo>
                    <a:pt x="13161" y="27597"/>
                    <a:pt x="46546" y="17834"/>
                    <a:pt x="46546" y="39014"/>
                  </a:cubicBezTo>
                  <a:cubicBezTo>
                    <a:pt x="46546" y="49093"/>
                    <a:pt x="37255" y="55707"/>
                    <a:pt x="22058" y="55707"/>
                  </a:cubicBezTo>
                  <a:cubicBezTo>
                    <a:pt x="14193" y="55762"/>
                    <a:pt x="6461" y="53659"/>
                    <a:pt x="-303" y="49644"/>
                  </a:cubicBezTo>
                  <a:close/>
                </a:path>
              </a:pathLst>
            </a:custGeom>
            <a:solidFill>
              <a:srgbClr val="263238"/>
            </a:solidFill>
            <a:ln w="7867" cap="flat">
              <a:noFill/>
              <a:prstDash val="solid"/>
              <a:miter/>
            </a:ln>
          </p:spPr>
          <p:txBody>
            <a:bodyPr rtlCol="0" anchor="ctr"/>
            <a:lstStyle/>
            <a:p>
              <a:endParaRPr lang="en-US"/>
            </a:p>
          </p:txBody>
        </p:sp>
        <p:sp>
          <p:nvSpPr>
            <p:cNvPr id="2619" name="Freeform: Shape 2618">
              <a:extLst>
                <a:ext uri="{FF2B5EF4-FFF2-40B4-BE49-F238E27FC236}">
                  <a16:creationId xmlns:a16="http://schemas.microsoft.com/office/drawing/2014/main" id="{35BD42CA-8918-792F-3C55-3874EDAA07F8}"/>
                </a:ext>
              </a:extLst>
            </p:cNvPr>
            <p:cNvSpPr/>
            <p:nvPr/>
          </p:nvSpPr>
          <p:spPr>
            <a:xfrm>
              <a:off x="786" y="-1339157"/>
              <a:ext cx="55260" cy="55485"/>
            </a:xfrm>
            <a:custGeom>
              <a:avLst/>
              <a:gdLst>
                <a:gd name="connsiteX0" fmla="*/ 54747 w 55260"/>
                <a:gd name="connsiteY0" fmla="*/ 31945 h 55485"/>
                <a:gd name="connsiteX1" fmla="*/ 12307 w 55260"/>
                <a:gd name="connsiteY1" fmla="*/ 31945 h 55485"/>
                <a:gd name="connsiteX2" fmla="*/ 29866 w 55260"/>
                <a:gd name="connsiteY2" fmla="*/ 44937 h 55485"/>
                <a:gd name="connsiteX3" fmla="*/ 44511 w 55260"/>
                <a:gd name="connsiteY3" fmla="*/ 39032 h 55485"/>
                <a:gd name="connsiteX4" fmla="*/ 51282 w 55260"/>
                <a:gd name="connsiteY4" fmla="*/ 46906 h 55485"/>
                <a:gd name="connsiteX5" fmla="*/ 29551 w 55260"/>
                <a:gd name="connsiteY5" fmla="*/ 55724 h 55485"/>
                <a:gd name="connsiteX6" fmla="*/ -188 w 55260"/>
                <a:gd name="connsiteY6" fmla="*/ 30875 h 55485"/>
                <a:gd name="connsiteX7" fmla="*/ -290 w 55260"/>
                <a:gd name="connsiteY7" fmla="*/ 28009 h 55485"/>
                <a:gd name="connsiteX8" fmla="*/ 25740 w 55260"/>
                <a:gd name="connsiteY8" fmla="*/ 364 h 55485"/>
                <a:gd name="connsiteX9" fmla="*/ 27582 w 55260"/>
                <a:gd name="connsiteY9" fmla="*/ 372 h 55485"/>
                <a:gd name="connsiteX10" fmla="*/ 54936 w 55260"/>
                <a:gd name="connsiteY10" fmla="*/ 25568 h 55485"/>
                <a:gd name="connsiteX11" fmla="*/ 54904 w 55260"/>
                <a:gd name="connsiteY11" fmla="*/ 28324 h 55485"/>
                <a:gd name="connsiteX12" fmla="*/ 54747 w 55260"/>
                <a:gd name="connsiteY12" fmla="*/ 31945 h 55485"/>
                <a:gd name="connsiteX13" fmla="*/ 12229 w 55260"/>
                <a:gd name="connsiteY13" fmla="*/ 23599 h 55485"/>
                <a:gd name="connsiteX14" fmla="*/ 42857 w 55260"/>
                <a:gd name="connsiteY14" fmla="*/ 23599 h 55485"/>
                <a:gd name="connsiteX15" fmla="*/ 27582 w 55260"/>
                <a:gd name="connsiteY15" fmla="*/ 10450 h 55485"/>
                <a:gd name="connsiteX16" fmla="*/ 12229 w 55260"/>
                <a:gd name="connsiteY16" fmla="*/ 23599 h 5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60" h="55485">
                  <a:moveTo>
                    <a:pt x="54747" y="31945"/>
                  </a:moveTo>
                  <a:lnTo>
                    <a:pt x="12307" y="31945"/>
                  </a:lnTo>
                  <a:cubicBezTo>
                    <a:pt x="14032" y="40095"/>
                    <a:pt x="21567" y="45677"/>
                    <a:pt x="29866" y="44937"/>
                  </a:cubicBezTo>
                  <a:cubicBezTo>
                    <a:pt x="35362" y="45142"/>
                    <a:pt x="40692" y="42992"/>
                    <a:pt x="44511" y="39032"/>
                  </a:cubicBezTo>
                  <a:lnTo>
                    <a:pt x="51282" y="46906"/>
                  </a:lnTo>
                  <a:cubicBezTo>
                    <a:pt x="45723" y="52945"/>
                    <a:pt x="37747" y="56181"/>
                    <a:pt x="29551" y="55724"/>
                  </a:cubicBezTo>
                  <a:cubicBezTo>
                    <a:pt x="14480" y="57071"/>
                    <a:pt x="1166" y="45953"/>
                    <a:pt x="-188" y="30875"/>
                  </a:cubicBezTo>
                  <a:cubicBezTo>
                    <a:pt x="-267" y="29922"/>
                    <a:pt x="-306" y="28969"/>
                    <a:pt x="-290" y="28009"/>
                  </a:cubicBezTo>
                  <a:cubicBezTo>
                    <a:pt x="-739" y="13190"/>
                    <a:pt x="10914" y="813"/>
                    <a:pt x="25740" y="364"/>
                  </a:cubicBezTo>
                  <a:cubicBezTo>
                    <a:pt x="26354" y="348"/>
                    <a:pt x="26968" y="348"/>
                    <a:pt x="27582" y="372"/>
                  </a:cubicBezTo>
                  <a:cubicBezTo>
                    <a:pt x="42094" y="-227"/>
                    <a:pt x="54337" y="11056"/>
                    <a:pt x="54936" y="25568"/>
                  </a:cubicBezTo>
                  <a:cubicBezTo>
                    <a:pt x="54975" y="26489"/>
                    <a:pt x="54959" y="27410"/>
                    <a:pt x="54904" y="28324"/>
                  </a:cubicBezTo>
                  <a:cubicBezTo>
                    <a:pt x="54904" y="29268"/>
                    <a:pt x="54826" y="30764"/>
                    <a:pt x="54747" y="31945"/>
                  </a:cubicBezTo>
                  <a:close/>
                  <a:moveTo>
                    <a:pt x="12229" y="23599"/>
                  </a:moveTo>
                  <a:lnTo>
                    <a:pt x="42857" y="23599"/>
                  </a:lnTo>
                  <a:cubicBezTo>
                    <a:pt x="42070" y="15852"/>
                    <a:pt x="35362" y="10072"/>
                    <a:pt x="27582" y="10450"/>
                  </a:cubicBezTo>
                  <a:cubicBezTo>
                    <a:pt x="19819" y="10151"/>
                    <a:pt x="13126" y="15883"/>
                    <a:pt x="12229" y="23599"/>
                  </a:cubicBezTo>
                  <a:close/>
                </a:path>
              </a:pathLst>
            </a:custGeom>
            <a:solidFill>
              <a:srgbClr val="263238"/>
            </a:solidFill>
            <a:ln w="7867" cap="flat">
              <a:noFill/>
              <a:prstDash val="solid"/>
              <a:miter/>
            </a:ln>
          </p:spPr>
          <p:txBody>
            <a:bodyPr rtlCol="0" anchor="ctr"/>
            <a:lstStyle/>
            <a:p>
              <a:endParaRPr lang="en-US"/>
            </a:p>
          </p:txBody>
        </p:sp>
        <p:sp>
          <p:nvSpPr>
            <p:cNvPr id="2620" name="Freeform: Shape 2619">
              <a:extLst>
                <a:ext uri="{FF2B5EF4-FFF2-40B4-BE49-F238E27FC236}">
                  <a16:creationId xmlns:a16="http://schemas.microsoft.com/office/drawing/2014/main" id="{FFBFB6B5-EF4B-2B9D-4B76-E55577A6BA49}"/>
                </a:ext>
              </a:extLst>
            </p:cNvPr>
            <p:cNvSpPr/>
            <p:nvPr/>
          </p:nvSpPr>
          <p:spPr>
            <a:xfrm>
              <a:off x="327558" y="-1406139"/>
              <a:ext cx="244872" cy="234085"/>
            </a:xfrm>
            <a:custGeom>
              <a:avLst/>
              <a:gdLst>
                <a:gd name="connsiteX0" fmla="*/ 205201 w 244872"/>
                <a:gd name="connsiteY0" fmla="*/ 349 h 234085"/>
                <a:gd name="connsiteX1" fmla="*/ 39066 w 244872"/>
                <a:gd name="connsiteY1" fmla="*/ 349 h 234085"/>
                <a:gd name="connsiteX2" fmla="*/ -303 w 244872"/>
                <a:gd name="connsiteY2" fmla="*/ 39718 h 234085"/>
                <a:gd name="connsiteX3" fmla="*/ -303 w 244872"/>
                <a:gd name="connsiteY3" fmla="*/ 120502 h 234085"/>
                <a:gd name="connsiteX4" fmla="*/ 39066 w 244872"/>
                <a:gd name="connsiteY4" fmla="*/ 159870 h 234085"/>
                <a:gd name="connsiteX5" fmla="*/ 82528 w 244872"/>
                <a:gd name="connsiteY5" fmla="*/ 159870 h 234085"/>
                <a:gd name="connsiteX6" fmla="*/ 115362 w 244872"/>
                <a:gd name="connsiteY6" fmla="*/ 234434 h 234085"/>
                <a:gd name="connsiteX7" fmla="*/ 161816 w 244872"/>
                <a:gd name="connsiteY7" fmla="*/ 159870 h 234085"/>
                <a:gd name="connsiteX8" fmla="*/ 205201 w 244872"/>
                <a:gd name="connsiteY8" fmla="*/ 159870 h 234085"/>
                <a:gd name="connsiteX9" fmla="*/ 244569 w 244872"/>
                <a:gd name="connsiteY9" fmla="*/ 120502 h 234085"/>
                <a:gd name="connsiteX10" fmla="*/ 244569 w 244872"/>
                <a:gd name="connsiteY10" fmla="*/ 39403 h 234085"/>
                <a:gd name="connsiteX11" fmla="*/ 205201 w 244872"/>
                <a:gd name="connsiteY11" fmla="*/ 349 h 2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2" h="234085">
                  <a:moveTo>
                    <a:pt x="205201" y="349"/>
                  </a:moveTo>
                  <a:lnTo>
                    <a:pt x="39066" y="349"/>
                  </a:lnTo>
                  <a:cubicBezTo>
                    <a:pt x="17326" y="349"/>
                    <a:pt x="-303" y="17978"/>
                    <a:pt x="-303" y="39718"/>
                  </a:cubicBezTo>
                  <a:lnTo>
                    <a:pt x="-303" y="120502"/>
                  </a:lnTo>
                  <a:cubicBezTo>
                    <a:pt x="-303" y="142241"/>
                    <a:pt x="17326" y="159870"/>
                    <a:pt x="39066" y="159870"/>
                  </a:cubicBezTo>
                  <a:lnTo>
                    <a:pt x="82528" y="159870"/>
                  </a:lnTo>
                  <a:lnTo>
                    <a:pt x="115362" y="234434"/>
                  </a:lnTo>
                  <a:lnTo>
                    <a:pt x="161816" y="159870"/>
                  </a:lnTo>
                  <a:lnTo>
                    <a:pt x="205201" y="159870"/>
                  </a:lnTo>
                  <a:cubicBezTo>
                    <a:pt x="226940" y="159870"/>
                    <a:pt x="244569" y="142241"/>
                    <a:pt x="244569" y="120502"/>
                  </a:cubicBezTo>
                  <a:lnTo>
                    <a:pt x="244569" y="39403"/>
                  </a:lnTo>
                  <a:cubicBezTo>
                    <a:pt x="244396" y="17781"/>
                    <a:pt x="226822" y="349"/>
                    <a:pt x="205201"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21" name="Freeform: Shape 2620">
              <a:extLst>
                <a:ext uri="{FF2B5EF4-FFF2-40B4-BE49-F238E27FC236}">
                  <a16:creationId xmlns:a16="http://schemas.microsoft.com/office/drawing/2014/main" id="{C7009986-7F16-F4A6-A672-C14F96C6076B}"/>
                </a:ext>
              </a:extLst>
            </p:cNvPr>
            <p:cNvSpPr/>
            <p:nvPr/>
          </p:nvSpPr>
          <p:spPr>
            <a:xfrm>
              <a:off x="383933" y="-1365227"/>
              <a:ext cx="39604" cy="75854"/>
            </a:xfrm>
            <a:custGeom>
              <a:avLst/>
              <a:gdLst>
                <a:gd name="connsiteX0" fmla="*/ 20799 w 39604"/>
                <a:gd name="connsiteY0" fmla="*/ 19356 h 75854"/>
                <a:gd name="connsiteX1" fmla="*/ 20799 w 39604"/>
                <a:gd name="connsiteY1" fmla="*/ 22584 h 75854"/>
                <a:gd name="connsiteX2" fmla="*/ 35680 w 39604"/>
                <a:gd name="connsiteY2" fmla="*/ 22584 h 75854"/>
                <a:gd name="connsiteX3" fmla="*/ 35680 w 39604"/>
                <a:gd name="connsiteY3" fmla="*/ 32741 h 75854"/>
                <a:gd name="connsiteX4" fmla="*/ 21193 w 39604"/>
                <a:gd name="connsiteY4" fmla="*/ 32741 h 75854"/>
                <a:gd name="connsiteX5" fmla="*/ 21193 w 39604"/>
                <a:gd name="connsiteY5" fmla="*/ 76204 h 75854"/>
                <a:gd name="connsiteX6" fmla="*/ 8594 w 39604"/>
                <a:gd name="connsiteY6" fmla="*/ 76204 h 75854"/>
                <a:gd name="connsiteX7" fmla="*/ 8594 w 39604"/>
                <a:gd name="connsiteY7" fmla="*/ 32741 h 75854"/>
                <a:gd name="connsiteX8" fmla="*/ -303 w 39604"/>
                <a:gd name="connsiteY8" fmla="*/ 32741 h 75854"/>
                <a:gd name="connsiteX9" fmla="*/ -303 w 39604"/>
                <a:gd name="connsiteY9" fmla="*/ 22584 h 75854"/>
                <a:gd name="connsiteX10" fmla="*/ 8594 w 39604"/>
                <a:gd name="connsiteY10" fmla="*/ 22584 h 75854"/>
                <a:gd name="connsiteX11" fmla="*/ 8594 w 39604"/>
                <a:gd name="connsiteY11" fmla="*/ 19119 h 75854"/>
                <a:gd name="connsiteX12" fmla="*/ 24570 w 39604"/>
                <a:gd name="connsiteY12" fmla="*/ 403 h 75854"/>
                <a:gd name="connsiteX13" fmla="*/ 27885 w 39604"/>
                <a:gd name="connsiteY13" fmla="*/ 459 h 75854"/>
                <a:gd name="connsiteX14" fmla="*/ 39302 w 39604"/>
                <a:gd name="connsiteY14" fmla="*/ 3372 h 75854"/>
                <a:gd name="connsiteX15" fmla="*/ 35759 w 39604"/>
                <a:gd name="connsiteY15" fmla="*/ 12899 h 75854"/>
                <a:gd name="connsiteX16" fmla="*/ 28830 w 39604"/>
                <a:gd name="connsiteY16" fmla="*/ 10694 h 75854"/>
                <a:gd name="connsiteX17" fmla="*/ 20799 w 39604"/>
                <a:gd name="connsiteY17" fmla="*/ 19356 h 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604" h="75854">
                  <a:moveTo>
                    <a:pt x="20799" y="19356"/>
                  </a:moveTo>
                  <a:lnTo>
                    <a:pt x="20799" y="22584"/>
                  </a:lnTo>
                  <a:lnTo>
                    <a:pt x="35680" y="22584"/>
                  </a:lnTo>
                  <a:lnTo>
                    <a:pt x="35680" y="32741"/>
                  </a:lnTo>
                  <a:lnTo>
                    <a:pt x="21193" y="32741"/>
                  </a:lnTo>
                  <a:lnTo>
                    <a:pt x="21193" y="76204"/>
                  </a:lnTo>
                  <a:lnTo>
                    <a:pt x="8594" y="76204"/>
                  </a:lnTo>
                  <a:lnTo>
                    <a:pt x="8594" y="32741"/>
                  </a:lnTo>
                  <a:lnTo>
                    <a:pt x="-303" y="32741"/>
                  </a:lnTo>
                  <a:lnTo>
                    <a:pt x="-303" y="22584"/>
                  </a:lnTo>
                  <a:lnTo>
                    <a:pt x="8594" y="22584"/>
                  </a:lnTo>
                  <a:lnTo>
                    <a:pt x="8594" y="19119"/>
                  </a:lnTo>
                  <a:cubicBezTo>
                    <a:pt x="7838" y="9537"/>
                    <a:pt x="14996" y="1159"/>
                    <a:pt x="24570" y="403"/>
                  </a:cubicBezTo>
                  <a:cubicBezTo>
                    <a:pt x="25672" y="317"/>
                    <a:pt x="26783" y="333"/>
                    <a:pt x="27885" y="459"/>
                  </a:cubicBezTo>
                  <a:cubicBezTo>
                    <a:pt x="31893" y="262"/>
                    <a:pt x="35877" y="1277"/>
                    <a:pt x="39302" y="3372"/>
                  </a:cubicBezTo>
                  <a:lnTo>
                    <a:pt x="35759" y="12899"/>
                  </a:lnTo>
                  <a:cubicBezTo>
                    <a:pt x="33727" y="11474"/>
                    <a:pt x="31310" y="10702"/>
                    <a:pt x="28830" y="10694"/>
                  </a:cubicBezTo>
                  <a:cubicBezTo>
                    <a:pt x="23555" y="10694"/>
                    <a:pt x="20799" y="13608"/>
                    <a:pt x="20799" y="19356"/>
                  </a:cubicBezTo>
                  <a:close/>
                </a:path>
              </a:pathLst>
            </a:custGeom>
            <a:solidFill>
              <a:srgbClr val="263238"/>
            </a:solidFill>
            <a:ln w="7867" cap="flat">
              <a:noFill/>
              <a:prstDash val="solid"/>
              <a:miter/>
            </a:ln>
          </p:spPr>
          <p:txBody>
            <a:bodyPr rtlCol="0" anchor="ctr"/>
            <a:lstStyle/>
            <a:p>
              <a:endParaRPr lang="en-US"/>
            </a:p>
          </p:txBody>
        </p:sp>
        <p:sp>
          <p:nvSpPr>
            <p:cNvPr id="2622" name="Freeform: Shape 2621">
              <a:extLst>
                <a:ext uri="{FF2B5EF4-FFF2-40B4-BE49-F238E27FC236}">
                  <a16:creationId xmlns:a16="http://schemas.microsoft.com/office/drawing/2014/main" id="{BF6B1823-5C83-B373-64BC-BFED50184D3D}"/>
                </a:ext>
              </a:extLst>
            </p:cNvPr>
            <p:cNvSpPr/>
            <p:nvPr/>
          </p:nvSpPr>
          <p:spPr>
            <a:xfrm>
              <a:off x="423139" y="-1344067"/>
              <a:ext cx="57568" cy="55448"/>
            </a:xfrm>
            <a:custGeom>
              <a:avLst/>
              <a:gdLst>
                <a:gd name="connsiteX0" fmla="*/ -297 w 57568"/>
                <a:gd name="connsiteY0" fmla="*/ 28037 h 55448"/>
                <a:gd name="connsiteX1" fmla="*/ 26348 w 57568"/>
                <a:gd name="connsiteY1" fmla="*/ 361 h 55448"/>
                <a:gd name="connsiteX2" fmla="*/ 28442 w 57568"/>
                <a:gd name="connsiteY2" fmla="*/ 400 h 55448"/>
                <a:gd name="connsiteX3" fmla="*/ 57212 w 57568"/>
                <a:gd name="connsiteY3" fmla="*/ 25856 h 55448"/>
                <a:gd name="connsiteX4" fmla="*/ 57260 w 57568"/>
                <a:gd name="connsiteY4" fmla="*/ 28037 h 55448"/>
                <a:gd name="connsiteX5" fmla="*/ 30536 w 57568"/>
                <a:gd name="connsiteY5" fmla="*/ 55792 h 55448"/>
                <a:gd name="connsiteX6" fmla="*/ 28442 w 57568"/>
                <a:gd name="connsiteY6" fmla="*/ 55753 h 55448"/>
                <a:gd name="connsiteX7" fmla="*/ -258 w 57568"/>
                <a:gd name="connsiteY7" fmla="*/ 30053 h 55448"/>
                <a:gd name="connsiteX8" fmla="*/ -297 w 57568"/>
                <a:gd name="connsiteY8" fmla="*/ 28037 h 55448"/>
                <a:gd name="connsiteX9" fmla="*/ 44504 w 57568"/>
                <a:gd name="connsiteY9" fmla="*/ 28037 h 55448"/>
                <a:gd name="connsiteX10" fmla="*/ 29985 w 57568"/>
                <a:gd name="connsiteY10" fmla="*/ 11156 h 55448"/>
                <a:gd name="connsiteX11" fmla="*/ 28757 w 57568"/>
                <a:gd name="connsiteY11" fmla="*/ 11109 h 55448"/>
                <a:gd name="connsiteX12" fmla="*/ 12962 w 57568"/>
                <a:gd name="connsiteY12" fmla="*/ 26809 h 55448"/>
                <a:gd name="connsiteX13" fmla="*/ 13009 w 57568"/>
                <a:gd name="connsiteY13" fmla="*/ 28037 h 55448"/>
                <a:gd name="connsiteX14" fmla="*/ 27529 w 57568"/>
                <a:gd name="connsiteY14" fmla="*/ 44918 h 55448"/>
                <a:gd name="connsiteX15" fmla="*/ 28757 w 57568"/>
                <a:gd name="connsiteY15" fmla="*/ 44966 h 55448"/>
                <a:gd name="connsiteX16" fmla="*/ 44552 w 57568"/>
                <a:gd name="connsiteY16" fmla="*/ 29265 h 55448"/>
                <a:gd name="connsiteX17" fmla="*/ 44504 w 57568"/>
                <a:gd name="connsiteY17" fmla="*/ 28037 h 5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68" h="55448">
                  <a:moveTo>
                    <a:pt x="-297" y="28037"/>
                  </a:moveTo>
                  <a:cubicBezTo>
                    <a:pt x="-580" y="13038"/>
                    <a:pt x="11348" y="644"/>
                    <a:pt x="26348" y="361"/>
                  </a:cubicBezTo>
                  <a:cubicBezTo>
                    <a:pt x="27041" y="345"/>
                    <a:pt x="27741" y="361"/>
                    <a:pt x="28442" y="400"/>
                  </a:cubicBezTo>
                  <a:cubicBezTo>
                    <a:pt x="43417" y="-513"/>
                    <a:pt x="56299" y="10880"/>
                    <a:pt x="57212" y="25856"/>
                  </a:cubicBezTo>
                  <a:cubicBezTo>
                    <a:pt x="57260" y="26580"/>
                    <a:pt x="57275" y="27313"/>
                    <a:pt x="57260" y="28037"/>
                  </a:cubicBezTo>
                  <a:cubicBezTo>
                    <a:pt x="57543" y="43084"/>
                    <a:pt x="45583" y="55508"/>
                    <a:pt x="30536" y="55792"/>
                  </a:cubicBezTo>
                  <a:cubicBezTo>
                    <a:pt x="29843" y="55808"/>
                    <a:pt x="29143" y="55792"/>
                    <a:pt x="28442" y="55753"/>
                  </a:cubicBezTo>
                  <a:cubicBezTo>
                    <a:pt x="13419" y="56579"/>
                    <a:pt x="569" y="45076"/>
                    <a:pt x="-258" y="30053"/>
                  </a:cubicBezTo>
                  <a:cubicBezTo>
                    <a:pt x="-297" y="29384"/>
                    <a:pt x="-313" y="28706"/>
                    <a:pt x="-297" y="28037"/>
                  </a:cubicBezTo>
                  <a:close/>
                  <a:moveTo>
                    <a:pt x="44504" y="28037"/>
                  </a:moveTo>
                  <a:cubicBezTo>
                    <a:pt x="45158" y="19368"/>
                    <a:pt x="38654" y="11802"/>
                    <a:pt x="29985" y="11156"/>
                  </a:cubicBezTo>
                  <a:cubicBezTo>
                    <a:pt x="29576" y="11124"/>
                    <a:pt x="29166" y="11109"/>
                    <a:pt x="28757" y="11109"/>
                  </a:cubicBezTo>
                  <a:cubicBezTo>
                    <a:pt x="20056" y="11085"/>
                    <a:pt x="12986" y="18116"/>
                    <a:pt x="12962" y="26809"/>
                  </a:cubicBezTo>
                  <a:cubicBezTo>
                    <a:pt x="12962" y="27218"/>
                    <a:pt x="12978" y="27628"/>
                    <a:pt x="13009" y="28037"/>
                  </a:cubicBezTo>
                  <a:cubicBezTo>
                    <a:pt x="12356" y="36706"/>
                    <a:pt x="18860" y="44273"/>
                    <a:pt x="27529" y="44918"/>
                  </a:cubicBezTo>
                  <a:cubicBezTo>
                    <a:pt x="27938" y="44950"/>
                    <a:pt x="28348" y="44966"/>
                    <a:pt x="28757" y="44966"/>
                  </a:cubicBezTo>
                  <a:cubicBezTo>
                    <a:pt x="37457" y="44989"/>
                    <a:pt x="44520" y="37958"/>
                    <a:pt x="44552" y="29265"/>
                  </a:cubicBezTo>
                  <a:cubicBezTo>
                    <a:pt x="44552" y="28856"/>
                    <a:pt x="44536" y="28447"/>
                    <a:pt x="44504" y="28037"/>
                  </a:cubicBezTo>
                  <a:close/>
                </a:path>
              </a:pathLst>
            </a:custGeom>
            <a:solidFill>
              <a:srgbClr val="263238"/>
            </a:solidFill>
            <a:ln w="7867" cap="flat">
              <a:noFill/>
              <a:prstDash val="solid"/>
              <a:miter/>
            </a:ln>
          </p:spPr>
          <p:txBody>
            <a:bodyPr rtlCol="0" anchor="ctr"/>
            <a:lstStyle/>
            <a:p>
              <a:endParaRPr lang="en-US"/>
            </a:p>
          </p:txBody>
        </p:sp>
        <p:sp>
          <p:nvSpPr>
            <p:cNvPr id="2623" name="Freeform: Shape 2622">
              <a:extLst>
                <a:ext uri="{FF2B5EF4-FFF2-40B4-BE49-F238E27FC236}">
                  <a16:creationId xmlns:a16="http://schemas.microsoft.com/office/drawing/2014/main" id="{56C5D207-E003-18B5-C4C4-546FFE3EC514}"/>
                </a:ext>
              </a:extLst>
            </p:cNvPr>
            <p:cNvSpPr/>
            <p:nvPr/>
          </p:nvSpPr>
          <p:spPr>
            <a:xfrm>
              <a:off x="492748" y="-1344107"/>
              <a:ext cx="31337" cy="55050"/>
            </a:xfrm>
            <a:custGeom>
              <a:avLst/>
              <a:gdLst>
                <a:gd name="connsiteX0" fmla="*/ 31034 w 31337"/>
                <a:gd name="connsiteY0" fmla="*/ 441 h 55050"/>
                <a:gd name="connsiteX1" fmla="*/ 31034 w 31337"/>
                <a:gd name="connsiteY1" fmla="*/ 12488 h 55050"/>
                <a:gd name="connsiteX2" fmla="*/ 28042 w 31337"/>
                <a:gd name="connsiteY2" fmla="*/ 12488 h 55050"/>
                <a:gd name="connsiteX3" fmla="*/ 12201 w 31337"/>
                <a:gd name="connsiteY3" fmla="*/ 26007 h 55050"/>
                <a:gd name="connsiteX4" fmla="*/ 12295 w 31337"/>
                <a:gd name="connsiteY4" fmla="*/ 29180 h 55050"/>
                <a:gd name="connsiteX5" fmla="*/ 12295 w 31337"/>
                <a:gd name="connsiteY5" fmla="*/ 55399 h 55050"/>
                <a:gd name="connsiteX6" fmla="*/ -303 w 31337"/>
                <a:gd name="connsiteY6" fmla="*/ 55399 h 55050"/>
                <a:gd name="connsiteX7" fmla="*/ -303 w 31337"/>
                <a:gd name="connsiteY7" fmla="*/ 1386 h 55050"/>
                <a:gd name="connsiteX8" fmla="*/ 11665 w 31337"/>
                <a:gd name="connsiteY8" fmla="*/ 1386 h 55050"/>
                <a:gd name="connsiteX9" fmla="*/ 11665 w 31337"/>
                <a:gd name="connsiteY9" fmla="*/ 9259 h 55050"/>
                <a:gd name="connsiteX10" fmla="*/ 31034 w 31337"/>
                <a:gd name="connsiteY10" fmla="*/ 441 h 5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37" h="55050">
                  <a:moveTo>
                    <a:pt x="31034" y="441"/>
                  </a:moveTo>
                  <a:lnTo>
                    <a:pt x="31034" y="12488"/>
                  </a:lnTo>
                  <a:cubicBezTo>
                    <a:pt x="30035" y="12424"/>
                    <a:pt x="29035" y="12424"/>
                    <a:pt x="28042" y="12488"/>
                  </a:cubicBezTo>
                  <a:cubicBezTo>
                    <a:pt x="19933" y="11842"/>
                    <a:pt x="12846" y="17897"/>
                    <a:pt x="12201" y="26007"/>
                  </a:cubicBezTo>
                  <a:cubicBezTo>
                    <a:pt x="12122" y="27062"/>
                    <a:pt x="12145" y="28125"/>
                    <a:pt x="12295" y="29180"/>
                  </a:cubicBezTo>
                  <a:lnTo>
                    <a:pt x="12295" y="55399"/>
                  </a:lnTo>
                  <a:lnTo>
                    <a:pt x="-303" y="55399"/>
                  </a:lnTo>
                  <a:lnTo>
                    <a:pt x="-303" y="1386"/>
                  </a:lnTo>
                  <a:lnTo>
                    <a:pt x="11665" y="1386"/>
                  </a:lnTo>
                  <a:lnTo>
                    <a:pt x="11665" y="9259"/>
                  </a:lnTo>
                  <a:cubicBezTo>
                    <a:pt x="16098" y="3094"/>
                    <a:pt x="23468" y="-260"/>
                    <a:pt x="31034" y="441"/>
                  </a:cubicBezTo>
                  <a:close/>
                </a:path>
              </a:pathLst>
            </a:custGeom>
            <a:solidFill>
              <a:srgbClr val="263238"/>
            </a:solidFill>
            <a:ln w="7867" cap="flat">
              <a:noFill/>
              <a:prstDash val="solid"/>
              <a:miter/>
            </a:ln>
          </p:spPr>
          <p:txBody>
            <a:bodyPr rtlCol="0" anchor="ctr"/>
            <a:lstStyle/>
            <a:p>
              <a:endParaRPr lang="en-US"/>
            </a:p>
          </p:txBody>
        </p:sp>
        <p:sp>
          <p:nvSpPr>
            <p:cNvPr id="2624" name="Freeform: Shape 2623">
              <a:extLst>
                <a:ext uri="{FF2B5EF4-FFF2-40B4-BE49-F238E27FC236}">
                  <a16:creationId xmlns:a16="http://schemas.microsoft.com/office/drawing/2014/main" id="{15D3311D-B09A-E546-F8D2-721A2616014A}"/>
                </a:ext>
              </a:extLst>
            </p:cNvPr>
            <p:cNvSpPr/>
            <p:nvPr/>
          </p:nvSpPr>
          <p:spPr>
            <a:xfrm>
              <a:off x="810688" y="-1412596"/>
              <a:ext cx="244872" cy="234164"/>
            </a:xfrm>
            <a:custGeom>
              <a:avLst/>
              <a:gdLst>
                <a:gd name="connsiteX0" fmla="*/ 205201 w 244872"/>
                <a:gd name="connsiteY0" fmla="*/ 349 h 234164"/>
                <a:gd name="connsiteX1" fmla="*/ 39066 w 244872"/>
                <a:gd name="connsiteY1" fmla="*/ 349 h 234164"/>
                <a:gd name="connsiteX2" fmla="*/ -303 w 244872"/>
                <a:gd name="connsiteY2" fmla="*/ 39718 h 234164"/>
                <a:gd name="connsiteX3" fmla="*/ -303 w 244872"/>
                <a:gd name="connsiteY3" fmla="*/ 120581 h 234164"/>
                <a:gd name="connsiteX4" fmla="*/ 39066 w 244872"/>
                <a:gd name="connsiteY4" fmla="*/ 159949 h 234164"/>
                <a:gd name="connsiteX5" fmla="*/ 82529 w 244872"/>
                <a:gd name="connsiteY5" fmla="*/ 159949 h 234164"/>
                <a:gd name="connsiteX6" fmla="*/ 115362 w 244872"/>
                <a:gd name="connsiteY6" fmla="*/ 234513 h 234164"/>
                <a:gd name="connsiteX7" fmla="*/ 161738 w 244872"/>
                <a:gd name="connsiteY7" fmla="*/ 159949 h 234164"/>
                <a:gd name="connsiteX8" fmla="*/ 205201 w 244872"/>
                <a:gd name="connsiteY8" fmla="*/ 159949 h 234164"/>
                <a:gd name="connsiteX9" fmla="*/ 244569 w 244872"/>
                <a:gd name="connsiteY9" fmla="*/ 120581 h 234164"/>
                <a:gd name="connsiteX10" fmla="*/ 244569 w 244872"/>
                <a:gd name="connsiteY10" fmla="*/ 39718 h 234164"/>
                <a:gd name="connsiteX11" fmla="*/ 205201 w 244872"/>
                <a:gd name="connsiteY11" fmla="*/ 349 h 23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2" h="234164">
                  <a:moveTo>
                    <a:pt x="205201" y="349"/>
                  </a:moveTo>
                  <a:lnTo>
                    <a:pt x="39066" y="349"/>
                  </a:lnTo>
                  <a:cubicBezTo>
                    <a:pt x="17326" y="349"/>
                    <a:pt x="-303" y="17978"/>
                    <a:pt x="-303" y="39718"/>
                  </a:cubicBezTo>
                  <a:lnTo>
                    <a:pt x="-303" y="120581"/>
                  </a:lnTo>
                  <a:cubicBezTo>
                    <a:pt x="-303" y="142320"/>
                    <a:pt x="17326" y="159949"/>
                    <a:pt x="39066" y="159949"/>
                  </a:cubicBezTo>
                  <a:lnTo>
                    <a:pt x="82529" y="159949"/>
                  </a:lnTo>
                  <a:lnTo>
                    <a:pt x="115362" y="234513"/>
                  </a:lnTo>
                  <a:lnTo>
                    <a:pt x="161738" y="159949"/>
                  </a:lnTo>
                  <a:lnTo>
                    <a:pt x="205201" y="159949"/>
                  </a:lnTo>
                  <a:cubicBezTo>
                    <a:pt x="226940" y="159949"/>
                    <a:pt x="244569" y="142320"/>
                    <a:pt x="244569" y="120581"/>
                  </a:cubicBezTo>
                  <a:lnTo>
                    <a:pt x="244569" y="39718"/>
                  </a:lnTo>
                  <a:cubicBezTo>
                    <a:pt x="244569" y="17978"/>
                    <a:pt x="226940" y="349"/>
                    <a:pt x="205201"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25" name="Freeform: Shape 2624">
              <a:extLst>
                <a:ext uri="{FF2B5EF4-FFF2-40B4-BE49-F238E27FC236}">
                  <a16:creationId xmlns:a16="http://schemas.microsoft.com/office/drawing/2014/main" id="{6395C70F-20F8-8C78-FCCA-6C9F1F96C5EF}"/>
                </a:ext>
              </a:extLst>
            </p:cNvPr>
            <p:cNvSpPr/>
            <p:nvPr/>
          </p:nvSpPr>
          <p:spPr>
            <a:xfrm>
              <a:off x="911551" y="-1352598"/>
              <a:ext cx="46612" cy="34644"/>
            </a:xfrm>
            <a:custGeom>
              <a:avLst/>
              <a:gdLst>
                <a:gd name="connsiteX0" fmla="*/ -303 w 46612"/>
                <a:gd name="connsiteY0" fmla="*/ 349 h 34644"/>
                <a:gd name="connsiteX1" fmla="*/ 46309 w 46612"/>
                <a:gd name="connsiteY1" fmla="*/ 349 h 34644"/>
                <a:gd name="connsiteX2" fmla="*/ 46309 w 46612"/>
                <a:gd name="connsiteY2" fmla="*/ 10506 h 34644"/>
                <a:gd name="connsiteX3" fmla="*/ -303 w 46612"/>
                <a:gd name="connsiteY3" fmla="*/ 10506 h 34644"/>
                <a:gd name="connsiteX4" fmla="*/ -303 w 46612"/>
                <a:gd name="connsiteY4" fmla="*/ 24836 h 34644"/>
                <a:gd name="connsiteX5" fmla="*/ 46309 w 46612"/>
                <a:gd name="connsiteY5" fmla="*/ 24836 h 34644"/>
                <a:gd name="connsiteX6" fmla="*/ 46309 w 46612"/>
                <a:gd name="connsiteY6" fmla="*/ 34994 h 34644"/>
                <a:gd name="connsiteX7" fmla="*/ -303 w 46612"/>
                <a:gd name="connsiteY7" fmla="*/ 34994 h 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2" h="34644">
                  <a:moveTo>
                    <a:pt x="-303" y="349"/>
                  </a:moveTo>
                  <a:lnTo>
                    <a:pt x="46309" y="349"/>
                  </a:lnTo>
                  <a:lnTo>
                    <a:pt x="46309" y="10506"/>
                  </a:lnTo>
                  <a:lnTo>
                    <a:pt x="-303" y="10506"/>
                  </a:lnTo>
                  <a:close/>
                  <a:moveTo>
                    <a:pt x="-303" y="24836"/>
                  </a:moveTo>
                  <a:lnTo>
                    <a:pt x="46309" y="24836"/>
                  </a:lnTo>
                  <a:lnTo>
                    <a:pt x="46309" y="34994"/>
                  </a:lnTo>
                  <a:lnTo>
                    <a:pt x="-303" y="34994"/>
                  </a:lnTo>
                  <a:close/>
                </a:path>
              </a:pathLst>
            </a:custGeom>
            <a:solidFill>
              <a:srgbClr val="263238"/>
            </a:solidFill>
            <a:ln w="7867" cap="flat">
              <a:noFill/>
              <a:prstDash val="solid"/>
              <a:miter/>
            </a:ln>
          </p:spPr>
          <p:txBody>
            <a:bodyPr rtlCol="0" anchor="ctr"/>
            <a:lstStyle/>
            <a:p>
              <a:endParaRPr lang="en-US"/>
            </a:p>
          </p:txBody>
        </p:sp>
        <p:sp>
          <p:nvSpPr>
            <p:cNvPr id="2626" name="Freeform: Shape 2625">
              <a:extLst>
                <a:ext uri="{FF2B5EF4-FFF2-40B4-BE49-F238E27FC236}">
                  <a16:creationId xmlns:a16="http://schemas.microsoft.com/office/drawing/2014/main" id="{3C82197F-C857-397C-7BF6-F1274DA9E971}"/>
                </a:ext>
              </a:extLst>
            </p:cNvPr>
            <p:cNvSpPr/>
            <p:nvPr/>
          </p:nvSpPr>
          <p:spPr>
            <a:xfrm>
              <a:off x="-415089" y="-1506450"/>
              <a:ext cx="244872" cy="234085"/>
            </a:xfrm>
            <a:custGeom>
              <a:avLst/>
              <a:gdLst>
                <a:gd name="connsiteX0" fmla="*/ 205201 w 244872"/>
                <a:gd name="connsiteY0" fmla="*/ 349 h 234085"/>
                <a:gd name="connsiteX1" fmla="*/ 39066 w 244872"/>
                <a:gd name="connsiteY1" fmla="*/ 349 h 234085"/>
                <a:gd name="connsiteX2" fmla="*/ -303 w 244872"/>
                <a:gd name="connsiteY2" fmla="*/ 39718 h 234085"/>
                <a:gd name="connsiteX3" fmla="*/ -303 w 244872"/>
                <a:gd name="connsiteY3" fmla="*/ 120502 h 234085"/>
                <a:gd name="connsiteX4" fmla="*/ 39066 w 244872"/>
                <a:gd name="connsiteY4" fmla="*/ 159870 h 234085"/>
                <a:gd name="connsiteX5" fmla="*/ 82528 w 244872"/>
                <a:gd name="connsiteY5" fmla="*/ 159870 h 234085"/>
                <a:gd name="connsiteX6" fmla="*/ 115440 w 244872"/>
                <a:gd name="connsiteY6" fmla="*/ 234434 h 234085"/>
                <a:gd name="connsiteX7" fmla="*/ 161817 w 244872"/>
                <a:gd name="connsiteY7" fmla="*/ 159870 h 234085"/>
                <a:gd name="connsiteX8" fmla="*/ 205201 w 244872"/>
                <a:gd name="connsiteY8" fmla="*/ 159870 h 234085"/>
                <a:gd name="connsiteX9" fmla="*/ 244569 w 244872"/>
                <a:gd name="connsiteY9" fmla="*/ 120502 h 234085"/>
                <a:gd name="connsiteX10" fmla="*/ 244569 w 244872"/>
                <a:gd name="connsiteY10" fmla="*/ 39718 h 234085"/>
                <a:gd name="connsiteX11" fmla="*/ 205201 w 244872"/>
                <a:gd name="connsiteY11" fmla="*/ 349 h 2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2" h="234085">
                  <a:moveTo>
                    <a:pt x="205201" y="349"/>
                  </a:moveTo>
                  <a:lnTo>
                    <a:pt x="39066" y="349"/>
                  </a:lnTo>
                  <a:cubicBezTo>
                    <a:pt x="17326" y="349"/>
                    <a:pt x="-303" y="17978"/>
                    <a:pt x="-303" y="39718"/>
                  </a:cubicBezTo>
                  <a:lnTo>
                    <a:pt x="-303" y="120502"/>
                  </a:lnTo>
                  <a:cubicBezTo>
                    <a:pt x="-303" y="142241"/>
                    <a:pt x="17326" y="159870"/>
                    <a:pt x="39066" y="159870"/>
                  </a:cubicBezTo>
                  <a:lnTo>
                    <a:pt x="82528" y="159870"/>
                  </a:lnTo>
                  <a:lnTo>
                    <a:pt x="115440" y="234434"/>
                  </a:lnTo>
                  <a:lnTo>
                    <a:pt x="161817" y="159870"/>
                  </a:lnTo>
                  <a:lnTo>
                    <a:pt x="205201" y="159870"/>
                  </a:lnTo>
                  <a:cubicBezTo>
                    <a:pt x="226940" y="159870"/>
                    <a:pt x="244569" y="142241"/>
                    <a:pt x="244569" y="120502"/>
                  </a:cubicBezTo>
                  <a:lnTo>
                    <a:pt x="244569" y="39718"/>
                  </a:lnTo>
                  <a:cubicBezTo>
                    <a:pt x="244569" y="17978"/>
                    <a:pt x="226940" y="349"/>
                    <a:pt x="205201"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27" name="Freeform: Shape 2626">
              <a:extLst>
                <a:ext uri="{FF2B5EF4-FFF2-40B4-BE49-F238E27FC236}">
                  <a16:creationId xmlns:a16="http://schemas.microsoft.com/office/drawing/2014/main" id="{0241AE6A-FF58-CFAB-D93C-37489D9B53C9}"/>
                </a:ext>
              </a:extLst>
            </p:cNvPr>
            <p:cNvSpPr/>
            <p:nvPr/>
          </p:nvSpPr>
          <p:spPr>
            <a:xfrm>
              <a:off x="-331707" y="-1472594"/>
              <a:ext cx="24172" cy="94405"/>
            </a:xfrm>
            <a:custGeom>
              <a:avLst/>
              <a:gdLst>
                <a:gd name="connsiteX0" fmla="*/ -303 w 24172"/>
                <a:gd name="connsiteY0" fmla="*/ 349 h 94405"/>
                <a:gd name="connsiteX1" fmla="*/ 23869 w 24172"/>
                <a:gd name="connsiteY1" fmla="*/ 349 h 94405"/>
                <a:gd name="connsiteX2" fmla="*/ 23869 w 24172"/>
                <a:gd name="connsiteY2" fmla="*/ 10506 h 94405"/>
                <a:gd name="connsiteX3" fmla="*/ 12295 w 24172"/>
                <a:gd name="connsiteY3" fmla="*/ 10506 h 94405"/>
                <a:gd name="connsiteX4" fmla="*/ 12295 w 24172"/>
                <a:gd name="connsiteY4" fmla="*/ 84598 h 94405"/>
                <a:gd name="connsiteX5" fmla="*/ 23869 w 24172"/>
                <a:gd name="connsiteY5" fmla="*/ 84598 h 94405"/>
                <a:gd name="connsiteX6" fmla="*/ 23869 w 24172"/>
                <a:gd name="connsiteY6" fmla="*/ 94755 h 94405"/>
                <a:gd name="connsiteX7" fmla="*/ -303 w 24172"/>
                <a:gd name="connsiteY7" fmla="*/ 94755 h 9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72" h="94405">
                  <a:moveTo>
                    <a:pt x="-303" y="349"/>
                  </a:moveTo>
                  <a:lnTo>
                    <a:pt x="23869" y="349"/>
                  </a:lnTo>
                  <a:lnTo>
                    <a:pt x="23869" y="10506"/>
                  </a:lnTo>
                  <a:lnTo>
                    <a:pt x="12295" y="10506"/>
                  </a:lnTo>
                  <a:lnTo>
                    <a:pt x="12295" y="84598"/>
                  </a:lnTo>
                  <a:lnTo>
                    <a:pt x="23869" y="84598"/>
                  </a:lnTo>
                  <a:lnTo>
                    <a:pt x="23869" y="94755"/>
                  </a:lnTo>
                  <a:lnTo>
                    <a:pt x="-303" y="94755"/>
                  </a:lnTo>
                  <a:close/>
                </a:path>
              </a:pathLst>
            </a:custGeom>
            <a:solidFill>
              <a:srgbClr val="263238"/>
            </a:solidFill>
            <a:ln w="7867" cap="flat">
              <a:noFill/>
              <a:prstDash val="solid"/>
              <a:miter/>
            </a:ln>
          </p:spPr>
          <p:txBody>
            <a:bodyPr rtlCol="0" anchor="ctr"/>
            <a:lstStyle/>
            <a:p>
              <a:endParaRPr lang="en-US"/>
            </a:p>
          </p:txBody>
        </p:sp>
        <p:sp>
          <p:nvSpPr>
            <p:cNvPr id="2628" name="Freeform: Shape 2627">
              <a:extLst>
                <a:ext uri="{FF2B5EF4-FFF2-40B4-BE49-F238E27FC236}">
                  <a16:creationId xmlns:a16="http://schemas.microsoft.com/office/drawing/2014/main" id="{4913820E-8172-854F-B053-CB40CAF729E2}"/>
                </a:ext>
              </a:extLst>
            </p:cNvPr>
            <p:cNvSpPr/>
            <p:nvPr/>
          </p:nvSpPr>
          <p:spPr>
            <a:xfrm>
              <a:off x="-276197" y="-1472909"/>
              <a:ext cx="24093" cy="95035"/>
            </a:xfrm>
            <a:custGeom>
              <a:avLst/>
              <a:gdLst>
                <a:gd name="connsiteX0" fmla="*/ -303 w 24093"/>
                <a:gd name="connsiteY0" fmla="*/ 95385 h 95035"/>
                <a:gd name="connsiteX1" fmla="*/ -303 w 24093"/>
                <a:gd name="connsiteY1" fmla="*/ 84913 h 95035"/>
                <a:gd name="connsiteX2" fmla="*/ 11114 w 24093"/>
                <a:gd name="connsiteY2" fmla="*/ 84913 h 95035"/>
                <a:gd name="connsiteX3" fmla="*/ 11114 w 24093"/>
                <a:gd name="connsiteY3" fmla="*/ 10506 h 95035"/>
                <a:gd name="connsiteX4" fmla="*/ -303 w 24093"/>
                <a:gd name="connsiteY4" fmla="*/ 10506 h 95035"/>
                <a:gd name="connsiteX5" fmla="*/ -303 w 24093"/>
                <a:gd name="connsiteY5" fmla="*/ 349 h 95035"/>
                <a:gd name="connsiteX6" fmla="*/ 23791 w 24093"/>
                <a:gd name="connsiteY6" fmla="*/ 349 h 95035"/>
                <a:gd name="connsiteX7" fmla="*/ 23791 w 24093"/>
                <a:gd name="connsiteY7" fmla="*/ 94834 h 9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3" h="95035">
                  <a:moveTo>
                    <a:pt x="-303" y="95385"/>
                  </a:moveTo>
                  <a:lnTo>
                    <a:pt x="-303" y="84913"/>
                  </a:lnTo>
                  <a:lnTo>
                    <a:pt x="11114" y="84913"/>
                  </a:lnTo>
                  <a:lnTo>
                    <a:pt x="11114" y="10506"/>
                  </a:lnTo>
                  <a:lnTo>
                    <a:pt x="-303" y="10506"/>
                  </a:lnTo>
                  <a:lnTo>
                    <a:pt x="-303" y="349"/>
                  </a:lnTo>
                  <a:lnTo>
                    <a:pt x="23791" y="349"/>
                  </a:lnTo>
                  <a:lnTo>
                    <a:pt x="23791" y="94834"/>
                  </a:lnTo>
                  <a:close/>
                </a:path>
              </a:pathLst>
            </a:custGeom>
            <a:solidFill>
              <a:srgbClr val="263238"/>
            </a:solidFill>
            <a:ln w="7867" cap="flat">
              <a:noFill/>
              <a:prstDash val="solid"/>
              <a:miter/>
            </a:ln>
          </p:spPr>
          <p:txBody>
            <a:bodyPr rtlCol="0" anchor="ctr"/>
            <a:lstStyle/>
            <a:p>
              <a:endParaRPr lang="en-US"/>
            </a:p>
          </p:txBody>
        </p:sp>
        <p:sp>
          <p:nvSpPr>
            <p:cNvPr id="2629" name="Freeform: Shape 2628">
              <a:extLst>
                <a:ext uri="{FF2B5EF4-FFF2-40B4-BE49-F238E27FC236}">
                  <a16:creationId xmlns:a16="http://schemas.microsoft.com/office/drawing/2014/main" id="{DF536CAA-DB74-12A2-71DD-9EB92CD17427}"/>
                </a:ext>
              </a:extLst>
            </p:cNvPr>
            <p:cNvSpPr/>
            <p:nvPr/>
          </p:nvSpPr>
          <p:spPr>
            <a:xfrm>
              <a:off x="79142" y="-1514324"/>
              <a:ext cx="244478" cy="234085"/>
            </a:xfrm>
            <a:custGeom>
              <a:avLst/>
              <a:gdLst>
                <a:gd name="connsiteX0" fmla="*/ 204807 w 244478"/>
                <a:gd name="connsiteY0" fmla="*/ 349 h 234085"/>
                <a:gd name="connsiteX1" fmla="*/ 38672 w 244478"/>
                <a:gd name="connsiteY1" fmla="*/ 349 h 234085"/>
                <a:gd name="connsiteX2" fmla="*/ -303 w 244478"/>
                <a:gd name="connsiteY2" fmla="*/ 39718 h 234085"/>
                <a:gd name="connsiteX3" fmla="*/ -303 w 244478"/>
                <a:gd name="connsiteY3" fmla="*/ 120502 h 234085"/>
                <a:gd name="connsiteX4" fmla="*/ 38672 w 244478"/>
                <a:gd name="connsiteY4" fmla="*/ 159870 h 234085"/>
                <a:gd name="connsiteX5" fmla="*/ 82135 w 244478"/>
                <a:gd name="connsiteY5" fmla="*/ 159870 h 234085"/>
                <a:gd name="connsiteX6" fmla="*/ 115047 w 244478"/>
                <a:gd name="connsiteY6" fmla="*/ 234434 h 234085"/>
                <a:gd name="connsiteX7" fmla="*/ 161423 w 244478"/>
                <a:gd name="connsiteY7" fmla="*/ 159870 h 234085"/>
                <a:gd name="connsiteX8" fmla="*/ 204807 w 244478"/>
                <a:gd name="connsiteY8" fmla="*/ 159870 h 234085"/>
                <a:gd name="connsiteX9" fmla="*/ 244176 w 244478"/>
                <a:gd name="connsiteY9" fmla="*/ 120502 h 234085"/>
                <a:gd name="connsiteX10" fmla="*/ 244176 w 244478"/>
                <a:gd name="connsiteY10" fmla="*/ 39718 h 234085"/>
                <a:gd name="connsiteX11" fmla="*/ 204807 w 244478"/>
                <a:gd name="connsiteY11" fmla="*/ 349 h 2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478" h="234085">
                  <a:moveTo>
                    <a:pt x="204807" y="349"/>
                  </a:moveTo>
                  <a:lnTo>
                    <a:pt x="38672" y="349"/>
                  </a:lnTo>
                  <a:cubicBezTo>
                    <a:pt x="17082" y="562"/>
                    <a:pt x="-303" y="18128"/>
                    <a:pt x="-303" y="39718"/>
                  </a:cubicBezTo>
                  <a:lnTo>
                    <a:pt x="-303" y="120502"/>
                  </a:lnTo>
                  <a:cubicBezTo>
                    <a:pt x="-303" y="142092"/>
                    <a:pt x="17082" y="159658"/>
                    <a:pt x="38672" y="159870"/>
                  </a:cubicBezTo>
                  <a:lnTo>
                    <a:pt x="82135" y="159870"/>
                  </a:lnTo>
                  <a:lnTo>
                    <a:pt x="115047" y="234434"/>
                  </a:lnTo>
                  <a:lnTo>
                    <a:pt x="161423" y="159870"/>
                  </a:lnTo>
                  <a:lnTo>
                    <a:pt x="204807" y="159870"/>
                  </a:lnTo>
                  <a:cubicBezTo>
                    <a:pt x="226546" y="159870"/>
                    <a:pt x="244176" y="142241"/>
                    <a:pt x="244176" y="120502"/>
                  </a:cubicBezTo>
                  <a:lnTo>
                    <a:pt x="244176" y="39718"/>
                  </a:lnTo>
                  <a:cubicBezTo>
                    <a:pt x="244176" y="17978"/>
                    <a:pt x="226546" y="349"/>
                    <a:pt x="204807"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30" name="Freeform: Shape 2629">
              <a:extLst>
                <a:ext uri="{FF2B5EF4-FFF2-40B4-BE49-F238E27FC236}">
                  <a16:creationId xmlns:a16="http://schemas.microsoft.com/office/drawing/2014/main" id="{0B5883AD-CAF6-C37E-85FC-9A159C00AD4C}"/>
                </a:ext>
              </a:extLst>
            </p:cNvPr>
            <p:cNvSpPr/>
            <p:nvPr/>
          </p:nvSpPr>
          <p:spPr>
            <a:xfrm>
              <a:off x="152604" y="-1480944"/>
              <a:ext cx="30156" cy="95049"/>
            </a:xfrm>
            <a:custGeom>
              <a:avLst/>
              <a:gdLst>
                <a:gd name="connsiteX0" fmla="*/ 14500 w 30156"/>
                <a:gd name="connsiteY0" fmla="*/ 47438 h 95049"/>
                <a:gd name="connsiteX1" fmla="*/ 20484 w 30156"/>
                <a:gd name="connsiteY1" fmla="*/ 57753 h 95049"/>
                <a:gd name="connsiteX2" fmla="*/ 20484 w 30156"/>
                <a:gd name="connsiteY2" fmla="*/ 77201 h 95049"/>
                <a:gd name="connsiteX3" fmla="*/ 25932 w 30156"/>
                <a:gd name="connsiteY3" fmla="*/ 85075 h 95049"/>
                <a:gd name="connsiteX4" fmla="*/ 28357 w 30156"/>
                <a:gd name="connsiteY4" fmla="*/ 85075 h 95049"/>
                <a:gd name="connsiteX5" fmla="*/ 29853 w 30156"/>
                <a:gd name="connsiteY5" fmla="*/ 85075 h 95049"/>
                <a:gd name="connsiteX6" fmla="*/ 29853 w 30156"/>
                <a:gd name="connsiteY6" fmla="*/ 95232 h 95049"/>
                <a:gd name="connsiteX7" fmla="*/ 24735 w 30156"/>
                <a:gd name="connsiteY7" fmla="*/ 95232 h 95049"/>
                <a:gd name="connsiteX8" fmla="*/ 7642 w 30156"/>
                <a:gd name="connsiteY8" fmla="*/ 82579 h 95049"/>
                <a:gd name="connsiteX9" fmla="*/ 7571 w 30156"/>
                <a:gd name="connsiteY9" fmla="*/ 78697 h 95049"/>
                <a:gd name="connsiteX10" fmla="*/ 7571 w 30156"/>
                <a:gd name="connsiteY10" fmla="*/ 57910 h 95049"/>
                <a:gd name="connsiteX11" fmla="*/ 3004 w 30156"/>
                <a:gd name="connsiteY11" fmla="*/ 53029 h 95049"/>
                <a:gd name="connsiteX12" fmla="*/ -303 w 30156"/>
                <a:gd name="connsiteY12" fmla="*/ 53029 h 95049"/>
                <a:gd name="connsiteX13" fmla="*/ -303 w 30156"/>
                <a:gd name="connsiteY13" fmla="*/ 42714 h 95049"/>
                <a:gd name="connsiteX14" fmla="*/ 3004 w 30156"/>
                <a:gd name="connsiteY14" fmla="*/ 42714 h 95049"/>
                <a:gd name="connsiteX15" fmla="*/ 7571 w 30156"/>
                <a:gd name="connsiteY15" fmla="*/ 37833 h 95049"/>
                <a:gd name="connsiteX16" fmla="*/ 7571 w 30156"/>
                <a:gd name="connsiteY16" fmla="*/ 17046 h 95049"/>
                <a:gd name="connsiteX17" fmla="*/ 20854 w 30156"/>
                <a:gd name="connsiteY17" fmla="*/ 440 h 95049"/>
                <a:gd name="connsiteX18" fmla="*/ 24735 w 30156"/>
                <a:gd name="connsiteY18" fmla="*/ 511 h 95049"/>
                <a:gd name="connsiteX19" fmla="*/ 29853 w 30156"/>
                <a:gd name="connsiteY19" fmla="*/ 511 h 95049"/>
                <a:gd name="connsiteX20" fmla="*/ 29853 w 30156"/>
                <a:gd name="connsiteY20" fmla="*/ 10668 h 95049"/>
                <a:gd name="connsiteX21" fmla="*/ 27727 w 30156"/>
                <a:gd name="connsiteY21" fmla="*/ 10668 h 95049"/>
                <a:gd name="connsiteX22" fmla="*/ 19854 w 30156"/>
                <a:gd name="connsiteY22" fmla="*/ 16117 h 95049"/>
                <a:gd name="connsiteX23" fmla="*/ 19854 w 30156"/>
                <a:gd name="connsiteY23" fmla="*/ 18542 h 95049"/>
                <a:gd name="connsiteX24" fmla="*/ 19854 w 30156"/>
                <a:gd name="connsiteY24" fmla="*/ 37754 h 95049"/>
                <a:gd name="connsiteX25" fmla="*/ 14500 w 30156"/>
                <a:gd name="connsiteY25" fmla="*/ 47438 h 9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156" h="95049">
                  <a:moveTo>
                    <a:pt x="14500" y="47438"/>
                  </a:moveTo>
                  <a:cubicBezTo>
                    <a:pt x="18515" y="48777"/>
                    <a:pt x="20484" y="51533"/>
                    <a:pt x="20484" y="57753"/>
                  </a:cubicBezTo>
                  <a:lnTo>
                    <a:pt x="20484" y="77201"/>
                  </a:lnTo>
                  <a:cubicBezTo>
                    <a:pt x="19814" y="80878"/>
                    <a:pt x="22255" y="84405"/>
                    <a:pt x="25932" y="85075"/>
                  </a:cubicBezTo>
                  <a:cubicBezTo>
                    <a:pt x="26736" y="85224"/>
                    <a:pt x="27554" y="85224"/>
                    <a:pt x="28357" y="85075"/>
                  </a:cubicBezTo>
                  <a:lnTo>
                    <a:pt x="29853" y="85075"/>
                  </a:lnTo>
                  <a:lnTo>
                    <a:pt x="29853" y="95232"/>
                  </a:lnTo>
                  <a:lnTo>
                    <a:pt x="24735" y="95232"/>
                  </a:lnTo>
                  <a:cubicBezTo>
                    <a:pt x="16523" y="96460"/>
                    <a:pt x="8870" y="90791"/>
                    <a:pt x="7642" y="82579"/>
                  </a:cubicBezTo>
                  <a:cubicBezTo>
                    <a:pt x="7453" y="81287"/>
                    <a:pt x="7429" y="79988"/>
                    <a:pt x="7571" y="78697"/>
                  </a:cubicBezTo>
                  <a:lnTo>
                    <a:pt x="7571" y="57910"/>
                  </a:lnTo>
                  <a:cubicBezTo>
                    <a:pt x="7571" y="54525"/>
                    <a:pt x="5839" y="53029"/>
                    <a:pt x="3004" y="53029"/>
                  </a:cubicBezTo>
                  <a:lnTo>
                    <a:pt x="-303" y="53029"/>
                  </a:lnTo>
                  <a:lnTo>
                    <a:pt x="-303" y="42714"/>
                  </a:lnTo>
                  <a:lnTo>
                    <a:pt x="3004" y="42714"/>
                  </a:lnTo>
                  <a:cubicBezTo>
                    <a:pt x="5839" y="42714"/>
                    <a:pt x="7571" y="41218"/>
                    <a:pt x="7571" y="37833"/>
                  </a:cubicBezTo>
                  <a:lnTo>
                    <a:pt x="7571" y="17046"/>
                  </a:lnTo>
                  <a:cubicBezTo>
                    <a:pt x="6658" y="8794"/>
                    <a:pt x="12602" y="1354"/>
                    <a:pt x="20854" y="440"/>
                  </a:cubicBezTo>
                  <a:cubicBezTo>
                    <a:pt x="22145" y="299"/>
                    <a:pt x="23452" y="322"/>
                    <a:pt x="24735" y="511"/>
                  </a:cubicBezTo>
                  <a:lnTo>
                    <a:pt x="29853" y="511"/>
                  </a:lnTo>
                  <a:lnTo>
                    <a:pt x="29853" y="10668"/>
                  </a:lnTo>
                  <a:lnTo>
                    <a:pt x="27727" y="10668"/>
                  </a:lnTo>
                  <a:cubicBezTo>
                    <a:pt x="24051" y="9999"/>
                    <a:pt x="20523" y="12440"/>
                    <a:pt x="19854" y="16117"/>
                  </a:cubicBezTo>
                  <a:cubicBezTo>
                    <a:pt x="19704" y="16920"/>
                    <a:pt x="19704" y="17739"/>
                    <a:pt x="19854" y="18542"/>
                  </a:cubicBezTo>
                  <a:lnTo>
                    <a:pt x="19854" y="37754"/>
                  </a:lnTo>
                  <a:cubicBezTo>
                    <a:pt x="20484" y="43423"/>
                    <a:pt x="18515" y="46179"/>
                    <a:pt x="14500" y="47438"/>
                  </a:cubicBezTo>
                  <a:close/>
                </a:path>
              </a:pathLst>
            </a:custGeom>
            <a:solidFill>
              <a:srgbClr val="263238"/>
            </a:solidFill>
            <a:ln w="7867" cap="flat">
              <a:noFill/>
              <a:prstDash val="solid"/>
              <a:miter/>
            </a:ln>
          </p:spPr>
          <p:txBody>
            <a:bodyPr rtlCol="0" anchor="ctr"/>
            <a:lstStyle/>
            <a:p>
              <a:endParaRPr lang="en-US"/>
            </a:p>
          </p:txBody>
        </p:sp>
        <p:sp>
          <p:nvSpPr>
            <p:cNvPr id="2631" name="Freeform: Shape 2630">
              <a:extLst>
                <a:ext uri="{FF2B5EF4-FFF2-40B4-BE49-F238E27FC236}">
                  <a16:creationId xmlns:a16="http://schemas.microsoft.com/office/drawing/2014/main" id="{EB2D5AA2-D567-879C-34D7-C1A992CB123C}"/>
                </a:ext>
              </a:extLst>
            </p:cNvPr>
            <p:cNvSpPr/>
            <p:nvPr/>
          </p:nvSpPr>
          <p:spPr>
            <a:xfrm>
              <a:off x="214255" y="-1481433"/>
              <a:ext cx="30313" cy="95141"/>
            </a:xfrm>
            <a:custGeom>
              <a:avLst/>
              <a:gdLst>
                <a:gd name="connsiteX0" fmla="*/ 30011 w 30313"/>
                <a:gd name="connsiteY0" fmla="*/ 42809 h 95141"/>
                <a:gd name="connsiteX1" fmla="*/ 30011 w 30313"/>
                <a:gd name="connsiteY1" fmla="*/ 53124 h 95141"/>
                <a:gd name="connsiteX2" fmla="*/ 26546 w 30313"/>
                <a:gd name="connsiteY2" fmla="*/ 53124 h 95141"/>
                <a:gd name="connsiteX3" fmla="*/ 22059 w 30313"/>
                <a:gd name="connsiteY3" fmla="*/ 58006 h 95141"/>
                <a:gd name="connsiteX4" fmla="*/ 22059 w 30313"/>
                <a:gd name="connsiteY4" fmla="*/ 78792 h 95141"/>
                <a:gd name="connsiteX5" fmla="*/ 8602 w 30313"/>
                <a:gd name="connsiteY5" fmla="*/ 95406 h 95141"/>
                <a:gd name="connsiteX6" fmla="*/ 4815 w 30313"/>
                <a:gd name="connsiteY6" fmla="*/ 95327 h 95141"/>
                <a:gd name="connsiteX7" fmla="*/ -303 w 30313"/>
                <a:gd name="connsiteY7" fmla="*/ 95327 h 95141"/>
                <a:gd name="connsiteX8" fmla="*/ -303 w 30313"/>
                <a:gd name="connsiteY8" fmla="*/ 85564 h 95141"/>
                <a:gd name="connsiteX9" fmla="*/ 1823 w 30313"/>
                <a:gd name="connsiteY9" fmla="*/ 85564 h 95141"/>
                <a:gd name="connsiteX10" fmla="*/ 9697 w 30313"/>
                <a:gd name="connsiteY10" fmla="*/ 80115 h 95141"/>
                <a:gd name="connsiteX11" fmla="*/ 9697 w 30313"/>
                <a:gd name="connsiteY11" fmla="*/ 77690 h 95141"/>
                <a:gd name="connsiteX12" fmla="*/ 9697 w 30313"/>
                <a:gd name="connsiteY12" fmla="*/ 58399 h 95141"/>
                <a:gd name="connsiteX13" fmla="*/ 15523 w 30313"/>
                <a:gd name="connsiteY13" fmla="*/ 48085 h 95141"/>
                <a:gd name="connsiteX14" fmla="*/ 9697 w 30313"/>
                <a:gd name="connsiteY14" fmla="*/ 37770 h 95141"/>
                <a:gd name="connsiteX15" fmla="*/ 9697 w 30313"/>
                <a:gd name="connsiteY15" fmla="*/ 18558 h 95141"/>
                <a:gd name="connsiteX16" fmla="*/ 4248 w 30313"/>
                <a:gd name="connsiteY16" fmla="*/ 10685 h 95141"/>
                <a:gd name="connsiteX17" fmla="*/ 1823 w 30313"/>
                <a:gd name="connsiteY17" fmla="*/ 10685 h 95141"/>
                <a:gd name="connsiteX18" fmla="*/ -303 w 30313"/>
                <a:gd name="connsiteY18" fmla="*/ 10685 h 95141"/>
                <a:gd name="connsiteX19" fmla="*/ -303 w 30313"/>
                <a:gd name="connsiteY19" fmla="*/ 528 h 95141"/>
                <a:gd name="connsiteX20" fmla="*/ 4736 w 30313"/>
                <a:gd name="connsiteY20" fmla="*/ 528 h 95141"/>
                <a:gd name="connsiteX21" fmla="*/ 21893 w 30313"/>
                <a:gd name="connsiteY21" fmla="*/ 13094 h 95141"/>
                <a:gd name="connsiteX22" fmla="*/ 21980 w 30313"/>
                <a:gd name="connsiteY22" fmla="*/ 17062 h 95141"/>
                <a:gd name="connsiteX23" fmla="*/ 21980 w 30313"/>
                <a:gd name="connsiteY23" fmla="*/ 38321 h 95141"/>
                <a:gd name="connsiteX24" fmla="*/ 26468 w 30313"/>
                <a:gd name="connsiteY24" fmla="*/ 43203 h 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13" h="95141">
                  <a:moveTo>
                    <a:pt x="30011" y="42809"/>
                  </a:moveTo>
                  <a:lnTo>
                    <a:pt x="30011" y="53124"/>
                  </a:lnTo>
                  <a:lnTo>
                    <a:pt x="26546" y="53124"/>
                  </a:lnTo>
                  <a:cubicBezTo>
                    <a:pt x="23791" y="53124"/>
                    <a:pt x="22059" y="54620"/>
                    <a:pt x="22059" y="58006"/>
                  </a:cubicBezTo>
                  <a:lnTo>
                    <a:pt x="22059" y="78792"/>
                  </a:lnTo>
                  <a:cubicBezTo>
                    <a:pt x="22932" y="87099"/>
                    <a:pt x="16909" y="94532"/>
                    <a:pt x="8602" y="95406"/>
                  </a:cubicBezTo>
                  <a:cubicBezTo>
                    <a:pt x="7342" y="95540"/>
                    <a:pt x="6067" y="95516"/>
                    <a:pt x="4815" y="95327"/>
                  </a:cubicBezTo>
                  <a:lnTo>
                    <a:pt x="-303" y="95327"/>
                  </a:lnTo>
                  <a:lnTo>
                    <a:pt x="-303" y="85564"/>
                  </a:lnTo>
                  <a:lnTo>
                    <a:pt x="1823" y="85564"/>
                  </a:lnTo>
                  <a:cubicBezTo>
                    <a:pt x="5500" y="86233"/>
                    <a:pt x="9027" y="83792"/>
                    <a:pt x="9697" y="80115"/>
                  </a:cubicBezTo>
                  <a:cubicBezTo>
                    <a:pt x="9846" y="79312"/>
                    <a:pt x="9846" y="78493"/>
                    <a:pt x="9697" y="77690"/>
                  </a:cubicBezTo>
                  <a:lnTo>
                    <a:pt x="9697" y="58399"/>
                  </a:lnTo>
                  <a:cubicBezTo>
                    <a:pt x="9697" y="52179"/>
                    <a:pt x="11508" y="49423"/>
                    <a:pt x="15523" y="48085"/>
                  </a:cubicBezTo>
                  <a:cubicBezTo>
                    <a:pt x="11508" y="46825"/>
                    <a:pt x="9697" y="44069"/>
                    <a:pt x="9697" y="37770"/>
                  </a:cubicBezTo>
                  <a:lnTo>
                    <a:pt x="9697" y="18558"/>
                  </a:lnTo>
                  <a:cubicBezTo>
                    <a:pt x="10366" y="14881"/>
                    <a:pt x="7925" y="11354"/>
                    <a:pt x="4248" y="10685"/>
                  </a:cubicBezTo>
                  <a:cubicBezTo>
                    <a:pt x="3445" y="10535"/>
                    <a:pt x="2626" y="10535"/>
                    <a:pt x="1823" y="10685"/>
                  </a:cubicBezTo>
                  <a:lnTo>
                    <a:pt x="-303" y="10685"/>
                  </a:lnTo>
                  <a:lnTo>
                    <a:pt x="-303" y="528"/>
                  </a:lnTo>
                  <a:lnTo>
                    <a:pt x="4736" y="528"/>
                  </a:lnTo>
                  <a:cubicBezTo>
                    <a:pt x="12941" y="-740"/>
                    <a:pt x="20626" y="4882"/>
                    <a:pt x="21893" y="13094"/>
                  </a:cubicBezTo>
                  <a:cubicBezTo>
                    <a:pt x="22098" y="14409"/>
                    <a:pt x="22129" y="15740"/>
                    <a:pt x="21980" y="17062"/>
                  </a:cubicBezTo>
                  <a:lnTo>
                    <a:pt x="21980" y="38321"/>
                  </a:lnTo>
                  <a:cubicBezTo>
                    <a:pt x="21980" y="41707"/>
                    <a:pt x="23712" y="43203"/>
                    <a:pt x="26468" y="43203"/>
                  </a:cubicBezTo>
                  <a:close/>
                </a:path>
              </a:pathLst>
            </a:custGeom>
            <a:solidFill>
              <a:srgbClr val="263238"/>
            </a:solidFill>
            <a:ln w="7867" cap="flat">
              <a:noFill/>
              <a:prstDash val="solid"/>
              <a:miter/>
            </a:ln>
          </p:spPr>
          <p:txBody>
            <a:bodyPr rtlCol="0" anchor="ctr"/>
            <a:lstStyle/>
            <a:p>
              <a:endParaRPr lang="en-US"/>
            </a:p>
          </p:txBody>
        </p:sp>
        <p:sp>
          <p:nvSpPr>
            <p:cNvPr id="2632" name="Freeform: Shape 2631">
              <a:extLst>
                <a:ext uri="{FF2B5EF4-FFF2-40B4-BE49-F238E27FC236}">
                  <a16:creationId xmlns:a16="http://schemas.microsoft.com/office/drawing/2014/main" id="{DBF928E0-3728-6D10-E287-51219328D2BC}"/>
                </a:ext>
              </a:extLst>
            </p:cNvPr>
            <p:cNvSpPr/>
            <p:nvPr/>
          </p:nvSpPr>
          <p:spPr>
            <a:xfrm>
              <a:off x="567785" y="-1530780"/>
              <a:ext cx="244872" cy="234085"/>
            </a:xfrm>
            <a:custGeom>
              <a:avLst/>
              <a:gdLst>
                <a:gd name="connsiteX0" fmla="*/ 205201 w 244872"/>
                <a:gd name="connsiteY0" fmla="*/ 349 h 234085"/>
                <a:gd name="connsiteX1" fmla="*/ 39066 w 244872"/>
                <a:gd name="connsiteY1" fmla="*/ 349 h 234085"/>
                <a:gd name="connsiteX2" fmla="*/ -303 w 244872"/>
                <a:gd name="connsiteY2" fmla="*/ 39718 h 234085"/>
                <a:gd name="connsiteX3" fmla="*/ -303 w 244872"/>
                <a:gd name="connsiteY3" fmla="*/ 120502 h 234085"/>
                <a:gd name="connsiteX4" fmla="*/ 39066 w 244872"/>
                <a:gd name="connsiteY4" fmla="*/ 159870 h 234085"/>
                <a:gd name="connsiteX5" fmla="*/ 82449 w 244872"/>
                <a:gd name="connsiteY5" fmla="*/ 159870 h 234085"/>
                <a:gd name="connsiteX6" fmla="*/ 115362 w 244872"/>
                <a:gd name="connsiteY6" fmla="*/ 234434 h 234085"/>
                <a:gd name="connsiteX7" fmla="*/ 161738 w 244872"/>
                <a:gd name="connsiteY7" fmla="*/ 159870 h 234085"/>
                <a:gd name="connsiteX8" fmla="*/ 205201 w 244872"/>
                <a:gd name="connsiteY8" fmla="*/ 159870 h 234085"/>
                <a:gd name="connsiteX9" fmla="*/ 244569 w 244872"/>
                <a:gd name="connsiteY9" fmla="*/ 120502 h 234085"/>
                <a:gd name="connsiteX10" fmla="*/ 244569 w 244872"/>
                <a:gd name="connsiteY10" fmla="*/ 39718 h 234085"/>
                <a:gd name="connsiteX11" fmla="*/ 205201 w 244872"/>
                <a:gd name="connsiteY11" fmla="*/ 349 h 2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72" h="234085">
                  <a:moveTo>
                    <a:pt x="205201" y="349"/>
                  </a:moveTo>
                  <a:lnTo>
                    <a:pt x="39066" y="349"/>
                  </a:lnTo>
                  <a:cubicBezTo>
                    <a:pt x="17326" y="349"/>
                    <a:pt x="-303" y="17978"/>
                    <a:pt x="-303" y="39718"/>
                  </a:cubicBezTo>
                  <a:lnTo>
                    <a:pt x="-303" y="120502"/>
                  </a:lnTo>
                  <a:cubicBezTo>
                    <a:pt x="-303" y="142241"/>
                    <a:pt x="17326" y="159870"/>
                    <a:pt x="39066" y="159870"/>
                  </a:cubicBezTo>
                  <a:lnTo>
                    <a:pt x="82449" y="159870"/>
                  </a:lnTo>
                  <a:lnTo>
                    <a:pt x="115362" y="234434"/>
                  </a:lnTo>
                  <a:lnTo>
                    <a:pt x="161738" y="159870"/>
                  </a:lnTo>
                  <a:lnTo>
                    <a:pt x="205201" y="159870"/>
                  </a:lnTo>
                  <a:cubicBezTo>
                    <a:pt x="226940" y="159870"/>
                    <a:pt x="244569" y="142241"/>
                    <a:pt x="244569" y="120502"/>
                  </a:cubicBezTo>
                  <a:lnTo>
                    <a:pt x="244569" y="39718"/>
                  </a:lnTo>
                  <a:cubicBezTo>
                    <a:pt x="244569" y="17978"/>
                    <a:pt x="226940" y="349"/>
                    <a:pt x="205201"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33" name="Freeform: Shape 2632">
              <a:extLst>
                <a:ext uri="{FF2B5EF4-FFF2-40B4-BE49-F238E27FC236}">
                  <a16:creationId xmlns:a16="http://schemas.microsoft.com/office/drawing/2014/main" id="{04925129-EC3B-3677-447E-16BB3FA4337D}"/>
                </a:ext>
              </a:extLst>
            </p:cNvPr>
            <p:cNvSpPr/>
            <p:nvPr/>
          </p:nvSpPr>
          <p:spPr>
            <a:xfrm>
              <a:off x="683194" y="-1479380"/>
              <a:ext cx="16671" cy="69933"/>
            </a:xfrm>
            <a:custGeom>
              <a:avLst/>
              <a:gdLst>
                <a:gd name="connsiteX0" fmla="*/ -284 w 16671"/>
                <a:gd name="connsiteY0" fmla="*/ 8710 h 69933"/>
                <a:gd name="connsiteX1" fmla="*/ 7094 w 16671"/>
                <a:gd name="connsiteY1" fmla="*/ 372 h 69933"/>
                <a:gd name="connsiteX2" fmla="*/ 7983 w 16671"/>
                <a:gd name="connsiteY2" fmla="*/ 364 h 69933"/>
                <a:gd name="connsiteX3" fmla="*/ 16329 w 16671"/>
                <a:gd name="connsiteY3" fmla="*/ 7734 h 69933"/>
                <a:gd name="connsiteX4" fmla="*/ 16329 w 16671"/>
                <a:gd name="connsiteY4" fmla="*/ 8710 h 69933"/>
                <a:gd name="connsiteX5" fmla="*/ 8220 w 16671"/>
                <a:gd name="connsiteY5" fmla="*/ 17135 h 69933"/>
                <a:gd name="connsiteX6" fmla="*/ 7983 w 16671"/>
                <a:gd name="connsiteY6" fmla="*/ 17135 h 69933"/>
                <a:gd name="connsiteX7" fmla="*/ -292 w 16671"/>
                <a:gd name="connsiteY7" fmla="*/ 9687 h 69933"/>
                <a:gd name="connsiteX8" fmla="*/ -284 w 16671"/>
                <a:gd name="connsiteY8" fmla="*/ 8710 h 69933"/>
                <a:gd name="connsiteX9" fmla="*/ 16329 w 16671"/>
                <a:gd name="connsiteY9" fmla="*/ 47292 h 69933"/>
                <a:gd name="connsiteX10" fmla="*/ 13967 w 16671"/>
                <a:gd name="connsiteY10" fmla="*/ 55953 h 69933"/>
                <a:gd name="connsiteX11" fmla="*/ 8849 w 16671"/>
                <a:gd name="connsiteY11" fmla="*/ 70283 h 69933"/>
                <a:gd name="connsiteX12" fmla="*/ 975 w 16671"/>
                <a:gd name="connsiteY12" fmla="*/ 70283 h 69933"/>
                <a:gd name="connsiteX13" fmla="*/ 4991 w 16671"/>
                <a:gd name="connsiteY13" fmla="*/ 54536 h 69933"/>
                <a:gd name="connsiteX14" fmla="*/ 267 w 16671"/>
                <a:gd name="connsiteY14" fmla="*/ 47055 h 69933"/>
                <a:gd name="connsiteX15" fmla="*/ 7574 w 16671"/>
                <a:gd name="connsiteY15" fmla="*/ 38646 h 69933"/>
                <a:gd name="connsiteX16" fmla="*/ 8141 w 16671"/>
                <a:gd name="connsiteY16" fmla="*/ 38631 h 69933"/>
                <a:gd name="connsiteX17" fmla="*/ 16361 w 16671"/>
                <a:gd name="connsiteY17" fmla="*/ 46142 h 69933"/>
                <a:gd name="connsiteX18" fmla="*/ 16329 w 16671"/>
                <a:gd name="connsiteY18" fmla="*/ 47292 h 6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71" h="69933">
                  <a:moveTo>
                    <a:pt x="-284" y="8710"/>
                  </a:moveTo>
                  <a:cubicBezTo>
                    <a:pt x="-552" y="4372"/>
                    <a:pt x="2747" y="632"/>
                    <a:pt x="7094" y="372"/>
                  </a:cubicBezTo>
                  <a:cubicBezTo>
                    <a:pt x="7385" y="349"/>
                    <a:pt x="7684" y="349"/>
                    <a:pt x="7983" y="364"/>
                  </a:cubicBezTo>
                  <a:cubicBezTo>
                    <a:pt x="12322" y="97"/>
                    <a:pt x="16062" y="3396"/>
                    <a:pt x="16329" y="7734"/>
                  </a:cubicBezTo>
                  <a:cubicBezTo>
                    <a:pt x="16353" y="8057"/>
                    <a:pt x="16353" y="8388"/>
                    <a:pt x="16329" y="8710"/>
                  </a:cubicBezTo>
                  <a:cubicBezTo>
                    <a:pt x="16416" y="13277"/>
                    <a:pt x="12786" y="17049"/>
                    <a:pt x="8220" y="17135"/>
                  </a:cubicBezTo>
                  <a:cubicBezTo>
                    <a:pt x="8141" y="17135"/>
                    <a:pt x="8062" y="17135"/>
                    <a:pt x="7983" y="17135"/>
                  </a:cubicBezTo>
                  <a:cubicBezTo>
                    <a:pt x="3637" y="17364"/>
                    <a:pt x="-64" y="14025"/>
                    <a:pt x="-292" y="9687"/>
                  </a:cubicBezTo>
                  <a:cubicBezTo>
                    <a:pt x="-308" y="9364"/>
                    <a:pt x="-308" y="9033"/>
                    <a:pt x="-284" y="8710"/>
                  </a:cubicBezTo>
                  <a:close/>
                  <a:moveTo>
                    <a:pt x="16329" y="47292"/>
                  </a:moveTo>
                  <a:cubicBezTo>
                    <a:pt x="16117" y="50307"/>
                    <a:pt x="15314" y="53244"/>
                    <a:pt x="13967" y="55953"/>
                  </a:cubicBezTo>
                  <a:lnTo>
                    <a:pt x="8849" y="70283"/>
                  </a:lnTo>
                  <a:lnTo>
                    <a:pt x="975" y="70283"/>
                  </a:lnTo>
                  <a:lnTo>
                    <a:pt x="4991" y="54536"/>
                  </a:lnTo>
                  <a:cubicBezTo>
                    <a:pt x="2031" y="53244"/>
                    <a:pt x="157" y="50284"/>
                    <a:pt x="267" y="47055"/>
                  </a:cubicBezTo>
                  <a:cubicBezTo>
                    <a:pt x="-40" y="42717"/>
                    <a:pt x="3236" y="38953"/>
                    <a:pt x="7574" y="38646"/>
                  </a:cubicBezTo>
                  <a:cubicBezTo>
                    <a:pt x="7763" y="38638"/>
                    <a:pt x="7952" y="38631"/>
                    <a:pt x="8141" y="38631"/>
                  </a:cubicBezTo>
                  <a:cubicBezTo>
                    <a:pt x="12487" y="38434"/>
                    <a:pt x="16164" y="41796"/>
                    <a:pt x="16361" y="46142"/>
                  </a:cubicBezTo>
                  <a:cubicBezTo>
                    <a:pt x="16377" y="46528"/>
                    <a:pt x="16369" y="46906"/>
                    <a:pt x="16329" y="47292"/>
                  </a:cubicBezTo>
                  <a:close/>
                </a:path>
              </a:pathLst>
            </a:custGeom>
            <a:solidFill>
              <a:srgbClr val="263238"/>
            </a:solidFill>
            <a:ln w="7867" cap="flat">
              <a:noFill/>
              <a:prstDash val="solid"/>
              <a:miter/>
            </a:ln>
          </p:spPr>
          <p:txBody>
            <a:bodyPr rtlCol="0" anchor="ctr"/>
            <a:lstStyle/>
            <a:p>
              <a:endParaRPr lang="en-US"/>
            </a:p>
          </p:txBody>
        </p:sp>
        <p:sp>
          <p:nvSpPr>
            <p:cNvPr id="2634" name="Freeform: Shape 2633">
              <a:extLst>
                <a:ext uri="{FF2B5EF4-FFF2-40B4-BE49-F238E27FC236}">
                  <a16:creationId xmlns:a16="http://schemas.microsoft.com/office/drawing/2014/main" id="{2AB34BD5-824F-E842-B635-6EA32A2C8301}"/>
                </a:ext>
              </a:extLst>
            </p:cNvPr>
            <p:cNvSpPr/>
            <p:nvPr/>
          </p:nvSpPr>
          <p:spPr>
            <a:xfrm>
              <a:off x="84260" y="-351377"/>
              <a:ext cx="244636" cy="233455"/>
            </a:xfrm>
            <a:custGeom>
              <a:avLst/>
              <a:gdLst>
                <a:gd name="connsiteX0" fmla="*/ 38908 w 244636"/>
                <a:gd name="connsiteY0" fmla="*/ 233805 h 233455"/>
                <a:gd name="connsiteX1" fmla="*/ 204965 w 244636"/>
                <a:gd name="connsiteY1" fmla="*/ 233805 h 233455"/>
                <a:gd name="connsiteX2" fmla="*/ 244333 w 244636"/>
                <a:gd name="connsiteY2" fmla="*/ 194436 h 233455"/>
                <a:gd name="connsiteX3" fmla="*/ 244333 w 244636"/>
                <a:gd name="connsiteY3" fmla="*/ 113888 h 233455"/>
                <a:gd name="connsiteX4" fmla="*/ 204965 w 244636"/>
                <a:gd name="connsiteY4" fmla="*/ 74913 h 233455"/>
                <a:gd name="connsiteX5" fmla="*/ 161580 w 244636"/>
                <a:gd name="connsiteY5" fmla="*/ 74913 h 233455"/>
                <a:gd name="connsiteX6" fmla="*/ 148904 w 244636"/>
                <a:gd name="connsiteY6" fmla="*/ 349 h 233455"/>
                <a:gd name="connsiteX7" fmla="*/ 82450 w 244636"/>
                <a:gd name="connsiteY7" fmla="*/ 74913 h 233455"/>
                <a:gd name="connsiteX8" fmla="*/ 39066 w 244636"/>
                <a:gd name="connsiteY8" fmla="*/ 74913 h 233455"/>
                <a:gd name="connsiteX9" fmla="*/ -303 w 244636"/>
                <a:gd name="connsiteY9" fmla="*/ 113888 h 233455"/>
                <a:gd name="connsiteX10" fmla="*/ -303 w 244636"/>
                <a:gd name="connsiteY10" fmla="*/ 194751 h 233455"/>
                <a:gd name="connsiteX11" fmla="*/ 38908 w 244636"/>
                <a:gd name="connsiteY11" fmla="*/ 233805 h 23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636" h="233455">
                  <a:moveTo>
                    <a:pt x="38908" y="233805"/>
                  </a:moveTo>
                  <a:lnTo>
                    <a:pt x="204965" y="233805"/>
                  </a:lnTo>
                  <a:cubicBezTo>
                    <a:pt x="226704" y="233805"/>
                    <a:pt x="244333" y="216179"/>
                    <a:pt x="244333" y="194436"/>
                  </a:cubicBezTo>
                  <a:lnTo>
                    <a:pt x="244333" y="113888"/>
                  </a:lnTo>
                  <a:cubicBezTo>
                    <a:pt x="244121" y="92299"/>
                    <a:pt x="226554" y="74912"/>
                    <a:pt x="204965" y="74913"/>
                  </a:cubicBezTo>
                  <a:lnTo>
                    <a:pt x="161580" y="74913"/>
                  </a:lnTo>
                  <a:lnTo>
                    <a:pt x="148904" y="349"/>
                  </a:lnTo>
                  <a:lnTo>
                    <a:pt x="82450" y="74913"/>
                  </a:lnTo>
                  <a:lnTo>
                    <a:pt x="39066" y="74913"/>
                  </a:lnTo>
                  <a:cubicBezTo>
                    <a:pt x="17476" y="74912"/>
                    <a:pt x="-90" y="92299"/>
                    <a:pt x="-303" y="113888"/>
                  </a:cubicBezTo>
                  <a:lnTo>
                    <a:pt x="-303" y="194751"/>
                  </a:lnTo>
                  <a:cubicBezTo>
                    <a:pt x="-129" y="216309"/>
                    <a:pt x="17350" y="233719"/>
                    <a:pt x="38908" y="233805"/>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35" name="Freeform: Shape 2634">
              <a:extLst>
                <a:ext uri="{FF2B5EF4-FFF2-40B4-BE49-F238E27FC236}">
                  <a16:creationId xmlns:a16="http://schemas.microsoft.com/office/drawing/2014/main" id="{492C99BA-7CC8-9682-6880-BDF69C188A5B}"/>
                </a:ext>
              </a:extLst>
            </p:cNvPr>
            <p:cNvSpPr/>
            <p:nvPr/>
          </p:nvSpPr>
          <p:spPr>
            <a:xfrm>
              <a:off x="135518" y="-224532"/>
              <a:ext cx="46612" cy="47163"/>
            </a:xfrm>
            <a:custGeom>
              <a:avLst/>
              <a:gdLst>
                <a:gd name="connsiteX0" fmla="*/ 45994 w 46612"/>
                <a:gd name="connsiteY0" fmla="*/ 10900 h 47163"/>
                <a:gd name="connsiteX1" fmla="*/ 11114 w 46612"/>
                <a:gd name="connsiteY1" fmla="*/ 23970 h 47163"/>
                <a:gd name="connsiteX2" fmla="*/ 45994 w 46612"/>
                <a:gd name="connsiteY2" fmla="*/ 36962 h 47163"/>
                <a:gd name="connsiteX3" fmla="*/ 45994 w 46612"/>
                <a:gd name="connsiteY3" fmla="*/ 47513 h 47163"/>
                <a:gd name="connsiteX4" fmla="*/ -303 w 46612"/>
                <a:gd name="connsiteY4" fmla="*/ 29403 h 47163"/>
                <a:gd name="connsiteX5" fmla="*/ -303 w 46612"/>
                <a:gd name="connsiteY5" fmla="*/ 18459 h 47163"/>
                <a:gd name="connsiteX6" fmla="*/ 46309 w 46612"/>
                <a:gd name="connsiteY6" fmla="*/ 349 h 4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12" h="47163">
                  <a:moveTo>
                    <a:pt x="45994" y="10900"/>
                  </a:moveTo>
                  <a:lnTo>
                    <a:pt x="11114" y="23970"/>
                  </a:lnTo>
                  <a:lnTo>
                    <a:pt x="45994" y="36962"/>
                  </a:lnTo>
                  <a:lnTo>
                    <a:pt x="45994" y="47513"/>
                  </a:lnTo>
                  <a:lnTo>
                    <a:pt x="-303" y="29403"/>
                  </a:lnTo>
                  <a:lnTo>
                    <a:pt x="-303" y="18459"/>
                  </a:lnTo>
                  <a:lnTo>
                    <a:pt x="46309" y="349"/>
                  </a:lnTo>
                  <a:close/>
                </a:path>
              </a:pathLst>
            </a:custGeom>
            <a:solidFill>
              <a:srgbClr val="263238"/>
            </a:solidFill>
            <a:ln w="7867" cap="flat">
              <a:noFill/>
              <a:prstDash val="solid"/>
              <a:miter/>
            </a:ln>
          </p:spPr>
          <p:txBody>
            <a:bodyPr rtlCol="0" anchor="ctr"/>
            <a:lstStyle/>
            <a:p>
              <a:endParaRPr lang="en-US"/>
            </a:p>
          </p:txBody>
        </p:sp>
        <p:sp>
          <p:nvSpPr>
            <p:cNvPr id="2636" name="Freeform: Shape 2635">
              <a:extLst>
                <a:ext uri="{FF2B5EF4-FFF2-40B4-BE49-F238E27FC236}">
                  <a16:creationId xmlns:a16="http://schemas.microsoft.com/office/drawing/2014/main" id="{F7F2CC54-2212-D792-E9FF-8953F2345D27}"/>
                </a:ext>
              </a:extLst>
            </p:cNvPr>
            <p:cNvSpPr/>
            <p:nvPr/>
          </p:nvSpPr>
          <p:spPr>
            <a:xfrm>
              <a:off x="185280" y="-250751"/>
              <a:ext cx="44722" cy="95350"/>
            </a:xfrm>
            <a:custGeom>
              <a:avLst/>
              <a:gdLst>
                <a:gd name="connsiteX0" fmla="*/ 33081 w 44722"/>
                <a:gd name="connsiteY0" fmla="*/ 349 h 95350"/>
                <a:gd name="connsiteX1" fmla="*/ 44420 w 44722"/>
                <a:gd name="connsiteY1" fmla="*/ 349 h 95350"/>
                <a:gd name="connsiteX2" fmla="*/ 11035 w 44722"/>
                <a:gd name="connsiteY2" fmla="*/ 95700 h 95350"/>
                <a:gd name="connsiteX3" fmla="*/ -303 w 44722"/>
                <a:gd name="connsiteY3" fmla="*/ 95700 h 95350"/>
              </a:gdLst>
              <a:ahLst/>
              <a:cxnLst>
                <a:cxn ang="0">
                  <a:pos x="connsiteX0" y="connsiteY0"/>
                </a:cxn>
                <a:cxn ang="0">
                  <a:pos x="connsiteX1" y="connsiteY1"/>
                </a:cxn>
                <a:cxn ang="0">
                  <a:pos x="connsiteX2" y="connsiteY2"/>
                </a:cxn>
                <a:cxn ang="0">
                  <a:pos x="connsiteX3" y="connsiteY3"/>
                </a:cxn>
              </a:cxnLst>
              <a:rect l="l" t="t" r="r" b="b"/>
              <a:pathLst>
                <a:path w="44722" h="95350">
                  <a:moveTo>
                    <a:pt x="33081" y="349"/>
                  </a:moveTo>
                  <a:lnTo>
                    <a:pt x="44420" y="349"/>
                  </a:lnTo>
                  <a:lnTo>
                    <a:pt x="11035" y="95700"/>
                  </a:lnTo>
                  <a:lnTo>
                    <a:pt x="-303" y="95700"/>
                  </a:lnTo>
                  <a:close/>
                </a:path>
              </a:pathLst>
            </a:custGeom>
            <a:solidFill>
              <a:srgbClr val="263238"/>
            </a:solidFill>
            <a:ln w="7867" cap="flat">
              <a:noFill/>
              <a:prstDash val="solid"/>
              <a:miter/>
            </a:ln>
          </p:spPr>
          <p:txBody>
            <a:bodyPr rtlCol="0" anchor="ctr"/>
            <a:lstStyle/>
            <a:p>
              <a:endParaRPr lang="en-US"/>
            </a:p>
          </p:txBody>
        </p:sp>
        <p:sp>
          <p:nvSpPr>
            <p:cNvPr id="2637" name="Freeform: Shape 2636">
              <a:extLst>
                <a:ext uri="{FF2B5EF4-FFF2-40B4-BE49-F238E27FC236}">
                  <a16:creationId xmlns:a16="http://schemas.microsoft.com/office/drawing/2014/main" id="{14BA7553-92FC-D4C3-0B20-5CAADE4CB9B5}"/>
                </a:ext>
              </a:extLst>
            </p:cNvPr>
            <p:cNvSpPr/>
            <p:nvPr/>
          </p:nvSpPr>
          <p:spPr>
            <a:xfrm>
              <a:off x="232364" y="-224532"/>
              <a:ext cx="46612" cy="47163"/>
            </a:xfrm>
            <a:custGeom>
              <a:avLst/>
              <a:gdLst>
                <a:gd name="connsiteX0" fmla="*/ 46309 w 46612"/>
                <a:gd name="connsiteY0" fmla="*/ 18459 h 47163"/>
                <a:gd name="connsiteX1" fmla="*/ 46309 w 46612"/>
                <a:gd name="connsiteY1" fmla="*/ 29403 h 47163"/>
                <a:gd name="connsiteX2" fmla="*/ -303 w 46612"/>
                <a:gd name="connsiteY2" fmla="*/ 47513 h 47163"/>
                <a:gd name="connsiteX3" fmla="*/ -303 w 46612"/>
                <a:gd name="connsiteY3" fmla="*/ 36962 h 47163"/>
                <a:gd name="connsiteX4" fmla="*/ 34578 w 46612"/>
                <a:gd name="connsiteY4" fmla="*/ 23970 h 47163"/>
                <a:gd name="connsiteX5" fmla="*/ -303 w 46612"/>
                <a:gd name="connsiteY5" fmla="*/ 10900 h 47163"/>
                <a:gd name="connsiteX6" fmla="*/ -303 w 46612"/>
                <a:gd name="connsiteY6" fmla="*/ 349 h 4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12" h="47163">
                  <a:moveTo>
                    <a:pt x="46309" y="18459"/>
                  </a:moveTo>
                  <a:lnTo>
                    <a:pt x="46309" y="29403"/>
                  </a:lnTo>
                  <a:lnTo>
                    <a:pt x="-303" y="47513"/>
                  </a:lnTo>
                  <a:lnTo>
                    <a:pt x="-303" y="36962"/>
                  </a:lnTo>
                  <a:lnTo>
                    <a:pt x="34578" y="23970"/>
                  </a:lnTo>
                  <a:lnTo>
                    <a:pt x="-303" y="10900"/>
                  </a:lnTo>
                  <a:lnTo>
                    <a:pt x="-303" y="349"/>
                  </a:lnTo>
                  <a:close/>
                </a:path>
              </a:pathLst>
            </a:custGeom>
            <a:solidFill>
              <a:srgbClr val="263238"/>
            </a:solidFill>
            <a:ln w="7867" cap="flat">
              <a:noFill/>
              <a:prstDash val="solid"/>
              <a:miter/>
            </a:ln>
          </p:spPr>
          <p:txBody>
            <a:bodyPr rtlCol="0" anchor="ctr"/>
            <a:lstStyle/>
            <a:p>
              <a:endParaRPr lang="en-US"/>
            </a:p>
          </p:txBody>
        </p:sp>
        <p:sp>
          <p:nvSpPr>
            <p:cNvPr id="2638" name="Freeform: Shape 2637">
              <a:extLst>
                <a:ext uri="{FF2B5EF4-FFF2-40B4-BE49-F238E27FC236}">
                  <a16:creationId xmlns:a16="http://schemas.microsoft.com/office/drawing/2014/main" id="{FEA96316-EFCD-7222-81A0-23F16991A5D5}"/>
                </a:ext>
              </a:extLst>
            </p:cNvPr>
            <p:cNvSpPr/>
            <p:nvPr/>
          </p:nvSpPr>
          <p:spPr>
            <a:xfrm>
              <a:off x="-971918" y="-940252"/>
              <a:ext cx="244793" cy="233770"/>
            </a:xfrm>
            <a:custGeom>
              <a:avLst/>
              <a:gdLst>
                <a:gd name="connsiteX0" fmla="*/ 39066 w 244793"/>
                <a:gd name="connsiteY0" fmla="*/ 234120 h 233770"/>
                <a:gd name="connsiteX1" fmla="*/ 205122 w 244793"/>
                <a:gd name="connsiteY1" fmla="*/ 234120 h 233770"/>
                <a:gd name="connsiteX2" fmla="*/ 244491 w 244793"/>
                <a:gd name="connsiteY2" fmla="*/ 194751 h 233770"/>
                <a:gd name="connsiteX3" fmla="*/ 244491 w 244793"/>
                <a:gd name="connsiteY3" fmla="*/ 114282 h 233770"/>
                <a:gd name="connsiteX4" fmla="*/ 205122 w 244793"/>
                <a:gd name="connsiteY4" fmla="*/ 74913 h 233770"/>
                <a:gd name="connsiteX5" fmla="*/ 161738 w 244793"/>
                <a:gd name="connsiteY5" fmla="*/ 74913 h 233770"/>
                <a:gd name="connsiteX6" fmla="*/ 171186 w 244793"/>
                <a:gd name="connsiteY6" fmla="*/ 349 h 233770"/>
                <a:gd name="connsiteX7" fmla="*/ 82450 w 244793"/>
                <a:gd name="connsiteY7" fmla="*/ 74913 h 233770"/>
                <a:gd name="connsiteX8" fmla="*/ 39066 w 244793"/>
                <a:gd name="connsiteY8" fmla="*/ 74913 h 233770"/>
                <a:gd name="connsiteX9" fmla="*/ -303 w 244793"/>
                <a:gd name="connsiteY9" fmla="*/ 114282 h 233770"/>
                <a:gd name="connsiteX10" fmla="*/ -303 w 244793"/>
                <a:gd name="connsiteY10" fmla="*/ 195066 h 233770"/>
                <a:gd name="connsiteX11" fmla="*/ 39066 w 244793"/>
                <a:gd name="connsiteY11" fmla="*/ 234120 h 23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93" h="233770">
                  <a:moveTo>
                    <a:pt x="39066" y="234120"/>
                  </a:moveTo>
                  <a:lnTo>
                    <a:pt x="205122" y="234120"/>
                  </a:lnTo>
                  <a:cubicBezTo>
                    <a:pt x="226861" y="234120"/>
                    <a:pt x="244491" y="216493"/>
                    <a:pt x="244491" y="194751"/>
                  </a:cubicBezTo>
                  <a:lnTo>
                    <a:pt x="244491" y="114282"/>
                  </a:lnTo>
                  <a:cubicBezTo>
                    <a:pt x="244491" y="92539"/>
                    <a:pt x="226861" y="74913"/>
                    <a:pt x="205122" y="74913"/>
                  </a:cubicBezTo>
                  <a:lnTo>
                    <a:pt x="161738" y="74913"/>
                  </a:lnTo>
                  <a:lnTo>
                    <a:pt x="171186" y="349"/>
                  </a:lnTo>
                  <a:lnTo>
                    <a:pt x="82450" y="74913"/>
                  </a:lnTo>
                  <a:lnTo>
                    <a:pt x="39066" y="74913"/>
                  </a:lnTo>
                  <a:cubicBezTo>
                    <a:pt x="17326" y="74913"/>
                    <a:pt x="-303" y="92539"/>
                    <a:pt x="-303" y="114282"/>
                  </a:cubicBezTo>
                  <a:lnTo>
                    <a:pt x="-303" y="195066"/>
                  </a:lnTo>
                  <a:cubicBezTo>
                    <a:pt x="-130" y="216686"/>
                    <a:pt x="17444" y="234120"/>
                    <a:pt x="39066" y="234120"/>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639" name="Freeform: Shape 2638">
              <a:extLst>
                <a:ext uri="{FF2B5EF4-FFF2-40B4-BE49-F238E27FC236}">
                  <a16:creationId xmlns:a16="http://schemas.microsoft.com/office/drawing/2014/main" id="{6057C1A1-5F3C-DA8C-6549-5121F4D96B67}"/>
                </a:ext>
              </a:extLst>
            </p:cNvPr>
            <p:cNvSpPr/>
            <p:nvPr/>
          </p:nvSpPr>
          <p:spPr>
            <a:xfrm>
              <a:off x="-883339" y="-821359"/>
              <a:ext cx="15747" cy="71493"/>
            </a:xfrm>
            <a:custGeom>
              <a:avLst/>
              <a:gdLst>
                <a:gd name="connsiteX0" fmla="*/ -303 w 15747"/>
                <a:gd name="connsiteY0" fmla="*/ 63969 h 71493"/>
                <a:gd name="connsiteX1" fmla="*/ 7571 w 15747"/>
                <a:gd name="connsiteY1" fmla="*/ 56095 h 71493"/>
                <a:gd name="connsiteX2" fmla="*/ 15444 w 15747"/>
                <a:gd name="connsiteY2" fmla="*/ 63969 h 71493"/>
                <a:gd name="connsiteX3" fmla="*/ 7571 w 15747"/>
                <a:gd name="connsiteY3" fmla="*/ 71842 h 71493"/>
                <a:gd name="connsiteX4" fmla="*/ -303 w 15747"/>
                <a:gd name="connsiteY4" fmla="*/ 63969 h 71493"/>
                <a:gd name="connsiteX5" fmla="*/ 406 w 15747"/>
                <a:gd name="connsiteY5" fmla="*/ 349 h 71493"/>
                <a:gd name="connsiteX6" fmla="*/ 15366 w 15747"/>
                <a:gd name="connsiteY6" fmla="*/ 349 h 71493"/>
                <a:gd name="connsiteX7" fmla="*/ 12846 w 15747"/>
                <a:gd name="connsiteY7" fmla="*/ 47591 h 71493"/>
                <a:gd name="connsiteX8" fmla="*/ 2846 w 15747"/>
                <a:gd name="connsiteY8" fmla="*/ 47591 h 7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47" h="71493">
                  <a:moveTo>
                    <a:pt x="-303" y="63969"/>
                  </a:moveTo>
                  <a:cubicBezTo>
                    <a:pt x="-303" y="59620"/>
                    <a:pt x="3224" y="56095"/>
                    <a:pt x="7571" y="56095"/>
                  </a:cubicBezTo>
                  <a:cubicBezTo>
                    <a:pt x="11917" y="56095"/>
                    <a:pt x="15444" y="59620"/>
                    <a:pt x="15444" y="63969"/>
                  </a:cubicBezTo>
                  <a:cubicBezTo>
                    <a:pt x="15444" y="68317"/>
                    <a:pt x="11917" y="71842"/>
                    <a:pt x="7571" y="71842"/>
                  </a:cubicBezTo>
                  <a:cubicBezTo>
                    <a:pt x="3224" y="71842"/>
                    <a:pt x="-303" y="68317"/>
                    <a:pt x="-303" y="63969"/>
                  </a:cubicBezTo>
                  <a:close/>
                  <a:moveTo>
                    <a:pt x="406" y="349"/>
                  </a:moveTo>
                  <a:lnTo>
                    <a:pt x="15366" y="349"/>
                  </a:lnTo>
                  <a:lnTo>
                    <a:pt x="12846" y="47591"/>
                  </a:lnTo>
                  <a:lnTo>
                    <a:pt x="2846" y="47591"/>
                  </a:lnTo>
                  <a:close/>
                </a:path>
              </a:pathLst>
            </a:custGeom>
            <a:solidFill>
              <a:srgbClr val="263238"/>
            </a:solidFill>
            <a:ln w="7867" cap="flat">
              <a:noFill/>
              <a:prstDash val="solid"/>
              <a:miter/>
            </a:ln>
          </p:spPr>
          <p:txBody>
            <a:bodyPr rtlCol="0" anchor="ctr"/>
            <a:lstStyle/>
            <a:p>
              <a:endParaRPr lang="en-US"/>
            </a:p>
          </p:txBody>
        </p:sp>
        <p:sp>
          <p:nvSpPr>
            <p:cNvPr id="2640" name="Freeform: Shape 2639">
              <a:extLst>
                <a:ext uri="{FF2B5EF4-FFF2-40B4-BE49-F238E27FC236}">
                  <a16:creationId xmlns:a16="http://schemas.microsoft.com/office/drawing/2014/main" id="{2C5E1F65-A0C9-ABB2-D7B1-163824641BFB}"/>
                </a:ext>
              </a:extLst>
            </p:cNvPr>
            <p:cNvSpPr/>
            <p:nvPr/>
          </p:nvSpPr>
          <p:spPr>
            <a:xfrm>
              <a:off x="-854600" y="-803250"/>
              <a:ext cx="46612" cy="34644"/>
            </a:xfrm>
            <a:custGeom>
              <a:avLst/>
              <a:gdLst>
                <a:gd name="connsiteX0" fmla="*/ -303 w 46612"/>
                <a:gd name="connsiteY0" fmla="*/ 349 h 34644"/>
                <a:gd name="connsiteX1" fmla="*/ 46309 w 46612"/>
                <a:gd name="connsiteY1" fmla="*/ 349 h 34644"/>
                <a:gd name="connsiteX2" fmla="*/ 46309 w 46612"/>
                <a:gd name="connsiteY2" fmla="*/ 10506 h 34644"/>
                <a:gd name="connsiteX3" fmla="*/ -303 w 46612"/>
                <a:gd name="connsiteY3" fmla="*/ 10506 h 34644"/>
                <a:gd name="connsiteX4" fmla="*/ -303 w 46612"/>
                <a:gd name="connsiteY4" fmla="*/ 24836 h 34644"/>
                <a:gd name="connsiteX5" fmla="*/ 46309 w 46612"/>
                <a:gd name="connsiteY5" fmla="*/ 24836 h 34644"/>
                <a:gd name="connsiteX6" fmla="*/ 46309 w 46612"/>
                <a:gd name="connsiteY6" fmla="*/ 34993 h 34644"/>
                <a:gd name="connsiteX7" fmla="*/ -303 w 46612"/>
                <a:gd name="connsiteY7" fmla="*/ 34993 h 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2" h="34644">
                  <a:moveTo>
                    <a:pt x="-303" y="349"/>
                  </a:moveTo>
                  <a:lnTo>
                    <a:pt x="46309" y="349"/>
                  </a:lnTo>
                  <a:lnTo>
                    <a:pt x="46309" y="10506"/>
                  </a:lnTo>
                  <a:lnTo>
                    <a:pt x="-303" y="10506"/>
                  </a:lnTo>
                  <a:close/>
                  <a:moveTo>
                    <a:pt x="-303" y="24836"/>
                  </a:moveTo>
                  <a:lnTo>
                    <a:pt x="46309" y="24836"/>
                  </a:lnTo>
                  <a:lnTo>
                    <a:pt x="46309" y="34993"/>
                  </a:lnTo>
                  <a:lnTo>
                    <a:pt x="-303" y="34993"/>
                  </a:lnTo>
                  <a:close/>
                </a:path>
              </a:pathLst>
            </a:custGeom>
            <a:solidFill>
              <a:srgbClr val="263238"/>
            </a:solidFill>
            <a:ln w="7867" cap="flat">
              <a:noFill/>
              <a:prstDash val="solid"/>
              <a:miter/>
            </a:ln>
          </p:spPr>
          <p:txBody>
            <a:bodyPr rtlCol="0" anchor="ctr"/>
            <a:lstStyle/>
            <a:p>
              <a:endParaRPr lang="en-US"/>
            </a:p>
          </p:txBody>
        </p:sp>
        <p:sp>
          <p:nvSpPr>
            <p:cNvPr id="2641" name="Freeform: Shape 2640">
              <a:extLst>
                <a:ext uri="{FF2B5EF4-FFF2-40B4-BE49-F238E27FC236}">
                  <a16:creationId xmlns:a16="http://schemas.microsoft.com/office/drawing/2014/main" id="{780B7325-9561-29B2-0435-13E7BA4F48EC}"/>
                </a:ext>
              </a:extLst>
            </p:cNvPr>
            <p:cNvSpPr/>
            <p:nvPr/>
          </p:nvSpPr>
          <p:spPr>
            <a:xfrm>
              <a:off x="1353502" y="-1043870"/>
              <a:ext cx="373607" cy="575095"/>
            </a:xfrm>
            <a:custGeom>
              <a:avLst/>
              <a:gdLst>
                <a:gd name="connsiteX0" fmla="*/ 373305 w 373607"/>
                <a:gd name="connsiteY0" fmla="*/ 246403 h 575095"/>
                <a:gd name="connsiteX1" fmla="*/ 365431 w 373607"/>
                <a:gd name="connsiteY1" fmla="*/ 339785 h 575095"/>
                <a:gd name="connsiteX2" fmla="*/ 186225 w 373607"/>
                <a:gd name="connsiteY2" fmla="*/ 575445 h 575095"/>
                <a:gd name="connsiteX3" fmla="*/ 163707 w 373607"/>
                <a:gd name="connsiteY3" fmla="*/ 573083 h 575095"/>
                <a:gd name="connsiteX4" fmla="*/ -303 w 373607"/>
                <a:gd name="connsiteY4" fmla="*/ 246403 h 575095"/>
                <a:gd name="connsiteX5" fmla="*/ 186461 w 373607"/>
                <a:gd name="connsiteY5" fmla="*/ 349 h 575095"/>
                <a:gd name="connsiteX6" fmla="*/ 373305 w 373607"/>
                <a:gd name="connsiteY6" fmla="*/ 246403 h 57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607" h="575095">
                  <a:moveTo>
                    <a:pt x="373305" y="246403"/>
                  </a:moveTo>
                  <a:cubicBezTo>
                    <a:pt x="373265" y="277694"/>
                    <a:pt x="370636" y="308928"/>
                    <a:pt x="365431" y="339785"/>
                  </a:cubicBezTo>
                  <a:cubicBezTo>
                    <a:pt x="342597" y="476079"/>
                    <a:pt x="270946" y="575445"/>
                    <a:pt x="186225" y="575445"/>
                  </a:cubicBezTo>
                  <a:cubicBezTo>
                    <a:pt x="178659" y="575451"/>
                    <a:pt x="171108" y="574659"/>
                    <a:pt x="163707" y="573083"/>
                  </a:cubicBezTo>
                  <a:cubicBezTo>
                    <a:pt x="71426" y="553477"/>
                    <a:pt x="-303" y="414506"/>
                    <a:pt x="-303" y="246403"/>
                  </a:cubicBezTo>
                  <a:cubicBezTo>
                    <a:pt x="-303" y="64677"/>
                    <a:pt x="83316" y="349"/>
                    <a:pt x="186461" y="349"/>
                  </a:cubicBezTo>
                  <a:cubicBezTo>
                    <a:pt x="289607" y="349"/>
                    <a:pt x="373305" y="64441"/>
                    <a:pt x="373305" y="246403"/>
                  </a:cubicBezTo>
                  <a:close/>
                </a:path>
              </a:pathLst>
            </a:custGeom>
            <a:solidFill>
              <a:srgbClr val="FFFFFF"/>
            </a:solidFill>
            <a:ln w="7867" cap="flat">
              <a:noFill/>
              <a:prstDash val="solid"/>
              <a:miter/>
            </a:ln>
          </p:spPr>
          <p:txBody>
            <a:bodyPr rtlCol="0" anchor="ctr"/>
            <a:lstStyle/>
            <a:p>
              <a:endParaRPr lang="en-US"/>
            </a:p>
          </p:txBody>
        </p:sp>
        <p:grpSp>
          <p:nvGrpSpPr>
            <p:cNvPr id="2642" name="Graphic 1426">
              <a:extLst>
                <a:ext uri="{FF2B5EF4-FFF2-40B4-BE49-F238E27FC236}">
                  <a16:creationId xmlns:a16="http://schemas.microsoft.com/office/drawing/2014/main" id="{FC0EEAC4-1130-1B7F-253E-B731AE993878}"/>
                </a:ext>
              </a:extLst>
            </p:cNvPr>
            <p:cNvGrpSpPr/>
            <p:nvPr/>
          </p:nvGrpSpPr>
          <p:grpSpPr>
            <a:xfrm>
              <a:off x="1566528" y="-1100459"/>
              <a:ext cx="226385" cy="593418"/>
              <a:chOff x="1566528" y="-1100459"/>
              <a:chExt cx="226385" cy="593418"/>
            </a:xfrm>
          </p:grpSpPr>
          <p:sp>
            <p:nvSpPr>
              <p:cNvPr id="2651" name="Freeform: Shape 2650">
                <a:extLst>
                  <a:ext uri="{FF2B5EF4-FFF2-40B4-BE49-F238E27FC236}">
                    <a16:creationId xmlns:a16="http://schemas.microsoft.com/office/drawing/2014/main" id="{166CF427-5014-B85C-42A5-FBE511CCB64F}"/>
                  </a:ext>
                </a:extLst>
              </p:cNvPr>
              <p:cNvSpPr/>
              <p:nvPr/>
            </p:nvSpPr>
            <p:spPr>
              <a:xfrm>
                <a:off x="1566528" y="-1100459"/>
                <a:ext cx="226385" cy="593418"/>
              </a:xfrm>
              <a:custGeom>
                <a:avLst/>
                <a:gdLst>
                  <a:gd name="connsiteX0" fmla="*/ 92565 w 226385"/>
                  <a:gd name="connsiteY0" fmla="*/ 304803 h 593418"/>
                  <a:gd name="connsiteX1" fmla="*/ 54692 w 226385"/>
                  <a:gd name="connsiteY1" fmla="*/ 593768 h 593418"/>
                  <a:gd name="connsiteX2" fmla="*/ 186735 w 226385"/>
                  <a:gd name="connsiteY2" fmla="*/ 358974 h 593418"/>
                  <a:gd name="connsiteX3" fmla="*/ 225631 w 226385"/>
                  <a:gd name="connsiteY3" fmla="*/ 165832 h 593418"/>
                  <a:gd name="connsiteX4" fmla="*/ 124532 w 226385"/>
                  <a:gd name="connsiteY4" fmla="*/ 8358 h 593418"/>
                  <a:gd name="connsiteX5" fmla="*/ 29103 w 226385"/>
                  <a:gd name="connsiteY5" fmla="*/ 9854 h 593418"/>
                  <a:gd name="connsiteX6" fmla="*/ 27371 w 226385"/>
                  <a:gd name="connsiteY6" fmla="*/ 84890 h 593418"/>
                  <a:gd name="connsiteX7" fmla="*/ 92565 w 226385"/>
                  <a:gd name="connsiteY7" fmla="*/ 304803 h 5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85" h="593418">
                    <a:moveTo>
                      <a:pt x="92565" y="304803"/>
                    </a:moveTo>
                    <a:cubicBezTo>
                      <a:pt x="99573" y="402279"/>
                      <a:pt x="82802" y="500228"/>
                      <a:pt x="54692" y="593768"/>
                    </a:cubicBezTo>
                    <a:cubicBezTo>
                      <a:pt x="125083" y="536054"/>
                      <a:pt x="157051" y="445191"/>
                      <a:pt x="186735" y="358974"/>
                    </a:cubicBezTo>
                    <a:cubicBezTo>
                      <a:pt x="207994" y="295984"/>
                      <a:pt x="229489" y="231813"/>
                      <a:pt x="225631" y="165832"/>
                    </a:cubicBezTo>
                    <a:cubicBezTo>
                      <a:pt x="221773" y="99850"/>
                      <a:pt x="186262" y="31113"/>
                      <a:pt x="124532" y="8358"/>
                    </a:cubicBezTo>
                    <a:cubicBezTo>
                      <a:pt x="93604" y="-2815"/>
                      <a:pt x="59661" y="-2280"/>
                      <a:pt x="29103" y="9854"/>
                    </a:cubicBezTo>
                    <a:cubicBezTo>
                      <a:pt x="-22864" y="30719"/>
                      <a:pt x="5482" y="47569"/>
                      <a:pt x="27371" y="84890"/>
                    </a:cubicBezTo>
                    <a:cubicBezTo>
                      <a:pt x="65574" y="152273"/>
                      <a:pt x="87872" y="227489"/>
                      <a:pt x="92565" y="304803"/>
                    </a:cubicBezTo>
                    <a:close/>
                  </a:path>
                </a:pathLst>
              </a:custGeom>
              <a:solidFill>
                <a:srgbClr val="C4B9B7"/>
              </a:solidFill>
              <a:ln w="7867" cap="flat">
                <a:noFill/>
                <a:prstDash val="solid"/>
                <a:miter/>
              </a:ln>
            </p:spPr>
            <p:txBody>
              <a:bodyPr rtlCol="0" anchor="ctr"/>
              <a:lstStyle/>
              <a:p>
                <a:endParaRPr lang="en-US"/>
              </a:p>
            </p:txBody>
          </p:sp>
          <p:sp>
            <p:nvSpPr>
              <p:cNvPr id="2652" name="Freeform: Shape 2651">
                <a:extLst>
                  <a:ext uri="{FF2B5EF4-FFF2-40B4-BE49-F238E27FC236}">
                    <a16:creationId xmlns:a16="http://schemas.microsoft.com/office/drawing/2014/main" id="{169C1E41-03C9-B11A-C62C-6B42CDBAF28B}"/>
                  </a:ext>
                </a:extLst>
              </p:cNvPr>
              <p:cNvSpPr/>
              <p:nvPr/>
            </p:nvSpPr>
            <p:spPr>
              <a:xfrm>
                <a:off x="1566528" y="-1100459"/>
                <a:ext cx="226385" cy="593418"/>
              </a:xfrm>
              <a:custGeom>
                <a:avLst/>
                <a:gdLst>
                  <a:gd name="connsiteX0" fmla="*/ 92565 w 226385"/>
                  <a:gd name="connsiteY0" fmla="*/ 304803 h 593418"/>
                  <a:gd name="connsiteX1" fmla="*/ 54692 w 226385"/>
                  <a:gd name="connsiteY1" fmla="*/ 593768 h 593418"/>
                  <a:gd name="connsiteX2" fmla="*/ 186735 w 226385"/>
                  <a:gd name="connsiteY2" fmla="*/ 358974 h 593418"/>
                  <a:gd name="connsiteX3" fmla="*/ 225631 w 226385"/>
                  <a:gd name="connsiteY3" fmla="*/ 165832 h 593418"/>
                  <a:gd name="connsiteX4" fmla="*/ 124532 w 226385"/>
                  <a:gd name="connsiteY4" fmla="*/ 8358 h 593418"/>
                  <a:gd name="connsiteX5" fmla="*/ 29103 w 226385"/>
                  <a:gd name="connsiteY5" fmla="*/ 9854 h 593418"/>
                  <a:gd name="connsiteX6" fmla="*/ 27371 w 226385"/>
                  <a:gd name="connsiteY6" fmla="*/ 84890 h 593418"/>
                  <a:gd name="connsiteX7" fmla="*/ 92565 w 226385"/>
                  <a:gd name="connsiteY7" fmla="*/ 304803 h 5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85" h="593418">
                    <a:moveTo>
                      <a:pt x="92565" y="304803"/>
                    </a:moveTo>
                    <a:cubicBezTo>
                      <a:pt x="99573" y="402279"/>
                      <a:pt x="82802" y="500228"/>
                      <a:pt x="54692" y="593768"/>
                    </a:cubicBezTo>
                    <a:cubicBezTo>
                      <a:pt x="125083" y="536054"/>
                      <a:pt x="157051" y="445191"/>
                      <a:pt x="186735" y="358974"/>
                    </a:cubicBezTo>
                    <a:cubicBezTo>
                      <a:pt x="207994" y="295984"/>
                      <a:pt x="229489" y="231813"/>
                      <a:pt x="225631" y="165832"/>
                    </a:cubicBezTo>
                    <a:cubicBezTo>
                      <a:pt x="221773" y="99850"/>
                      <a:pt x="186262" y="31113"/>
                      <a:pt x="124532" y="8358"/>
                    </a:cubicBezTo>
                    <a:cubicBezTo>
                      <a:pt x="93604" y="-2815"/>
                      <a:pt x="59661" y="-2280"/>
                      <a:pt x="29103" y="9854"/>
                    </a:cubicBezTo>
                    <a:cubicBezTo>
                      <a:pt x="-22864" y="30719"/>
                      <a:pt x="5482" y="47569"/>
                      <a:pt x="27371" y="84890"/>
                    </a:cubicBezTo>
                    <a:cubicBezTo>
                      <a:pt x="65574" y="152273"/>
                      <a:pt x="87872" y="227489"/>
                      <a:pt x="92565" y="304803"/>
                    </a:cubicBezTo>
                    <a:close/>
                  </a:path>
                </a:pathLst>
              </a:custGeom>
              <a:solidFill>
                <a:srgbClr val="FFFFFF">
                  <a:alpha val="50000"/>
                </a:srgbClr>
              </a:solidFill>
              <a:ln w="7867" cap="flat">
                <a:noFill/>
                <a:prstDash val="solid"/>
                <a:miter/>
              </a:ln>
            </p:spPr>
            <p:txBody>
              <a:bodyPr rtlCol="0" anchor="ctr"/>
              <a:lstStyle/>
              <a:p>
                <a:endParaRPr lang="en-US"/>
              </a:p>
            </p:txBody>
          </p:sp>
        </p:grpSp>
        <p:sp>
          <p:nvSpPr>
            <p:cNvPr id="2643" name="Freeform: Shape 2642">
              <a:extLst>
                <a:ext uri="{FF2B5EF4-FFF2-40B4-BE49-F238E27FC236}">
                  <a16:creationId xmlns:a16="http://schemas.microsoft.com/office/drawing/2014/main" id="{0AFCC4C9-1F07-8898-6A30-617F596B843C}"/>
                </a:ext>
              </a:extLst>
            </p:cNvPr>
            <p:cNvSpPr/>
            <p:nvPr/>
          </p:nvSpPr>
          <p:spPr>
            <a:xfrm>
              <a:off x="1353502" y="-1043870"/>
              <a:ext cx="373607" cy="575095"/>
            </a:xfrm>
            <a:custGeom>
              <a:avLst/>
              <a:gdLst>
                <a:gd name="connsiteX0" fmla="*/ 373305 w 373607"/>
                <a:gd name="connsiteY0" fmla="*/ 246403 h 575095"/>
                <a:gd name="connsiteX1" fmla="*/ 365431 w 373607"/>
                <a:gd name="connsiteY1" fmla="*/ 339785 h 575095"/>
                <a:gd name="connsiteX2" fmla="*/ 186225 w 373607"/>
                <a:gd name="connsiteY2" fmla="*/ 575445 h 575095"/>
                <a:gd name="connsiteX3" fmla="*/ 163707 w 373607"/>
                <a:gd name="connsiteY3" fmla="*/ 573083 h 575095"/>
                <a:gd name="connsiteX4" fmla="*/ -303 w 373607"/>
                <a:gd name="connsiteY4" fmla="*/ 246403 h 575095"/>
                <a:gd name="connsiteX5" fmla="*/ 186461 w 373607"/>
                <a:gd name="connsiteY5" fmla="*/ 349 h 575095"/>
                <a:gd name="connsiteX6" fmla="*/ 373305 w 373607"/>
                <a:gd name="connsiteY6" fmla="*/ 246403 h 57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607" h="575095">
                  <a:moveTo>
                    <a:pt x="373305" y="246403"/>
                  </a:moveTo>
                  <a:cubicBezTo>
                    <a:pt x="373265" y="277694"/>
                    <a:pt x="370636" y="308928"/>
                    <a:pt x="365431" y="339785"/>
                  </a:cubicBezTo>
                  <a:cubicBezTo>
                    <a:pt x="342597" y="476079"/>
                    <a:pt x="270946" y="575445"/>
                    <a:pt x="186225" y="575445"/>
                  </a:cubicBezTo>
                  <a:cubicBezTo>
                    <a:pt x="178659" y="575451"/>
                    <a:pt x="171108" y="574659"/>
                    <a:pt x="163707" y="573083"/>
                  </a:cubicBezTo>
                  <a:cubicBezTo>
                    <a:pt x="71426" y="553477"/>
                    <a:pt x="-303" y="414506"/>
                    <a:pt x="-303" y="246403"/>
                  </a:cubicBezTo>
                  <a:cubicBezTo>
                    <a:pt x="-303" y="64677"/>
                    <a:pt x="83316" y="349"/>
                    <a:pt x="186461" y="349"/>
                  </a:cubicBezTo>
                  <a:cubicBezTo>
                    <a:pt x="289607" y="349"/>
                    <a:pt x="373305" y="64441"/>
                    <a:pt x="373305" y="246403"/>
                  </a:cubicBezTo>
                  <a:close/>
                </a:path>
              </a:pathLst>
            </a:custGeom>
            <a:noFill/>
            <a:ln w="7867" cap="flat">
              <a:solidFill>
                <a:srgbClr val="263238"/>
              </a:solidFill>
              <a:prstDash val="solid"/>
              <a:miter/>
            </a:ln>
          </p:spPr>
          <p:txBody>
            <a:bodyPr rtlCol="0" anchor="ctr"/>
            <a:lstStyle/>
            <a:p>
              <a:endParaRPr lang="en-US"/>
            </a:p>
          </p:txBody>
        </p:sp>
        <p:sp>
          <p:nvSpPr>
            <p:cNvPr id="2644" name="Freeform: Shape 2643">
              <a:extLst>
                <a:ext uri="{FF2B5EF4-FFF2-40B4-BE49-F238E27FC236}">
                  <a16:creationId xmlns:a16="http://schemas.microsoft.com/office/drawing/2014/main" id="{43EBE35B-9090-AB0F-28DE-2A5B6357E187}"/>
                </a:ext>
              </a:extLst>
            </p:cNvPr>
            <p:cNvSpPr/>
            <p:nvPr/>
          </p:nvSpPr>
          <p:spPr>
            <a:xfrm>
              <a:off x="1579399" y="-630894"/>
              <a:ext cx="61257" cy="114956"/>
            </a:xfrm>
            <a:custGeom>
              <a:avLst/>
              <a:gdLst>
                <a:gd name="connsiteX0" fmla="*/ 60954 w 61257"/>
                <a:gd name="connsiteY0" fmla="*/ 349 h 114956"/>
                <a:gd name="connsiteX1" fmla="*/ -303 w 61257"/>
                <a:gd name="connsiteY1" fmla="*/ 115305 h 114956"/>
              </a:gdLst>
              <a:ahLst/>
              <a:cxnLst>
                <a:cxn ang="0">
                  <a:pos x="connsiteX0" y="connsiteY0"/>
                </a:cxn>
                <a:cxn ang="0">
                  <a:pos x="connsiteX1" y="connsiteY1"/>
                </a:cxn>
              </a:cxnLst>
              <a:rect l="l" t="t" r="r" b="b"/>
              <a:pathLst>
                <a:path w="61257" h="114956">
                  <a:moveTo>
                    <a:pt x="60954" y="349"/>
                  </a:moveTo>
                  <a:cubicBezTo>
                    <a:pt x="48538" y="42422"/>
                    <a:pt x="27696" y="81533"/>
                    <a:pt x="-303" y="115305"/>
                  </a:cubicBezTo>
                </a:path>
              </a:pathLst>
            </a:custGeom>
            <a:solidFill>
              <a:srgbClr val="FFFFFF"/>
            </a:solidFill>
            <a:ln w="7867" cap="flat">
              <a:solidFill>
                <a:srgbClr val="263238"/>
              </a:solidFill>
              <a:prstDash val="solid"/>
              <a:miter/>
            </a:ln>
          </p:spPr>
          <p:txBody>
            <a:bodyPr rtlCol="0" anchor="ctr"/>
            <a:lstStyle/>
            <a:p>
              <a:endParaRPr lang="en-US"/>
            </a:p>
          </p:txBody>
        </p:sp>
        <p:sp>
          <p:nvSpPr>
            <p:cNvPr id="2645" name="Freeform: Shape 2644">
              <a:extLst>
                <a:ext uri="{FF2B5EF4-FFF2-40B4-BE49-F238E27FC236}">
                  <a16:creationId xmlns:a16="http://schemas.microsoft.com/office/drawing/2014/main" id="{80D447CE-AF82-DE1F-3F8D-0F1707A09023}"/>
                </a:ext>
              </a:extLst>
            </p:cNvPr>
            <p:cNvSpPr/>
            <p:nvPr/>
          </p:nvSpPr>
          <p:spPr>
            <a:xfrm>
              <a:off x="1643333" y="-653807"/>
              <a:ext cx="3228" cy="13306"/>
            </a:xfrm>
            <a:custGeom>
              <a:avLst/>
              <a:gdLst>
                <a:gd name="connsiteX0" fmla="*/ 2925 w 3228"/>
                <a:gd name="connsiteY0" fmla="*/ 349 h 13306"/>
                <a:gd name="connsiteX1" fmla="*/ -303 w 3228"/>
                <a:gd name="connsiteY1" fmla="*/ 13656 h 13306"/>
              </a:gdLst>
              <a:ahLst/>
              <a:cxnLst>
                <a:cxn ang="0">
                  <a:pos x="connsiteX0" y="connsiteY0"/>
                </a:cxn>
                <a:cxn ang="0">
                  <a:pos x="connsiteX1" y="connsiteY1"/>
                </a:cxn>
              </a:cxnLst>
              <a:rect l="l" t="t" r="r" b="b"/>
              <a:pathLst>
                <a:path w="3228" h="13306">
                  <a:moveTo>
                    <a:pt x="2925" y="349"/>
                  </a:moveTo>
                  <a:cubicBezTo>
                    <a:pt x="1980" y="4837"/>
                    <a:pt x="878" y="9246"/>
                    <a:pt x="-303" y="13656"/>
                  </a:cubicBezTo>
                </a:path>
              </a:pathLst>
            </a:custGeom>
            <a:noFill/>
            <a:ln w="7867" cap="flat">
              <a:solidFill>
                <a:srgbClr val="263238"/>
              </a:solidFill>
              <a:prstDash val="solid"/>
              <a:miter/>
            </a:ln>
          </p:spPr>
          <p:txBody>
            <a:bodyPr rtlCol="0" anchor="ctr"/>
            <a:lstStyle/>
            <a:p>
              <a:endParaRPr lang="en-US"/>
            </a:p>
          </p:txBody>
        </p:sp>
        <p:sp>
          <p:nvSpPr>
            <p:cNvPr id="2646" name="Freeform: Shape 2645">
              <a:extLst>
                <a:ext uri="{FF2B5EF4-FFF2-40B4-BE49-F238E27FC236}">
                  <a16:creationId xmlns:a16="http://schemas.microsoft.com/office/drawing/2014/main" id="{79FE694B-BF2E-E692-9D7D-77EC72FF8367}"/>
                </a:ext>
              </a:extLst>
            </p:cNvPr>
            <p:cNvSpPr/>
            <p:nvPr/>
          </p:nvSpPr>
          <p:spPr>
            <a:xfrm>
              <a:off x="1646089" y="-798525"/>
              <a:ext cx="8450" cy="128183"/>
            </a:xfrm>
            <a:custGeom>
              <a:avLst/>
              <a:gdLst>
                <a:gd name="connsiteX0" fmla="*/ -303 w 8450"/>
                <a:gd name="connsiteY0" fmla="*/ 349 h 128183"/>
                <a:gd name="connsiteX1" fmla="*/ 3398 w 8450"/>
                <a:gd name="connsiteY1" fmla="*/ 128533 h 128183"/>
              </a:gdLst>
              <a:ahLst/>
              <a:cxnLst>
                <a:cxn ang="0">
                  <a:pos x="connsiteX0" y="connsiteY0"/>
                </a:cxn>
                <a:cxn ang="0">
                  <a:pos x="connsiteX1" y="connsiteY1"/>
                </a:cxn>
              </a:cxnLst>
              <a:rect l="l" t="t" r="r" b="b"/>
              <a:pathLst>
                <a:path w="8450" h="128183">
                  <a:moveTo>
                    <a:pt x="-303" y="349"/>
                  </a:moveTo>
                  <a:cubicBezTo>
                    <a:pt x="9539" y="42393"/>
                    <a:pt x="10799" y="85991"/>
                    <a:pt x="3398" y="128533"/>
                  </a:cubicBezTo>
                </a:path>
              </a:pathLst>
            </a:custGeom>
            <a:solidFill>
              <a:srgbClr val="FFFFFF"/>
            </a:solidFill>
            <a:ln w="7867" cap="flat">
              <a:solidFill>
                <a:srgbClr val="263238"/>
              </a:solidFill>
              <a:prstDash val="solid"/>
              <a:miter/>
            </a:ln>
          </p:spPr>
          <p:txBody>
            <a:bodyPr rtlCol="0" anchor="ctr"/>
            <a:lstStyle/>
            <a:p>
              <a:endParaRPr lang="en-US"/>
            </a:p>
          </p:txBody>
        </p:sp>
        <p:sp>
          <p:nvSpPr>
            <p:cNvPr id="2647" name="Freeform: Shape 2646">
              <a:extLst>
                <a:ext uri="{FF2B5EF4-FFF2-40B4-BE49-F238E27FC236}">
                  <a16:creationId xmlns:a16="http://schemas.microsoft.com/office/drawing/2014/main" id="{B4645A89-D009-C48E-9F07-0B2889F392D0}"/>
                </a:ext>
              </a:extLst>
            </p:cNvPr>
            <p:cNvSpPr/>
            <p:nvPr/>
          </p:nvSpPr>
          <p:spPr>
            <a:xfrm>
              <a:off x="1353423" y="-835156"/>
              <a:ext cx="373686" cy="37338"/>
            </a:xfrm>
            <a:custGeom>
              <a:avLst/>
              <a:gdLst>
                <a:gd name="connsiteX0" fmla="*/ -303 w 373686"/>
                <a:gd name="connsiteY0" fmla="*/ 37688 h 37338"/>
                <a:gd name="connsiteX1" fmla="*/ 373383 w 373686"/>
                <a:gd name="connsiteY1" fmla="*/ 37688 h 37338"/>
              </a:gdLst>
              <a:ahLst/>
              <a:cxnLst>
                <a:cxn ang="0">
                  <a:pos x="connsiteX0" y="connsiteY0"/>
                </a:cxn>
                <a:cxn ang="0">
                  <a:pos x="connsiteX1" y="connsiteY1"/>
                </a:cxn>
              </a:cxnLst>
              <a:rect l="l" t="t" r="r" b="b"/>
              <a:pathLst>
                <a:path w="373686" h="37338">
                  <a:moveTo>
                    <a:pt x="-303" y="37688"/>
                  </a:moveTo>
                  <a:cubicBezTo>
                    <a:pt x="-303" y="37688"/>
                    <a:pt x="212287" y="-46324"/>
                    <a:pt x="373383" y="37688"/>
                  </a:cubicBezTo>
                </a:path>
              </a:pathLst>
            </a:custGeom>
            <a:noFill/>
            <a:ln w="7867" cap="flat">
              <a:solidFill>
                <a:srgbClr val="263238"/>
              </a:solidFill>
              <a:prstDash val="solid"/>
              <a:miter/>
            </a:ln>
          </p:spPr>
          <p:txBody>
            <a:bodyPr rtlCol="0" anchor="ctr"/>
            <a:lstStyle/>
            <a:p>
              <a:endParaRPr lang="en-US"/>
            </a:p>
          </p:txBody>
        </p:sp>
        <p:sp>
          <p:nvSpPr>
            <p:cNvPr id="2648" name="Freeform: Shape 2647">
              <a:extLst>
                <a:ext uri="{FF2B5EF4-FFF2-40B4-BE49-F238E27FC236}">
                  <a16:creationId xmlns:a16="http://schemas.microsoft.com/office/drawing/2014/main" id="{37F4D8F1-A132-BFB7-9654-0AD431C527ED}"/>
                </a:ext>
              </a:extLst>
            </p:cNvPr>
            <p:cNvSpPr/>
            <p:nvPr/>
          </p:nvSpPr>
          <p:spPr>
            <a:xfrm>
              <a:off x="1540266" y="-1044106"/>
              <a:ext cx="23621" cy="206842"/>
            </a:xfrm>
            <a:custGeom>
              <a:avLst/>
              <a:gdLst>
                <a:gd name="connsiteX0" fmla="*/ -303 w 23621"/>
                <a:gd name="connsiteY0" fmla="*/ 349 h 206842"/>
                <a:gd name="connsiteX1" fmla="*/ 23318 w 23621"/>
                <a:gd name="connsiteY1" fmla="*/ 207191 h 206842"/>
              </a:gdLst>
              <a:ahLst/>
              <a:cxnLst>
                <a:cxn ang="0">
                  <a:pos x="connsiteX0" y="connsiteY0"/>
                </a:cxn>
                <a:cxn ang="0">
                  <a:pos x="connsiteX1" y="connsiteY1"/>
                </a:cxn>
              </a:cxnLst>
              <a:rect l="l" t="t" r="r" b="b"/>
              <a:pathLst>
                <a:path w="23621" h="206842">
                  <a:moveTo>
                    <a:pt x="-303" y="349"/>
                  </a:moveTo>
                  <a:cubicBezTo>
                    <a:pt x="-303" y="349"/>
                    <a:pt x="20956" y="79086"/>
                    <a:pt x="23318" y="207191"/>
                  </a:cubicBezTo>
                </a:path>
              </a:pathLst>
            </a:custGeom>
            <a:solidFill>
              <a:srgbClr val="FFFFFF"/>
            </a:solidFill>
            <a:ln w="7867" cap="flat">
              <a:solidFill>
                <a:srgbClr val="263238"/>
              </a:solidFill>
              <a:prstDash val="solid"/>
              <a:miter/>
            </a:ln>
          </p:spPr>
          <p:txBody>
            <a:bodyPr rtlCol="0" anchor="ctr"/>
            <a:lstStyle/>
            <a:p>
              <a:endParaRPr lang="en-US"/>
            </a:p>
          </p:txBody>
        </p:sp>
        <p:sp>
          <p:nvSpPr>
            <p:cNvPr id="2649" name="Freeform: Shape 2648">
              <a:extLst>
                <a:ext uri="{FF2B5EF4-FFF2-40B4-BE49-F238E27FC236}">
                  <a16:creationId xmlns:a16="http://schemas.microsoft.com/office/drawing/2014/main" id="{E9202539-6771-C3E4-B3C3-59058D9C5B38}"/>
                </a:ext>
              </a:extLst>
            </p:cNvPr>
            <p:cNvSpPr/>
            <p:nvPr/>
          </p:nvSpPr>
          <p:spPr>
            <a:xfrm>
              <a:off x="1540323" y="-990389"/>
              <a:ext cx="30427" cy="88698"/>
            </a:xfrm>
            <a:custGeom>
              <a:avLst/>
              <a:gdLst>
                <a:gd name="connsiteX0" fmla="*/ 29324 w 30427"/>
                <a:gd name="connsiteY0" fmla="*/ 42454 h 88698"/>
                <a:gd name="connsiteX1" fmla="*/ 19797 w 30427"/>
                <a:gd name="connsiteY1" fmla="*/ 88988 h 88698"/>
                <a:gd name="connsiteX2" fmla="*/ 506 w 30427"/>
                <a:gd name="connsiteY2" fmla="*/ 46942 h 88698"/>
                <a:gd name="connsiteX3" fmla="*/ 9954 w 30427"/>
                <a:gd name="connsiteY3" fmla="*/ 409 h 88698"/>
                <a:gd name="connsiteX4" fmla="*/ 29324 w 30427"/>
                <a:gd name="connsiteY4" fmla="*/ 42454 h 88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7" h="88698">
                  <a:moveTo>
                    <a:pt x="29324" y="42454"/>
                  </a:moveTo>
                  <a:cubicBezTo>
                    <a:pt x="32001" y="66863"/>
                    <a:pt x="27749" y="87728"/>
                    <a:pt x="19797" y="88988"/>
                  </a:cubicBezTo>
                  <a:cubicBezTo>
                    <a:pt x="11844" y="90248"/>
                    <a:pt x="3183" y="71430"/>
                    <a:pt x="506" y="46942"/>
                  </a:cubicBezTo>
                  <a:cubicBezTo>
                    <a:pt x="-2171" y="22455"/>
                    <a:pt x="2002" y="1669"/>
                    <a:pt x="9954" y="409"/>
                  </a:cubicBezTo>
                  <a:cubicBezTo>
                    <a:pt x="17907" y="-851"/>
                    <a:pt x="26568" y="17967"/>
                    <a:pt x="29324" y="42454"/>
                  </a:cubicBezTo>
                  <a:close/>
                </a:path>
              </a:pathLst>
            </a:custGeom>
            <a:solidFill>
              <a:srgbClr val="BFBFBF"/>
            </a:solidFill>
            <a:ln w="7867" cap="rnd">
              <a:solidFill>
                <a:srgbClr val="263238"/>
              </a:solidFill>
              <a:prstDash val="solid"/>
              <a:round/>
            </a:ln>
          </p:spPr>
          <p:txBody>
            <a:bodyPr rtlCol="0" anchor="ctr"/>
            <a:lstStyle/>
            <a:p>
              <a:endParaRPr lang="en-US"/>
            </a:p>
          </p:txBody>
        </p:sp>
        <p:sp>
          <p:nvSpPr>
            <p:cNvPr id="2650" name="Freeform: Shape 2649">
              <a:extLst>
                <a:ext uri="{FF2B5EF4-FFF2-40B4-BE49-F238E27FC236}">
                  <a16:creationId xmlns:a16="http://schemas.microsoft.com/office/drawing/2014/main" id="{D393BC65-C321-A8B2-B7FD-436C87830153}"/>
                </a:ext>
              </a:extLst>
            </p:cNvPr>
            <p:cNvSpPr/>
            <p:nvPr/>
          </p:nvSpPr>
          <p:spPr>
            <a:xfrm>
              <a:off x="1146260" y="-1115836"/>
              <a:ext cx="797061" cy="709815"/>
            </a:xfrm>
            <a:custGeom>
              <a:avLst/>
              <a:gdLst>
                <a:gd name="connsiteX0" fmla="*/ 309927 w 797061"/>
                <a:gd name="connsiteY0" fmla="*/ 710164 h 709815"/>
                <a:gd name="connsiteX1" fmla="*/ 60961 w 797061"/>
                <a:gd name="connsiteY1" fmla="*/ 710164 h 709815"/>
                <a:gd name="connsiteX2" fmla="*/ 412 w 797061"/>
                <a:gd name="connsiteY2" fmla="*/ 657332 h 709815"/>
                <a:gd name="connsiteX3" fmla="*/ -297 w 797061"/>
                <a:gd name="connsiteY3" fmla="*/ 648907 h 709815"/>
                <a:gd name="connsiteX4" fmla="*/ -297 w 797061"/>
                <a:gd name="connsiteY4" fmla="*/ 61607 h 709815"/>
                <a:gd name="connsiteX5" fmla="*/ 412 w 797061"/>
                <a:gd name="connsiteY5" fmla="*/ 53103 h 709815"/>
                <a:gd name="connsiteX6" fmla="*/ 60961 w 797061"/>
                <a:gd name="connsiteY6" fmla="*/ 349 h 709815"/>
                <a:gd name="connsiteX7" fmla="*/ 767390 w 797061"/>
                <a:gd name="connsiteY7" fmla="*/ 349 h 709815"/>
                <a:gd name="connsiteX8" fmla="*/ 796758 w 797061"/>
                <a:gd name="connsiteY8" fmla="*/ 8223 h 70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061" h="709815">
                  <a:moveTo>
                    <a:pt x="309927" y="710164"/>
                  </a:moveTo>
                  <a:lnTo>
                    <a:pt x="60961" y="710164"/>
                  </a:lnTo>
                  <a:cubicBezTo>
                    <a:pt x="30395" y="710204"/>
                    <a:pt x="4514" y="687622"/>
                    <a:pt x="412" y="657332"/>
                  </a:cubicBezTo>
                  <a:cubicBezTo>
                    <a:pt x="-108" y="654555"/>
                    <a:pt x="-344" y="651732"/>
                    <a:pt x="-297" y="648907"/>
                  </a:cubicBezTo>
                  <a:lnTo>
                    <a:pt x="-297" y="61607"/>
                  </a:lnTo>
                  <a:cubicBezTo>
                    <a:pt x="-337" y="58757"/>
                    <a:pt x="-100" y="55906"/>
                    <a:pt x="412" y="53103"/>
                  </a:cubicBezTo>
                  <a:cubicBezTo>
                    <a:pt x="4514" y="22829"/>
                    <a:pt x="30411" y="271"/>
                    <a:pt x="60961" y="349"/>
                  </a:cubicBezTo>
                  <a:lnTo>
                    <a:pt x="767390" y="349"/>
                  </a:lnTo>
                  <a:cubicBezTo>
                    <a:pt x="777688" y="420"/>
                    <a:pt x="787798" y="3137"/>
                    <a:pt x="796758" y="8223"/>
                  </a:cubicBezTo>
                </a:path>
              </a:pathLst>
            </a:custGeom>
            <a:noFill/>
            <a:ln w="7867" cap="flat">
              <a:solidFill>
                <a:srgbClr val="263238"/>
              </a:solidFill>
              <a:prstDash val="solid"/>
              <a:miter/>
            </a:ln>
          </p:spPr>
          <p:txBody>
            <a:bodyPr rtlCol="0" anchor="ctr"/>
            <a:lstStyle/>
            <a:p>
              <a:endParaRPr lang="en-US"/>
            </a:p>
          </p:txBody>
        </p:sp>
      </p:grpSp>
      <p:grpSp>
        <p:nvGrpSpPr>
          <p:cNvPr id="2694" name="Group 2693">
            <a:extLst>
              <a:ext uri="{FF2B5EF4-FFF2-40B4-BE49-F238E27FC236}">
                <a16:creationId xmlns:a16="http://schemas.microsoft.com/office/drawing/2014/main" id="{38209765-EE0D-B181-7AEE-FA99405D30D3}"/>
              </a:ext>
            </a:extLst>
          </p:cNvPr>
          <p:cNvGrpSpPr/>
          <p:nvPr/>
        </p:nvGrpSpPr>
        <p:grpSpPr>
          <a:xfrm>
            <a:off x="9027157" y="3925446"/>
            <a:ext cx="1524341" cy="1408398"/>
            <a:chOff x="2447157" y="-2747974"/>
            <a:chExt cx="3508289" cy="3241445"/>
          </a:xfrm>
        </p:grpSpPr>
        <p:sp>
          <p:nvSpPr>
            <p:cNvPr id="2695" name="Freeform: Shape 2694">
              <a:extLst>
                <a:ext uri="{FF2B5EF4-FFF2-40B4-BE49-F238E27FC236}">
                  <a16:creationId xmlns:a16="http://schemas.microsoft.com/office/drawing/2014/main" id="{19B69B23-C63B-F4A7-E120-7CE6F708BF44}"/>
                </a:ext>
              </a:extLst>
            </p:cNvPr>
            <p:cNvSpPr/>
            <p:nvPr/>
          </p:nvSpPr>
          <p:spPr>
            <a:xfrm>
              <a:off x="2447157" y="-2747974"/>
              <a:ext cx="3463428" cy="3192336"/>
            </a:xfrm>
            <a:custGeom>
              <a:avLst/>
              <a:gdLst>
                <a:gd name="connsiteX0" fmla="*/ 1599717 w 3463428"/>
                <a:gd name="connsiteY0" fmla="*/ 9401 h 3192336"/>
                <a:gd name="connsiteX1" fmla="*/ 3018008 w 3463428"/>
                <a:gd name="connsiteY1" fmla="*/ 986765 h 3192336"/>
                <a:gd name="connsiteX2" fmla="*/ 3386340 w 3463428"/>
                <a:gd name="connsiteY2" fmla="*/ 2324586 h 3192336"/>
                <a:gd name="connsiteX3" fmla="*/ 1969938 w 3463428"/>
                <a:gd name="connsiteY3" fmla="*/ 3117390 h 3192336"/>
                <a:gd name="connsiteX4" fmla="*/ 446061 w 3463428"/>
                <a:gd name="connsiteY4" fmla="*/ 2873305 h 3192336"/>
                <a:gd name="connsiteX5" fmla="*/ 167174 w 3463428"/>
                <a:gd name="connsiteY5" fmla="*/ 1657526 h 3192336"/>
                <a:gd name="connsiteX6" fmla="*/ 1599717 w 3463428"/>
                <a:gd name="connsiteY6" fmla="*/ 9401 h 319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3428" h="3192336">
                  <a:moveTo>
                    <a:pt x="1599717" y="9401"/>
                  </a:moveTo>
                  <a:cubicBezTo>
                    <a:pt x="2576057" y="-77210"/>
                    <a:pt x="2577947" y="473478"/>
                    <a:pt x="3018008" y="986765"/>
                  </a:cubicBezTo>
                  <a:cubicBezTo>
                    <a:pt x="3458069" y="1500052"/>
                    <a:pt x="3552239" y="1732877"/>
                    <a:pt x="3386340" y="2324586"/>
                  </a:cubicBezTo>
                  <a:cubicBezTo>
                    <a:pt x="3220441" y="2916296"/>
                    <a:pt x="2661408" y="3380215"/>
                    <a:pt x="1969938" y="3117390"/>
                  </a:cubicBezTo>
                  <a:cubicBezTo>
                    <a:pt x="1278469" y="2854566"/>
                    <a:pt x="882264" y="3106918"/>
                    <a:pt x="446061" y="2873305"/>
                  </a:cubicBezTo>
                  <a:cubicBezTo>
                    <a:pt x="9858" y="2639692"/>
                    <a:pt x="-152341" y="2189001"/>
                    <a:pt x="167174" y="1657526"/>
                  </a:cubicBezTo>
                  <a:cubicBezTo>
                    <a:pt x="486689" y="1126050"/>
                    <a:pt x="395512" y="116641"/>
                    <a:pt x="1599717" y="9401"/>
                  </a:cubicBezTo>
                  <a:close/>
                </a:path>
              </a:pathLst>
            </a:custGeom>
            <a:solidFill>
              <a:srgbClr val="F0F0F0"/>
            </a:solidFill>
            <a:ln w="7867" cap="flat">
              <a:noFill/>
              <a:prstDash val="solid"/>
              <a:miter/>
            </a:ln>
          </p:spPr>
          <p:txBody>
            <a:bodyPr rtlCol="0" anchor="ctr"/>
            <a:lstStyle/>
            <a:p>
              <a:endParaRPr lang="en-US"/>
            </a:p>
          </p:txBody>
        </p:sp>
        <p:sp>
          <p:nvSpPr>
            <p:cNvPr id="2696" name="Freeform: Shape 2695">
              <a:extLst>
                <a:ext uri="{FF2B5EF4-FFF2-40B4-BE49-F238E27FC236}">
                  <a16:creationId xmlns:a16="http://schemas.microsoft.com/office/drawing/2014/main" id="{E4C3FB54-D4F5-69EA-259B-FACAA58F6E61}"/>
                </a:ext>
              </a:extLst>
            </p:cNvPr>
            <p:cNvSpPr/>
            <p:nvPr/>
          </p:nvSpPr>
          <p:spPr>
            <a:xfrm rot="20886601">
              <a:off x="4091745" y="-2688091"/>
              <a:ext cx="244321" cy="244321"/>
            </a:xfrm>
            <a:custGeom>
              <a:avLst/>
              <a:gdLst>
                <a:gd name="connsiteX0" fmla="*/ 203941 w 244321"/>
                <a:gd name="connsiteY0" fmla="*/ 349 h 244321"/>
                <a:gd name="connsiteX1" fmla="*/ 244018 w 244321"/>
                <a:gd name="connsiteY1" fmla="*/ 349 h 244321"/>
                <a:gd name="connsiteX2" fmla="*/ 244018 w 244321"/>
                <a:gd name="connsiteY2" fmla="*/ 244670 h 244321"/>
                <a:gd name="connsiteX3" fmla="*/ 203941 w 244321"/>
                <a:gd name="connsiteY3" fmla="*/ 244670 h 244321"/>
                <a:gd name="connsiteX4" fmla="*/ 39774 w 244321"/>
                <a:gd name="connsiteY4" fmla="*/ 244670 h 244321"/>
                <a:gd name="connsiteX5" fmla="*/ -302 w 244321"/>
                <a:gd name="connsiteY5" fmla="*/ 244670 h 244321"/>
                <a:gd name="connsiteX6" fmla="*/ -302 w 244321"/>
                <a:gd name="connsiteY6" fmla="*/ 349 h 244321"/>
                <a:gd name="connsiteX7" fmla="*/ 39774 w 244321"/>
                <a:gd name="connsiteY7" fmla="*/ 349 h 24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21" h="244321">
                  <a:moveTo>
                    <a:pt x="203941" y="349"/>
                  </a:moveTo>
                  <a:cubicBezTo>
                    <a:pt x="226075" y="349"/>
                    <a:pt x="244018" y="349"/>
                    <a:pt x="244018" y="349"/>
                  </a:cubicBezTo>
                  <a:lnTo>
                    <a:pt x="244018" y="244670"/>
                  </a:lnTo>
                  <a:cubicBezTo>
                    <a:pt x="244018" y="244670"/>
                    <a:pt x="226074" y="244670"/>
                    <a:pt x="203941" y="244670"/>
                  </a:cubicBezTo>
                  <a:lnTo>
                    <a:pt x="39774" y="244670"/>
                  </a:lnTo>
                  <a:cubicBezTo>
                    <a:pt x="17640" y="244670"/>
                    <a:pt x="-302" y="244670"/>
                    <a:pt x="-302" y="244670"/>
                  </a:cubicBezTo>
                  <a:lnTo>
                    <a:pt x="-302" y="349"/>
                  </a:lnTo>
                  <a:cubicBezTo>
                    <a:pt x="-302" y="349"/>
                    <a:pt x="17641" y="349"/>
                    <a:pt x="39774" y="349"/>
                  </a:cubicBezTo>
                  <a:close/>
                </a:path>
              </a:pathLst>
            </a:custGeom>
            <a:noFill/>
            <a:ln w="7867" cap="rnd">
              <a:solidFill>
                <a:srgbClr val="263238"/>
              </a:solidFill>
              <a:prstDash val="solid"/>
              <a:round/>
            </a:ln>
          </p:spPr>
          <p:txBody>
            <a:bodyPr rtlCol="0" anchor="ctr"/>
            <a:lstStyle/>
            <a:p>
              <a:endParaRPr lang="en-US"/>
            </a:p>
          </p:txBody>
        </p:sp>
        <p:sp>
          <p:nvSpPr>
            <p:cNvPr id="2697" name="Freeform: Shape 2696">
              <a:extLst>
                <a:ext uri="{FF2B5EF4-FFF2-40B4-BE49-F238E27FC236}">
                  <a16:creationId xmlns:a16="http://schemas.microsoft.com/office/drawing/2014/main" id="{5191D514-76E6-0676-D5ED-F2AF01158A4B}"/>
                </a:ext>
              </a:extLst>
            </p:cNvPr>
            <p:cNvSpPr/>
            <p:nvPr/>
          </p:nvSpPr>
          <p:spPr>
            <a:xfrm>
              <a:off x="4203469" y="-2615069"/>
              <a:ext cx="20550" cy="97476"/>
            </a:xfrm>
            <a:custGeom>
              <a:avLst/>
              <a:gdLst>
                <a:gd name="connsiteX0" fmla="*/ 0 w 20550"/>
                <a:gd name="connsiteY0" fmla="*/ 0 h 97476"/>
                <a:gd name="connsiteX1" fmla="*/ 20550 w 20550"/>
                <a:gd name="connsiteY1" fmla="*/ 97477 h 97476"/>
              </a:gdLst>
              <a:ahLst/>
              <a:cxnLst>
                <a:cxn ang="0">
                  <a:pos x="connsiteX0" y="connsiteY0"/>
                </a:cxn>
                <a:cxn ang="0">
                  <a:pos x="connsiteX1" y="connsiteY1"/>
                </a:cxn>
              </a:cxnLst>
              <a:rect l="l" t="t" r="r" b="b"/>
              <a:pathLst>
                <a:path w="20550" h="97476">
                  <a:moveTo>
                    <a:pt x="0" y="0"/>
                  </a:moveTo>
                  <a:lnTo>
                    <a:pt x="20550" y="97477"/>
                  </a:lnTo>
                </a:path>
              </a:pathLst>
            </a:custGeom>
            <a:ln w="7867" cap="rnd">
              <a:solidFill>
                <a:srgbClr val="263238"/>
              </a:solidFill>
              <a:prstDash val="solid"/>
              <a:round/>
            </a:ln>
          </p:spPr>
          <p:txBody>
            <a:bodyPr rtlCol="0" anchor="ctr"/>
            <a:lstStyle/>
            <a:p>
              <a:endParaRPr lang="en-US"/>
            </a:p>
          </p:txBody>
        </p:sp>
        <p:sp>
          <p:nvSpPr>
            <p:cNvPr id="2698" name="Freeform: Shape 2697">
              <a:extLst>
                <a:ext uri="{FF2B5EF4-FFF2-40B4-BE49-F238E27FC236}">
                  <a16:creationId xmlns:a16="http://schemas.microsoft.com/office/drawing/2014/main" id="{CA76D8D4-8601-BF5F-7802-5B5DA852B20D}"/>
                </a:ext>
              </a:extLst>
            </p:cNvPr>
            <p:cNvSpPr/>
            <p:nvPr/>
          </p:nvSpPr>
          <p:spPr>
            <a:xfrm>
              <a:off x="4164967" y="-2576645"/>
              <a:ext cx="97476" cy="20550"/>
            </a:xfrm>
            <a:custGeom>
              <a:avLst/>
              <a:gdLst>
                <a:gd name="connsiteX0" fmla="*/ 97476 w 97476"/>
                <a:gd name="connsiteY0" fmla="*/ 0 h 20550"/>
                <a:gd name="connsiteX1" fmla="*/ 0 w 97476"/>
                <a:gd name="connsiteY1" fmla="*/ 20550 h 20550"/>
              </a:gdLst>
              <a:ahLst/>
              <a:cxnLst>
                <a:cxn ang="0">
                  <a:pos x="connsiteX0" y="connsiteY0"/>
                </a:cxn>
                <a:cxn ang="0">
                  <a:pos x="connsiteX1" y="connsiteY1"/>
                </a:cxn>
              </a:cxnLst>
              <a:rect l="l" t="t" r="r" b="b"/>
              <a:pathLst>
                <a:path w="97476" h="20550">
                  <a:moveTo>
                    <a:pt x="97476" y="0"/>
                  </a:moveTo>
                  <a:lnTo>
                    <a:pt x="0" y="20550"/>
                  </a:lnTo>
                </a:path>
              </a:pathLst>
            </a:custGeom>
            <a:ln w="7867" cap="rnd">
              <a:solidFill>
                <a:srgbClr val="263238"/>
              </a:solidFill>
              <a:prstDash val="solid"/>
              <a:round/>
            </a:ln>
          </p:spPr>
          <p:txBody>
            <a:bodyPr rtlCol="0" anchor="ctr"/>
            <a:lstStyle/>
            <a:p>
              <a:endParaRPr lang="en-US"/>
            </a:p>
          </p:txBody>
        </p:sp>
        <p:sp>
          <p:nvSpPr>
            <p:cNvPr id="2699" name="Freeform: Shape 2698">
              <a:extLst>
                <a:ext uri="{FF2B5EF4-FFF2-40B4-BE49-F238E27FC236}">
                  <a16:creationId xmlns:a16="http://schemas.microsoft.com/office/drawing/2014/main" id="{F3945C6F-CBAD-CE74-6F80-4B14458DBEE8}"/>
                </a:ext>
              </a:extLst>
            </p:cNvPr>
            <p:cNvSpPr/>
            <p:nvPr/>
          </p:nvSpPr>
          <p:spPr>
            <a:xfrm rot="20886601">
              <a:off x="5711125" y="-970480"/>
              <a:ext cx="244321" cy="244321"/>
            </a:xfrm>
            <a:custGeom>
              <a:avLst/>
              <a:gdLst>
                <a:gd name="connsiteX0" fmla="*/ 203941 w 244321"/>
                <a:gd name="connsiteY0" fmla="*/ 349 h 244321"/>
                <a:gd name="connsiteX1" fmla="*/ 244018 w 244321"/>
                <a:gd name="connsiteY1" fmla="*/ 349 h 244321"/>
                <a:gd name="connsiteX2" fmla="*/ 244018 w 244321"/>
                <a:gd name="connsiteY2" fmla="*/ 244670 h 244321"/>
                <a:gd name="connsiteX3" fmla="*/ 203941 w 244321"/>
                <a:gd name="connsiteY3" fmla="*/ 244670 h 244321"/>
                <a:gd name="connsiteX4" fmla="*/ 39775 w 244321"/>
                <a:gd name="connsiteY4" fmla="*/ 244670 h 244321"/>
                <a:gd name="connsiteX5" fmla="*/ -302 w 244321"/>
                <a:gd name="connsiteY5" fmla="*/ 244670 h 244321"/>
                <a:gd name="connsiteX6" fmla="*/ -302 w 244321"/>
                <a:gd name="connsiteY6" fmla="*/ 349 h 244321"/>
                <a:gd name="connsiteX7" fmla="*/ 39775 w 244321"/>
                <a:gd name="connsiteY7" fmla="*/ 349 h 24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21" h="244321">
                  <a:moveTo>
                    <a:pt x="203941" y="349"/>
                  </a:moveTo>
                  <a:cubicBezTo>
                    <a:pt x="226076" y="349"/>
                    <a:pt x="244018" y="349"/>
                    <a:pt x="244018" y="349"/>
                  </a:cubicBezTo>
                  <a:lnTo>
                    <a:pt x="244018" y="244670"/>
                  </a:lnTo>
                  <a:cubicBezTo>
                    <a:pt x="244018" y="244670"/>
                    <a:pt x="226075" y="244670"/>
                    <a:pt x="203941" y="244670"/>
                  </a:cubicBezTo>
                  <a:lnTo>
                    <a:pt x="39775" y="244670"/>
                  </a:lnTo>
                  <a:cubicBezTo>
                    <a:pt x="17641" y="244670"/>
                    <a:pt x="-302" y="244670"/>
                    <a:pt x="-302" y="244670"/>
                  </a:cubicBezTo>
                  <a:lnTo>
                    <a:pt x="-302" y="349"/>
                  </a:lnTo>
                  <a:cubicBezTo>
                    <a:pt x="-302" y="349"/>
                    <a:pt x="17642" y="349"/>
                    <a:pt x="39775" y="349"/>
                  </a:cubicBezTo>
                  <a:close/>
                </a:path>
              </a:pathLst>
            </a:custGeom>
            <a:noFill/>
            <a:ln w="7867" cap="rnd">
              <a:solidFill>
                <a:srgbClr val="263238"/>
              </a:solidFill>
              <a:prstDash val="solid"/>
              <a:round/>
            </a:ln>
          </p:spPr>
          <p:txBody>
            <a:bodyPr rtlCol="0" anchor="ctr"/>
            <a:lstStyle/>
            <a:p>
              <a:endParaRPr lang="en-US"/>
            </a:p>
          </p:txBody>
        </p:sp>
        <p:sp>
          <p:nvSpPr>
            <p:cNvPr id="2700" name="Freeform: Shape 2699">
              <a:extLst>
                <a:ext uri="{FF2B5EF4-FFF2-40B4-BE49-F238E27FC236}">
                  <a16:creationId xmlns:a16="http://schemas.microsoft.com/office/drawing/2014/main" id="{37AB33C5-3545-E197-5071-3EEA089274F4}"/>
                </a:ext>
              </a:extLst>
            </p:cNvPr>
            <p:cNvSpPr/>
            <p:nvPr/>
          </p:nvSpPr>
          <p:spPr>
            <a:xfrm>
              <a:off x="5805927" y="-890569"/>
              <a:ext cx="54407" cy="83461"/>
            </a:xfrm>
            <a:custGeom>
              <a:avLst/>
              <a:gdLst>
                <a:gd name="connsiteX0" fmla="*/ 54407 w 54407"/>
                <a:gd name="connsiteY0" fmla="*/ 0 h 83461"/>
                <a:gd name="connsiteX1" fmla="*/ 0 w 54407"/>
                <a:gd name="connsiteY1" fmla="*/ 83461 h 83461"/>
              </a:gdLst>
              <a:ahLst/>
              <a:cxnLst>
                <a:cxn ang="0">
                  <a:pos x="connsiteX0" y="connsiteY0"/>
                </a:cxn>
                <a:cxn ang="0">
                  <a:pos x="connsiteX1" y="connsiteY1"/>
                </a:cxn>
              </a:cxnLst>
              <a:rect l="l" t="t" r="r" b="b"/>
              <a:pathLst>
                <a:path w="54407" h="83461">
                  <a:moveTo>
                    <a:pt x="54407" y="0"/>
                  </a:moveTo>
                  <a:lnTo>
                    <a:pt x="0" y="83461"/>
                  </a:lnTo>
                </a:path>
              </a:pathLst>
            </a:custGeom>
            <a:ln w="7867" cap="rnd">
              <a:solidFill>
                <a:srgbClr val="263238"/>
              </a:solidFill>
              <a:prstDash val="solid"/>
              <a:round/>
            </a:ln>
          </p:spPr>
          <p:txBody>
            <a:bodyPr rtlCol="0" anchor="ctr"/>
            <a:lstStyle/>
            <a:p>
              <a:endParaRPr lang="en-US"/>
            </a:p>
          </p:txBody>
        </p:sp>
        <p:sp>
          <p:nvSpPr>
            <p:cNvPr id="2701" name="Freeform: Shape 2700">
              <a:extLst>
                <a:ext uri="{FF2B5EF4-FFF2-40B4-BE49-F238E27FC236}">
                  <a16:creationId xmlns:a16="http://schemas.microsoft.com/office/drawing/2014/main" id="{8D0D54A4-B78D-53D4-50E0-A26434862817}"/>
                </a:ext>
              </a:extLst>
            </p:cNvPr>
            <p:cNvSpPr/>
            <p:nvPr/>
          </p:nvSpPr>
          <p:spPr>
            <a:xfrm>
              <a:off x="5791439" y="-876081"/>
              <a:ext cx="83461" cy="54486"/>
            </a:xfrm>
            <a:custGeom>
              <a:avLst/>
              <a:gdLst>
                <a:gd name="connsiteX0" fmla="*/ 83461 w 83461"/>
                <a:gd name="connsiteY0" fmla="*/ 54486 h 54486"/>
                <a:gd name="connsiteX1" fmla="*/ 0 w 83461"/>
                <a:gd name="connsiteY1" fmla="*/ 0 h 54486"/>
              </a:gdLst>
              <a:ahLst/>
              <a:cxnLst>
                <a:cxn ang="0">
                  <a:pos x="connsiteX0" y="connsiteY0"/>
                </a:cxn>
                <a:cxn ang="0">
                  <a:pos x="connsiteX1" y="connsiteY1"/>
                </a:cxn>
              </a:cxnLst>
              <a:rect l="l" t="t" r="r" b="b"/>
              <a:pathLst>
                <a:path w="83461" h="54486">
                  <a:moveTo>
                    <a:pt x="83461" y="54486"/>
                  </a:moveTo>
                  <a:lnTo>
                    <a:pt x="0" y="0"/>
                  </a:lnTo>
                </a:path>
              </a:pathLst>
            </a:custGeom>
            <a:ln w="7867" cap="rnd">
              <a:solidFill>
                <a:srgbClr val="263238"/>
              </a:solidFill>
              <a:prstDash val="solid"/>
              <a:round/>
            </a:ln>
          </p:spPr>
          <p:txBody>
            <a:bodyPr rtlCol="0" anchor="ctr"/>
            <a:lstStyle/>
            <a:p>
              <a:endParaRPr lang="en-US"/>
            </a:p>
          </p:txBody>
        </p:sp>
        <p:sp>
          <p:nvSpPr>
            <p:cNvPr id="2702" name="Freeform: Shape 2701">
              <a:extLst>
                <a:ext uri="{FF2B5EF4-FFF2-40B4-BE49-F238E27FC236}">
                  <a16:creationId xmlns:a16="http://schemas.microsoft.com/office/drawing/2014/main" id="{FDF6437C-E4BB-E34E-0CE1-9AA77D688C70}"/>
                </a:ext>
              </a:extLst>
            </p:cNvPr>
            <p:cNvSpPr/>
            <p:nvPr/>
          </p:nvSpPr>
          <p:spPr>
            <a:xfrm rot="198000">
              <a:off x="3513321" y="46301"/>
              <a:ext cx="244321" cy="244321"/>
            </a:xfrm>
            <a:custGeom>
              <a:avLst/>
              <a:gdLst>
                <a:gd name="connsiteX0" fmla="*/ 203941 w 244321"/>
                <a:gd name="connsiteY0" fmla="*/ 349 h 244321"/>
                <a:gd name="connsiteX1" fmla="*/ 244018 w 244321"/>
                <a:gd name="connsiteY1" fmla="*/ 349 h 244321"/>
                <a:gd name="connsiteX2" fmla="*/ 244018 w 244321"/>
                <a:gd name="connsiteY2" fmla="*/ 244670 h 244321"/>
                <a:gd name="connsiteX3" fmla="*/ 203941 w 244321"/>
                <a:gd name="connsiteY3" fmla="*/ 244670 h 244321"/>
                <a:gd name="connsiteX4" fmla="*/ 39774 w 244321"/>
                <a:gd name="connsiteY4" fmla="*/ 244670 h 244321"/>
                <a:gd name="connsiteX5" fmla="*/ -303 w 244321"/>
                <a:gd name="connsiteY5" fmla="*/ 244670 h 244321"/>
                <a:gd name="connsiteX6" fmla="*/ -303 w 244321"/>
                <a:gd name="connsiteY6" fmla="*/ 349 h 244321"/>
                <a:gd name="connsiteX7" fmla="*/ 39774 w 244321"/>
                <a:gd name="connsiteY7" fmla="*/ 349 h 24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21" h="244321">
                  <a:moveTo>
                    <a:pt x="203941" y="349"/>
                  </a:moveTo>
                  <a:cubicBezTo>
                    <a:pt x="226075" y="349"/>
                    <a:pt x="244018" y="349"/>
                    <a:pt x="244018" y="349"/>
                  </a:cubicBezTo>
                  <a:lnTo>
                    <a:pt x="244018" y="244670"/>
                  </a:lnTo>
                  <a:cubicBezTo>
                    <a:pt x="244018" y="244670"/>
                    <a:pt x="226075" y="244670"/>
                    <a:pt x="203941" y="244670"/>
                  </a:cubicBezTo>
                  <a:lnTo>
                    <a:pt x="39774" y="244670"/>
                  </a:lnTo>
                  <a:cubicBezTo>
                    <a:pt x="17640" y="244670"/>
                    <a:pt x="-303" y="244670"/>
                    <a:pt x="-303" y="244670"/>
                  </a:cubicBezTo>
                  <a:lnTo>
                    <a:pt x="-303" y="349"/>
                  </a:lnTo>
                  <a:cubicBezTo>
                    <a:pt x="-303" y="349"/>
                    <a:pt x="17640" y="349"/>
                    <a:pt x="39774" y="349"/>
                  </a:cubicBezTo>
                  <a:close/>
                </a:path>
              </a:pathLst>
            </a:custGeom>
            <a:noFill/>
            <a:ln w="7867" cap="rnd">
              <a:solidFill>
                <a:srgbClr val="263238"/>
              </a:solidFill>
              <a:prstDash val="solid"/>
              <a:round/>
            </a:ln>
          </p:spPr>
          <p:txBody>
            <a:bodyPr rtlCol="0" anchor="ctr"/>
            <a:lstStyle/>
            <a:p>
              <a:endParaRPr lang="en-US"/>
            </a:p>
          </p:txBody>
        </p:sp>
        <p:sp>
          <p:nvSpPr>
            <p:cNvPr id="2703" name="Freeform: Shape 2702">
              <a:extLst>
                <a:ext uri="{FF2B5EF4-FFF2-40B4-BE49-F238E27FC236}">
                  <a16:creationId xmlns:a16="http://schemas.microsoft.com/office/drawing/2014/main" id="{C582C0A9-5D91-9A2B-1EFD-FDAD8D773618}"/>
                </a:ext>
              </a:extLst>
            </p:cNvPr>
            <p:cNvSpPr/>
            <p:nvPr/>
          </p:nvSpPr>
          <p:spPr>
            <a:xfrm>
              <a:off x="3585698" y="166160"/>
              <a:ext cx="99444" cy="5747"/>
            </a:xfrm>
            <a:custGeom>
              <a:avLst/>
              <a:gdLst>
                <a:gd name="connsiteX0" fmla="*/ 99445 w 99444"/>
                <a:gd name="connsiteY0" fmla="*/ 5748 h 5747"/>
                <a:gd name="connsiteX1" fmla="*/ 0 w 99444"/>
                <a:gd name="connsiteY1" fmla="*/ 0 h 5747"/>
              </a:gdLst>
              <a:ahLst/>
              <a:cxnLst>
                <a:cxn ang="0">
                  <a:pos x="connsiteX0" y="connsiteY0"/>
                </a:cxn>
                <a:cxn ang="0">
                  <a:pos x="connsiteX1" y="connsiteY1"/>
                </a:cxn>
              </a:cxnLst>
              <a:rect l="l" t="t" r="r" b="b"/>
              <a:pathLst>
                <a:path w="99444" h="5747">
                  <a:moveTo>
                    <a:pt x="99445" y="5748"/>
                  </a:moveTo>
                  <a:lnTo>
                    <a:pt x="0" y="0"/>
                  </a:lnTo>
                </a:path>
              </a:pathLst>
            </a:custGeom>
            <a:ln w="7867" cap="rnd">
              <a:solidFill>
                <a:srgbClr val="263238"/>
              </a:solidFill>
              <a:prstDash val="solid"/>
              <a:round/>
            </a:ln>
          </p:spPr>
          <p:txBody>
            <a:bodyPr rtlCol="0" anchor="ctr"/>
            <a:lstStyle/>
            <a:p>
              <a:endParaRPr lang="en-US"/>
            </a:p>
          </p:txBody>
        </p:sp>
        <p:sp>
          <p:nvSpPr>
            <p:cNvPr id="2704" name="Freeform: Shape 2703">
              <a:extLst>
                <a:ext uri="{FF2B5EF4-FFF2-40B4-BE49-F238E27FC236}">
                  <a16:creationId xmlns:a16="http://schemas.microsoft.com/office/drawing/2014/main" id="{D058EB37-716B-130A-6214-954CAAA014D3}"/>
                </a:ext>
              </a:extLst>
            </p:cNvPr>
            <p:cNvSpPr/>
            <p:nvPr/>
          </p:nvSpPr>
          <p:spPr>
            <a:xfrm rot="1099801">
              <a:off x="2501217" y="-1114082"/>
              <a:ext cx="244321" cy="244321"/>
            </a:xfrm>
            <a:custGeom>
              <a:avLst/>
              <a:gdLst>
                <a:gd name="connsiteX0" fmla="*/ 203941 w 244321"/>
                <a:gd name="connsiteY0" fmla="*/ 349 h 244321"/>
                <a:gd name="connsiteX1" fmla="*/ 244019 w 244321"/>
                <a:gd name="connsiteY1" fmla="*/ 349 h 244321"/>
                <a:gd name="connsiteX2" fmla="*/ 244019 w 244321"/>
                <a:gd name="connsiteY2" fmla="*/ 244670 h 244321"/>
                <a:gd name="connsiteX3" fmla="*/ 203941 w 244321"/>
                <a:gd name="connsiteY3" fmla="*/ 244670 h 244321"/>
                <a:gd name="connsiteX4" fmla="*/ 39775 w 244321"/>
                <a:gd name="connsiteY4" fmla="*/ 244670 h 244321"/>
                <a:gd name="connsiteX5" fmla="*/ -303 w 244321"/>
                <a:gd name="connsiteY5" fmla="*/ 244670 h 244321"/>
                <a:gd name="connsiteX6" fmla="*/ -303 w 244321"/>
                <a:gd name="connsiteY6" fmla="*/ 349 h 244321"/>
                <a:gd name="connsiteX7" fmla="*/ 39775 w 244321"/>
                <a:gd name="connsiteY7" fmla="*/ 349 h 24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21" h="244321">
                  <a:moveTo>
                    <a:pt x="203941" y="349"/>
                  </a:moveTo>
                  <a:cubicBezTo>
                    <a:pt x="226076" y="349"/>
                    <a:pt x="244019" y="349"/>
                    <a:pt x="244019" y="349"/>
                  </a:cubicBezTo>
                  <a:lnTo>
                    <a:pt x="244019" y="244670"/>
                  </a:lnTo>
                  <a:cubicBezTo>
                    <a:pt x="244019" y="244670"/>
                    <a:pt x="226076" y="244670"/>
                    <a:pt x="203941" y="244670"/>
                  </a:cubicBezTo>
                  <a:lnTo>
                    <a:pt x="39775" y="244670"/>
                  </a:lnTo>
                  <a:cubicBezTo>
                    <a:pt x="17640" y="244670"/>
                    <a:pt x="-303" y="244670"/>
                    <a:pt x="-303" y="244670"/>
                  </a:cubicBezTo>
                  <a:lnTo>
                    <a:pt x="-303" y="349"/>
                  </a:lnTo>
                  <a:cubicBezTo>
                    <a:pt x="-303" y="349"/>
                    <a:pt x="17640" y="349"/>
                    <a:pt x="39775" y="349"/>
                  </a:cubicBezTo>
                  <a:close/>
                </a:path>
              </a:pathLst>
            </a:custGeom>
            <a:noFill/>
            <a:ln w="7867" cap="rnd">
              <a:solidFill>
                <a:srgbClr val="263238"/>
              </a:solidFill>
              <a:prstDash val="solid"/>
              <a:round/>
            </a:ln>
          </p:spPr>
          <p:txBody>
            <a:bodyPr rtlCol="0" anchor="ctr"/>
            <a:lstStyle/>
            <a:p>
              <a:endParaRPr lang="en-US"/>
            </a:p>
          </p:txBody>
        </p:sp>
        <p:sp>
          <p:nvSpPr>
            <p:cNvPr id="2705" name="Freeform: Shape 2704">
              <a:extLst>
                <a:ext uri="{FF2B5EF4-FFF2-40B4-BE49-F238E27FC236}">
                  <a16:creationId xmlns:a16="http://schemas.microsoft.com/office/drawing/2014/main" id="{BA4A824F-C845-CE14-598B-05BDE0C9C371}"/>
                </a:ext>
              </a:extLst>
            </p:cNvPr>
            <p:cNvSpPr/>
            <p:nvPr/>
          </p:nvSpPr>
          <p:spPr>
            <a:xfrm>
              <a:off x="2561093" y="-1023241"/>
              <a:ext cx="124640" cy="62595"/>
            </a:xfrm>
            <a:custGeom>
              <a:avLst/>
              <a:gdLst>
                <a:gd name="connsiteX0" fmla="*/ 124641 w 124640"/>
                <a:gd name="connsiteY0" fmla="*/ 0 h 62595"/>
                <a:gd name="connsiteX1" fmla="*/ 0 w 124640"/>
                <a:gd name="connsiteY1" fmla="*/ 62596 h 62595"/>
              </a:gdLst>
              <a:ahLst/>
              <a:cxnLst>
                <a:cxn ang="0">
                  <a:pos x="connsiteX0" y="connsiteY0"/>
                </a:cxn>
                <a:cxn ang="0">
                  <a:pos x="connsiteX1" y="connsiteY1"/>
                </a:cxn>
              </a:cxnLst>
              <a:rect l="l" t="t" r="r" b="b"/>
              <a:pathLst>
                <a:path w="124640" h="62595">
                  <a:moveTo>
                    <a:pt x="124641" y="0"/>
                  </a:moveTo>
                  <a:lnTo>
                    <a:pt x="0" y="62596"/>
                  </a:lnTo>
                </a:path>
              </a:pathLst>
            </a:custGeom>
            <a:ln w="7867" cap="rnd">
              <a:solidFill>
                <a:srgbClr val="263238"/>
              </a:solidFill>
              <a:prstDash val="solid"/>
              <a:round/>
            </a:ln>
          </p:spPr>
          <p:txBody>
            <a:bodyPr rtlCol="0" anchor="ctr"/>
            <a:lstStyle/>
            <a:p>
              <a:endParaRPr lang="en-US"/>
            </a:p>
          </p:txBody>
        </p:sp>
        <p:sp>
          <p:nvSpPr>
            <p:cNvPr id="2706" name="Freeform: Shape 2705">
              <a:extLst>
                <a:ext uri="{FF2B5EF4-FFF2-40B4-BE49-F238E27FC236}">
                  <a16:creationId xmlns:a16="http://schemas.microsoft.com/office/drawing/2014/main" id="{A1DE76E6-8B21-A703-0500-6559EED0D9E4}"/>
                </a:ext>
              </a:extLst>
            </p:cNvPr>
            <p:cNvSpPr/>
            <p:nvPr/>
          </p:nvSpPr>
          <p:spPr>
            <a:xfrm>
              <a:off x="2580810" y="-1058824"/>
              <a:ext cx="35364" cy="35361"/>
            </a:xfrm>
            <a:custGeom>
              <a:avLst/>
              <a:gdLst>
                <a:gd name="connsiteX0" fmla="*/ 33127 w 35364"/>
                <a:gd name="connsiteY0" fmla="*/ 10185 h 35361"/>
                <a:gd name="connsiteX1" fmla="*/ 25623 w 35364"/>
                <a:gd name="connsiteY1" fmla="*/ 33625 h 35361"/>
                <a:gd name="connsiteX2" fmla="*/ 25253 w 35364"/>
                <a:gd name="connsiteY2" fmla="*/ 33806 h 35361"/>
                <a:gd name="connsiteX3" fmla="*/ 1742 w 35364"/>
                <a:gd name="connsiteY3" fmla="*/ 26161 h 35361"/>
                <a:gd name="connsiteX4" fmla="*/ 1632 w 35364"/>
                <a:gd name="connsiteY4" fmla="*/ 25932 h 35361"/>
                <a:gd name="connsiteX5" fmla="*/ 9136 w 35364"/>
                <a:gd name="connsiteY5" fmla="*/ 2492 h 35361"/>
                <a:gd name="connsiteX6" fmla="*/ 9506 w 35364"/>
                <a:gd name="connsiteY6" fmla="*/ 2311 h 35361"/>
                <a:gd name="connsiteX7" fmla="*/ 32867 w 35364"/>
                <a:gd name="connsiteY7" fmla="*/ 9673 h 35361"/>
                <a:gd name="connsiteX8" fmla="*/ 33127 w 35364"/>
                <a:gd name="connsiteY8" fmla="*/ 10185 h 3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64" h="35361">
                  <a:moveTo>
                    <a:pt x="33127" y="10185"/>
                  </a:moveTo>
                  <a:cubicBezTo>
                    <a:pt x="37528" y="18728"/>
                    <a:pt x="34166" y="29223"/>
                    <a:pt x="25623" y="33625"/>
                  </a:cubicBezTo>
                  <a:cubicBezTo>
                    <a:pt x="25497" y="33688"/>
                    <a:pt x="25379" y="33743"/>
                    <a:pt x="25253" y="33806"/>
                  </a:cubicBezTo>
                  <a:cubicBezTo>
                    <a:pt x="16647" y="38184"/>
                    <a:pt x="6128" y="34759"/>
                    <a:pt x="1742" y="26161"/>
                  </a:cubicBezTo>
                  <a:cubicBezTo>
                    <a:pt x="1711" y="26082"/>
                    <a:pt x="1671" y="26011"/>
                    <a:pt x="1632" y="25932"/>
                  </a:cubicBezTo>
                  <a:cubicBezTo>
                    <a:pt x="-2770" y="17389"/>
                    <a:pt x="593" y="6894"/>
                    <a:pt x="9136" y="2492"/>
                  </a:cubicBezTo>
                  <a:cubicBezTo>
                    <a:pt x="9262" y="2429"/>
                    <a:pt x="9380" y="2374"/>
                    <a:pt x="9506" y="2311"/>
                  </a:cubicBezTo>
                  <a:cubicBezTo>
                    <a:pt x="17994" y="-2106"/>
                    <a:pt x="28450" y="1185"/>
                    <a:pt x="32867" y="9673"/>
                  </a:cubicBezTo>
                  <a:cubicBezTo>
                    <a:pt x="32962" y="9838"/>
                    <a:pt x="33040" y="10012"/>
                    <a:pt x="33127" y="10185"/>
                  </a:cubicBezTo>
                  <a:close/>
                </a:path>
              </a:pathLst>
            </a:custGeom>
            <a:noFill/>
            <a:ln w="7867" cap="rnd">
              <a:solidFill>
                <a:srgbClr val="263238"/>
              </a:solidFill>
              <a:prstDash val="solid"/>
              <a:round/>
            </a:ln>
          </p:spPr>
          <p:txBody>
            <a:bodyPr rtlCol="0" anchor="ctr"/>
            <a:lstStyle/>
            <a:p>
              <a:endParaRPr lang="en-US"/>
            </a:p>
          </p:txBody>
        </p:sp>
        <p:sp>
          <p:nvSpPr>
            <p:cNvPr id="2707" name="Freeform: Shape 2706">
              <a:extLst>
                <a:ext uri="{FF2B5EF4-FFF2-40B4-BE49-F238E27FC236}">
                  <a16:creationId xmlns:a16="http://schemas.microsoft.com/office/drawing/2014/main" id="{D74598B2-3253-794E-34C6-C67DA2872AFB}"/>
                </a:ext>
              </a:extLst>
            </p:cNvPr>
            <p:cNvSpPr/>
            <p:nvPr/>
          </p:nvSpPr>
          <p:spPr>
            <a:xfrm>
              <a:off x="2630309" y="-960297"/>
              <a:ext cx="35361" cy="35363"/>
            </a:xfrm>
            <a:custGeom>
              <a:avLst/>
              <a:gdLst>
                <a:gd name="connsiteX0" fmla="*/ 33154 w 35361"/>
                <a:gd name="connsiteY0" fmla="*/ 10158 h 35363"/>
                <a:gd name="connsiteX1" fmla="*/ 25509 w 35361"/>
                <a:gd name="connsiteY1" fmla="*/ 33669 h 35363"/>
                <a:gd name="connsiteX2" fmla="*/ 25280 w 35361"/>
                <a:gd name="connsiteY2" fmla="*/ 33779 h 35363"/>
                <a:gd name="connsiteX3" fmla="*/ 1840 w 35361"/>
                <a:gd name="connsiteY3" fmla="*/ 26275 h 35363"/>
                <a:gd name="connsiteX4" fmla="*/ 1659 w 35361"/>
                <a:gd name="connsiteY4" fmla="*/ 25905 h 35363"/>
                <a:gd name="connsiteX5" fmla="*/ 9021 w 35361"/>
                <a:gd name="connsiteY5" fmla="*/ 2544 h 35363"/>
                <a:gd name="connsiteX6" fmla="*/ 9533 w 35361"/>
                <a:gd name="connsiteY6" fmla="*/ 2284 h 35363"/>
                <a:gd name="connsiteX7" fmla="*/ 32973 w 35361"/>
                <a:gd name="connsiteY7" fmla="*/ 9788 h 35363"/>
                <a:gd name="connsiteX8" fmla="*/ 33154 w 35361"/>
                <a:gd name="connsiteY8" fmla="*/ 10158 h 3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61" h="35363">
                  <a:moveTo>
                    <a:pt x="33154" y="10158"/>
                  </a:moveTo>
                  <a:cubicBezTo>
                    <a:pt x="37532" y="18764"/>
                    <a:pt x="34107" y="29283"/>
                    <a:pt x="25509" y="33669"/>
                  </a:cubicBezTo>
                  <a:cubicBezTo>
                    <a:pt x="25430" y="33700"/>
                    <a:pt x="25359" y="33740"/>
                    <a:pt x="25280" y="33779"/>
                  </a:cubicBezTo>
                  <a:cubicBezTo>
                    <a:pt x="16737" y="38179"/>
                    <a:pt x="6242" y="34818"/>
                    <a:pt x="1840" y="26275"/>
                  </a:cubicBezTo>
                  <a:cubicBezTo>
                    <a:pt x="1777" y="26149"/>
                    <a:pt x="1722" y="26031"/>
                    <a:pt x="1659" y="25905"/>
                  </a:cubicBezTo>
                  <a:cubicBezTo>
                    <a:pt x="-2758" y="17417"/>
                    <a:pt x="533" y="6961"/>
                    <a:pt x="9021" y="2544"/>
                  </a:cubicBezTo>
                  <a:cubicBezTo>
                    <a:pt x="9187" y="2449"/>
                    <a:pt x="9360" y="2363"/>
                    <a:pt x="9533" y="2284"/>
                  </a:cubicBezTo>
                  <a:cubicBezTo>
                    <a:pt x="18076" y="-2117"/>
                    <a:pt x="28572" y="1245"/>
                    <a:pt x="32973" y="9788"/>
                  </a:cubicBezTo>
                  <a:cubicBezTo>
                    <a:pt x="33036" y="9914"/>
                    <a:pt x="33091" y="10032"/>
                    <a:pt x="33154" y="10158"/>
                  </a:cubicBezTo>
                  <a:close/>
                </a:path>
              </a:pathLst>
            </a:custGeom>
            <a:noFill/>
            <a:ln w="7867" cap="rnd">
              <a:solidFill>
                <a:srgbClr val="263238"/>
              </a:solidFill>
              <a:prstDash val="solid"/>
              <a:round/>
            </a:ln>
          </p:spPr>
          <p:txBody>
            <a:bodyPr rtlCol="0" anchor="ctr"/>
            <a:lstStyle/>
            <a:p>
              <a:endParaRPr lang="en-US"/>
            </a:p>
          </p:txBody>
        </p:sp>
        <p:sp>
          <p:nvSpPr>
            <p:cNvPr id="2708" name="Freeform: Shape 2707">
              <a:extLst>
                <a:ext uri="{FF2B5EF4-FFF2-40B4-BE49-F238E27FC236}">
                  <a16:creationId xmlns:a16="http://schemas.microsoft.com/office/drawing/2014/main" id="{C17CFE5C-0257-AA09-8050-427FD6415CFB}"/>
                </a:ext>
              </a:extLst>
            </p:cNvPr>
            <p:cNvSpPr/>
            <p:nvPr/>
          </p:nvSpPr>
          <p:spPr>
            <a:xfrm>
              <a:off x="4535347" y="-778841"/>
              <a:ext cx="810834" cy="1126719"/>
            </a:xfrm>
            <a:custGeom>
              <a:avLst/>
              <a:gdLst>
                <a:gd name="connsiteX0" fmla="*/ 49380 w 810834"/>
                <a:gd name="connsiteY0" fmla="*/ 349 h 1126719"/>
                <a:gd name="connsiteX1" fmla="*/ 49380 w 810834"/>
                <a:gd name="connsiteY1" fmla="*/ 318998 h 1126719"/>
                <a:gd name="connsiteX2" fmla="*/ 73001 w 810834"/>
                <a:gd name="connsiteY2" fmla="*/ 442300 h 1126719"/>
                <a:gd name="connsiteX3" fmla="*/ -303 w 810834"/>
                <a:gd name="connsiteY3" fmla="*/ 577020 h 1126719"/>
                <a:gd name="connsiteX4" fmla="*/ 62687 w 810834"/>
                <a:gd name="connsiteY4" fmla="*/ 627726 h 1126719"/>
                <a:gd name="connsiteX5" fmla="*/ 185122 w 810834"/>
                <a:gd name="connsiteY5" fmla="*/ 507416 h 1126719"/>
                <a:gd name="connsiteX6" fmla="*/ 308346 w 810834"/>
                <a:gd name="connsiteY6" fmla="*/ 663945 h 1126719"/>
                <a:gd name="connsiteX7" fmla="*/ 558573 w 810834"/>
                <a:gd name="connsiteY7" fmla="*/ 1078181 h 1126719"/>
                <a:gd name="connsiteX8" fmla="*/ 810531 w 810834"/>
                <a:gd name="connsiteY8" fmla="*/ 507416 h 1126719"/>
                <a:gd name="connsiteX9" fmla="*/ 447396 w 810834"/>
                <a:gd name="connsiteY9" fmla="*/ 50111 h 11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834" h="1126719">
                  <a:moveTo>
                    <a:pt x="49380" y="349"/>
                  </a:moveTo>
                  <a:cubicBezTo>
                    <a:pt x="49380" y="349"/>
                    <a:pt x="48829" y="301361"/>
                    <a:pt x="49380" y="318998"/>
                  </a:cubicBezTo>
                  <a:cubicBezTo>
                    <a:pt x="49931" y="336635"/>
                    <a:pt x="73001" y="442300"/>
                    <a:pt x="73001" y="442300"/>
                  </a:cubicBezTo>
                  <a:lnTo>
                    <a:pt x="-303" y="577020"/>
                  </a:lnTo>
                  <a:lnTo>
                    <a:pt x="62687" y="627726"/>
                  </a:lnTo>
                  <a:lnTo>
                    <a:pt x="185122" y="507416"/>
                  </a:lnTo>
                  <a:cubicBezTo>
                    <a:pt x="185122" y="507416"/>
                    <a:pt x="289291" y="571902"/>
                    <a:pt x="308346" y="663945"/>
                  </a:cubicBezTo>
                  <a:cubicBezTo>
                    <a:pt x="327401" y="755989"/>
                    <a:pt x="440860" y="823152"/>
                    <a:pt x="558573" y="1078181"/>
                  </a:cubicBezTo>
                  <a:cubicBezTo>
                    <a:pt x="676284" y="1333211"/>
                    <a:pt x="810531" y="507416"/>
                    <a:pt x="810531" y="507416"/>
                  </a:cubicBezTo>
                  <a:lnTo>
                    <a:pt x="447396" y="50111"/>
                  </a:lnTo>
                  <a:close/>
                </a:path>
              </a:pathLst>
            </a:custGeom>
            <a:solidFill>
              <a:srgbClr val="000000">
                <a:alpha val="70000"/>
              </a:srgbClr>
            </a:solidFill>
            <a:ln w="7867" cap="flat">
              <a:noFill/>
              <a:prstDash val="solid"/>
              <a:miter/>
            </a:ln>
          </p:spPr>
          <p:txBody>
            <a:bodyPr rtlCol="0" anchor="ctr"/>
            <a:lstStyle/>
            <a:p>
              <a:endParaRPr lang="en-US"/>
            </a:p>
          </p:txBody>
        </p:sp>
        <p:sp>
          <p:nvSpPr>
            <p:cNvPr id="2709" name="Freeform: Shape 2708">
              <a:extLst>
                <a:ext uri="{FF2B5EF4-FFF2-40B4-BE49-F238E27FC236}">
                  <a16:creationId xmlns:a16="http://schemas.microsoft.com/office/drawing/2014/main" id="{FB708B9D-C2C8-D779-7F76-7098851BF361}"/>
                </a:ext>
              </a:extLst>
            </p:cNvPr>
            <p:cNvSpPr/>
            <p:nvPr/>
          </p:nvSpPr>
          <p:spPr>
            <a:xfrm>
              <a:off x="4254334" y="-2525702"/>
              <a:ext cx="1441045" cy="1882682"/>
            </a:xfrm>
            <a:custGeom>
              <a:avLst/>
              <a:gdLst>
                <a:gd name="connsiteX0" fmla="*/ 1441046 w 1441045"/>
                <a:gd name="connsiteY0" fmla="*/ 129208 h 1882682"/>
                <a:gd name="connsiteX1" fmla="*/ 1329791 w 1441045"/>
                <a:gd name="connsiteY1" fmla="*/ 1214835 h 1882682"/>
                <a:gd name="connsiteX2" fmla="*/ 1261368 w 1441045"/>
                <a:gd name="connsiteY2" fmla="*/ 1882682 h 1882682"/>
                <a:gd name="connsiteX3" fmla="*/ 305185 w 1441045"/>
                <a:gd name="connsiteY3" fmla="*/ 1784733 h 1882682"/>
                <a:gd name="connsiteX4" fmla="*/ 119129 w 1441045"/>
                <a:gd name="connsiteY4" fmla="*/ 1765679 h 1882682"/>
                <a:gd name="connsiteX5" fmla="*/ 0 w 1441045"/>
                <a:gd name="connsiteY5" fmla="*/ 1753475 h 1882682"/>
                <a:gd name="connsiteX6" fmla="*/ 105586 w 1441045"/>
                <a:gd name="connsiteY6" fmla="*/ 722806 h 1882682"/>
                <a:gd name="connsiteX7" fmla="*/ 179678 w 1441045"/>
                <a:gd name="connsiteY7" fmla="*/ 0 h 1882682"/>
                <a:gd name="connsiteX8" fmla="*/ 1441046 w 1441045"/>
                <a:gd name="connsiteY8" fmla="*/ 129208 h 188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045" h="1882682">
                  <a:moveTo>
                    <a:pt x="1441046" y="129208"/>
                  </a:moveTo>
                  <a:lnTo>
                    <a:pt x="1329791" y="1214835"/>
                  </a:lnTo>
                  <a:lnTo>
                    <a:pt x="1261368" y="1882682"/>
                  </a:lnTo>
                  <a:lnTo>
                    <a:pt x="305185" y="1784733"/>
                  </a:lnTo>
                  <a:lnTo>
                    <a:pt x="119129" y="1765679"/>
                  </a:lnTo>
                  <a:lnTo>
                    <a:pt x="0" y="1753475"/>
                  </a:lnTo>
                  <a:lnTo>
                    <a:pt x="105586" y="722806"/>
                  </a:lnTo>
                  <a:lnTo>
                    <a:pt x="179678" y="0"/>
                  </a:lnTo>
                  <a:lnTo>
                    <a:pt x="1441046" y="129208"/>
                  </a:lnTo>
                  <a:close/>
                </a:path>
              </a:pathLst>
            </a:custGeom>
            <a:solidFill>
              <a:srgbClr val="FFFFFF"/>
            </a:solidFill>
            <a:ln w="7867" cap="flat">
              <a:noFill/>
              <a:prstDash val="solid"/>
              <a:miter/>
            </a:ln>
          </p:spPr>
          <p:txBody>
            <a:bodyPr rtlCol="0" anchor="ctr"/>
            <a:lstStyle/>
            <a:p>
              <a:endParaRPr lang="en-US"/>
            </a:p>
          </p:txBody>
        </p:sp>
        <p:grpSp>
          <p:nvGrpSpPr>
            <p:cNvPr id="2710" name="Graphic 1426">
              <a:extLst>
                <a:ext uri="{FF2B5EF4-FFF2-40B4-BE49-F238E27FC236}">
                  <a16:creationId xmlns:a16="http://schemas.microsoft.com/office/drawing/2014/main" id="{06B48D2A-73B3-487C-63C8-711166B774D2}"/>
                </a:ext>
              </a:extLst>
            </p:cNvPr>
            <p:cNvGrpSpPr/>
            <p:nvPr/>
          </p:nvGrpSpPr>
          <p:grpSpPr>
            <a:xfrm>
              <a:off x="4254255" y="-2412011"/>
              <a:ext cx="1329869" cy="1769148"/>
              <a:chOff x="4254255" y="-2412011"/>
              <a:chExt cx="1329869" cy="1769148"/>
            </a:xfrm>
          </p:grpSpPr>
          <p:sp>
            <p:nvSpPr>
              <p:cNvPr id="2787" name="Freeform: Shape 2786">
                <a:extLst>
                  <a:ext uri="{FF2B5EF4-FFF2-40B4-BE49-F238E27FC236}">
                    <a16:creationId xmlns:a16="http://schemas.microsoft.com/office/drawing/2014/main" id="{12CC4A06-19D7-EC13-23FB-F1E046CA63FF}"/>
                  </a:ext>
                </a:extLst>
              </p:cNvPr>
              <p:cNvSpPr/>
              <p:nvPr/>
            </p:nvSpPr>
            <p:spPr>
              <a:xfrm>
                <a:off x="4764062" y="-2412011"/>
                <a:ext cx="581727" cy="93006"/>
              </a:xfrm>
              <a:custGeom>
                <a:avLst/>
                <a:gdLst>
                  <a:gd name="connsiteX0" fmla="*/ 564730 w 581727"/>
                  <a:gd name="connsiteY0" fmla="*/ 56415 h 93006"/>
                  <a:gd name="connsiteX1" fmla="*/ 20184 w 581727"/>
                  <a:gd name="connsiteY1" fmla="*/ 433 h 93006"/>
                  <a:gd name="connsiteX2" fmla="*/ -208 w 581727"/>
                  <a:gd name="connsiteY2" fmla="*/ 17047 h 93006"/>
                  <a:gd name="connsiteX3" fmla="*/ 16405 w 581727"/>
                  <a:gd name="connsiteY3" fmla="*/ 37518 h 93006"/>
                  <a:gd name="connsiteX4" fmla="*/ 560951 w 581727"/>
                  <a:gd name="connsiteY4" fmla="*/ 93264 h 93006"/>
                  <a:gd name="connsiteX5" fmla="*/ 581344 w 581727"/>
                  <a:gd name="connsiteY5" fmla="*/ 76651 h 93006"/>
                  <a:gd name="connsiteX6" fmla="*/ 564730 w 581727"/>
                  <a:gd name="connsiteY6" fmla="*/ 56415 h 9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727" h="93006">
                    <a:moveTo>
                      <a:pt x="564730" y="56415"/>
                    </a:moveTo>
                    <a:lnTo>
                      <a:pt x="20184" y="433"/>
                    </a:lnTo>
                    <a:cubicBezTo>
                      <a:pt x="10028" y="-528"/>
                      <a:pt x="894" y="6866"/>
                      <a:pt x="-208" y="17047"/>
                    </a:cubicBezTo>
                    <a:cubicBezTo>
                      <a:pt x="-1232" y="27275"/>
                      <a:pt x="6170" y="36400"/>
                      <a:pt x="16405" y="37518"/>
                    </a:cubicBezTo>
                    <a:lnTo>
                      <a:pt x="560951" y="93264"/>
                    </a:lnTo>
                    <a:cubicBezTo>
                      <a:pt x="571187" y="94272"/>
                      <a:pt x="580241" y="86855"/>
                      <a:pt x="581344" y="76651"/>
                    </a:cubicBezTo>
                    <a:cubicBezTo>
                      <a:pt x="582288" y="66486"/>
                      <a:pt x="574888" y="57455"/>
                      <a:pt x="564730" y="56415"/>
                    </a:cubicBezTo>
                    <a:close/>
                  </a:path>
                </a:pathLst>
              </a:custGeom>
              <a:solidFill>
                <a:srgbClr val="263238"/>
              </a:solidFill>
              <a:ln w="7867" cap="flat">
                <a:noFill/>
                <a:prstDash val="solid"/>
                <a:miter/>
              </a:ln>
            </p:spPr>
            <p:txBody>
              <a:bodyPr rtlCol="0" anchor="ctr"/>
              <a:lstStyle/>
              <a:p>
                <a:endParaRPr lang="en-US"/>
              </a:p>
            </p:txBody>
          </p:sp>
          <p:sp>
            <p:nvSpPr>
              <p:cNvPr id="2788" name="Freeform: Shape 2787">
                <a:extLst>
                  <a:ext uri="{FF2B5EF4-FFF2-40B4-BE49-F238E27FC236}">
                    <a16:creationId xmlns:a16="http://schemas.microsoft.com/office/drawing/2014/main" id="{BFCC8406-AF2F-8DF6-D184-AF02F8D8C2C1}"/>
                  </a:ext>
                </a:extLst>
              </p:cNvPr>
              <p:cNvSpPr/>
              <p:nvPr/>
            </p:nvSpPr>
            <p:spPr>
              <a:xfrm>
                <a:off x="4902676" y="-2321748"/>
                <a:ext cx="290417" cy="46483"/>
              </a:xfrm>
              <a:custGeom>
                <a:avLst/>
                <a:gdLst>
                  <a:gd name="connsiteX0" fmla="*/ 282184 w 290417"/>
                  <a:gd name="connsiteY0" fmla="*/ 28276 h 46483"/>
                  <a:gd name="connsiteX1" fmla="*/ 9912 w 290417"/>
                  <a:gd name="connsiteY1" fmla="*/ 403 h 46483"/>
                  <a:gd name="connsiteX2" fmla="*/ -245 w 290417"/>
                  <a:gd name="connsiteY2" fmla="*/ 8576 h 46483"/>
                  <a:gd name="connsiteX3" fmla="*/ -245 w 290417"/>
                  <a:gd name="connsiteY3" fmla="*/ 8670 h 46483"/>
                  <a:gd name="connsiteX4" fmla="*/ 7628 w 290417"/>
                  <a:gd name="connsiteY4" fmla="*/ 18906 h 46483"/>
                  <a:gd name="connsiteX5" fmla="*/ 279902 w 290417"/>
                  <a:gd name="connsiteY5" fmla="*/ 46779 h 46483"/>
                  <a:gd name="connsiteX6" fmla="*/ 290058 w 290417"/>
                  <a:gd name="connsiteY6" fmla="*/ 38598 h 46483"/>
                  <a:gd name="connsiteX7" fmla="*/ 290058 w 290417"/>
                  <a:gd name="connsiteY7" fmla="*/ 38433 h 46483"/>
                  <a:gd name="connsiteX8" fmla="*/ 282184 w 290417"/>
                  <a:gd name="connsiteY8" fmla="*/ 28276 h 4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17" h="46483">
                    <a:moveTo>
                      <a:pt x="282184" y="28276"/>
                    </a:moveTo>
                    <a:lnTo>
                      <a:pt x="9912" y="403"/>
                    </a:lnTo>
                    <a:cubicBezTo>
                      <a:pt x="4873" y="-141"/>
                      <a:pt x="306" y="3513"/>
                      <a:pt x="-245" y="8576"/>
                    </a:cubicBezTo>
                    <a:cubicBezTo>
                      <a:pt x="-245" y="8607"/>
                      <a:pt x="-245" y="8639"/>
                      <a:pt x="-245" y="8670"/>
                    </a:cubicBezTo>
                    <a:cubicBezTo>
                      <a:pt x="-796" y="13646"/>
                      <a:pt x="2668" y="18174"/>
                      <a:pt x="7628" y="18906"/>
                    </a:cubicBezTo>
                    <a:lnTo>
                      <a:pt x="279902" y="46779"/>
                    </a:lnTo>
                    <a:cubicBezTo>
                      <a:pt x="284941" y="47322"/>
                      <a:pt x="289507" y="43661"/>
                      <a:pt x="290058" y="38598"/>
                    </a:cubicBezTo>
                    <a:cubicBezTo>
                      <a:pt x="290058" y="38543"/>
                      <a:pt x="290058" y="38488"/>
                      <a:pt x="290058" y="38433"/>
                    </a:cubicBezTo>
                    <a:cubicBezTo>
                      <a:pt x="290610" y="33488"/>
                      <a:pt x="287066" y="29008"/>
                      <a:pt x="282184" y="28276"/>
                    </a:cubicBezTo>
                    <a:close/>
                  </a:path>
                </a:pathLst>
              </a:custGeom>
              <a:solidFill>
                <a:srgbClr val="263238"/>
              </a:solidFill>
              <a:ln w="7867" cap="flat">
                <a:noFill/>
                <a:prstDash val="solid"/>
                <a:miter/>
              </a:ln>
            </p:spPr>
            <p:txBody>
              <a:bodyPr rtlCol="0" anchor="ctr"/>
              <a:lstStyle/>
              <a:p>
                <a:endParaRPr lang="en-US"/>
              </a:p>
            </p:txBody>
          </p:sp>
          <p:sp>
            <p:nvSpPr>
              <p:cNvPr id="2789" name="Freeform: Shape 2788">
                <a:extLst>
                  <a:ext uri="{FF2B5EF4-FFF2-40B4-BE49-F238E27FC236}">
                    <a16:creationId xmlns:a16="http://schemas.microsoft.com/office/drawing/2014/main" id="{33A8C92C-5455-818F-505F-C77A9BC9E511}"/>
                  </a:ext>
                </a:extLst>
              </p:cNvPr>
              <p:cNvSpPr/>
              <p:nvPr/>
            </p:nvSpPr>
            <p:spPr>
              <a:xfrm>
                <a:off x="4590736" y="-1583187"/>
                <a:ext cx="902330" cy="109151"/>
              </a:xfrm>
              <a:custGeom>
                <a:avLst/>
                <a:gdLst>
                  <a:gd name="connsiteX0" fmla="*/ 893641 w 902330"/>
                  <a:gd name="connsiteY0" fmla="*/ 90943 h 109151"/>
                  <a:gd name="connsiteX1" fmla="*/ 9975 w 902330"/>
                  <a:gd name="connsiteY1" fmla="*/ 395 h 109151"/>
                  <a:gd name="connsiteX2" fmla="*/ -262 w 902330"/>
                  <a:gd name="connsiteY2" fmla="*/ 8663 h 109151"/>
                  <a:gd name="connsiteX3" fmla="*/ 8006 w 902330"/>
                  <a:gd name="connsiteY3" fmla="*/ 18899 h 109151"/>
                  <a:gd name="connsiteX4" fmla="*/ 891751 w 902330"/>
                  <a:gd name="connsiteY4" fmla="*/ 109446 h 109151"/>
                  <a:gd name="connsiteX5" fmla="*/ 901987 w 902330"/>
                  <a:gd name="connsiteY5" fmla="*/ 101202 h 109151"/>
                  <a:gd name="connsiteX6" fmla="*/ 901987 w 902330"/>
                  <a:gd name="connsiteY6" fmla="*/ 101179 h 109151"/>
                  <a:gd name="connsiteX7" fmla="*/ 893641 w 902330"/>
                  <a:gd name="connsiteY7" fmla="*/ 90943 h 10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330" h="109151">
                    <a:moveTo>
                      <a:pt x="893641" y="90943"/>
                    </a:moveTo>
                    <a:lnTo>
                      <a:pt x="9975" y="395"/>
                    </a:lnTo>
                    <a:cubicBezTo>
                      <a:pt x="4856" y="-109"/>
                      <a:pt x="290" y="3568"/>
                      <a:pt x="-262" y="8663"/>
                    </a:cubicBezTo>
                    <a:cubicBezTo>
                      <a:pt x="-734" y="13765"/>
                      <a:pt x="2888" y="18324"/>
                      <a:pt x="8006" y="18899"/>
                    </a:cubicBezTo>
                    <a:lnTo>
                      <a:pt x="891751" y="109446"/>
                    </a:lnTo>
                    <a:cubicBezTo>
                      <a:pt x="896869" y="109997"/>
                      <a:pt x="901436" y="106305"/>
                      <a:pt x="901987" y="101202"/>
                    </a:cubicBezTo>
                    <a:cubicBezTo>
                      <a:pt x="901987" y="101195"/>
                      <a:pt x="901987" y="101187"/>
                      <a:pt x="901987" y="101179"/>
                    </a:cubicBezTo>
                    <a:cubicBezTo>
                      <a:pt x="902459" y="96053"/>
                      <a:pt x="898759" y="91478"/>
                      <a:pt x="893641" y="90943"/>
                    </a:cubicBezTo>
                    <a:close/>
                  </a:path>
                </a:pathLst>
              </a:custGeom>
              <a:solidFill>
                <a:srgbClr val="263238"/>
              </a:solidFill>
              <a:ln w="7867" cap="flat">
                <a:noFill/>
                <a:prstDash val="solid"/>
                <a:miter/>
              </a:ln>
            </p:spPr>
            <p:txBody>
              <a:bodyPr rtlCol="0" anchor="ctr"/>
              <a:lstStyle/>
              <a:p>
                <a:endParaRPr lang="en-US"/>
              </a:p>
            </p:txBody>
          </p:sp>
          <p:sp>
            <p:nvSpPr>
              <p:cNvPr id="2790" name="Freeform: Shape 2789">
                <a:extLst>
                  <a:ext uri="{FF2B5EF4-FFF2-40B4-BE49-F238E27FC236}">
                    <a16:creationId xmlns:a16="http://schemas.microsoft.com/office/drawing/2014/main" id="{BCDF8FB9-05E2-326A-3291-272856DB1E13}"/>
                  </a:ext>
                </a:extLst>
              </p:cNvPr>
              <p:cNvSpPr/>
              <p:nvPr/>
            </p:nvSpPr>
            <p:spPr>
              <a:xfrm>
                <a:off x="4440034" y="-1531392"/>
                <a:ext cx="1046161" cy="123487"/>
              </a:xfrm>
              <a:custGeom>
                <a:avLst/>
                <a:gdLst>
                  <a:gd name="connsiteX0" fmla="*/ 1037572 w 1046161"/>
                  <a:gd name="connsiteY0" fmla="*/ 105681 h 123487"/>
                  <a:gd name="connsiteX1" fmla="*/ 9974 w 1046161"/>
                  <a:gd name="connsiteY1" fmla="*/ 409 h 123487"/>
                  <a:gd name="connsiteX2" fmla="*/ -262 w 1046161"/>
                  <a:gd name="connsiteY2" fmla="*/ 8283 h 123487"/>
                  <a:gd name="connsiteX3" fmla="*/ 8084 w 1046161"/>
                  <a:gd name="connsiteY3" fmla="*/ 18519 h 123487"/>
                  <a:gd name="connsiteX4" fmla="*/ 1035682 w 1046161"/>
                  <a:gd name="connsiteY4" fmla="*/ 123790 h 123487"/>
                  <a:gd name="connsiteX5" fmla="*/ 1045839 w 1046161"/>
                  <a:gd name="connsiteY5" fmla="*/ 115523 h 123487"/>
                  <a:gd name="connsiteX6" fmla="*/ 1037572 w 1046161"/>
                  <a:gd name="connsiteY6" fmla="*/ 105681 h 12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161" h="123487">
                    <a:moveTo>
                      <a:pt x="1037572" y="105681"/>
                    </a:moveTo>
                    <a:lnTo>
                      <a:pt x="9974" y="409"/>
                    </a:lnTo>
                    <a:cubicBezTo>
                      <a:pt x="5013" y="-157"/>
                      <a:pt x="447" y="3331"/>
                      <a:pt x="-262" y="8283"/>
                    </a:cubicBezTo>
                    <a:cubicBezTo>
                      <a:pt x="-734" y="13409"/>
                      <a:pt x="2966" y="17984"/>
                      <a:pt x="8084" y="18519"/>
                    </a:cubicBezTo>
                    <a:lnTo>
                      <a:pt x="1035682" y="123790"/>
                    </a:lnTo>
                    <a:cubicBezTo>
                      <a:pt x="1040800" y="124294"/>
                      <a:pt x="1045288" y="120602"/>
                      <a:pt x="1045839" y="115523"/>
                    </a:cubicBezTo>
                    <a:cubicBezTo>
                      <a:pt x="1046154" y="110555"/>
                      <a:pt x="1042532" y="106216"/>
                      <a:pt x="1037572" y="105681"/>
                    </a:cubicBezTo>
                    <a:close/>
                  </a:path>
                </a:pathLst>
              </a:custGeom>
              <a:solidFill>
                <a:srgbClr val="263238"/>
              </a:solidFill>
              <a:ln w="7867" cap="flat">
                <a:noFill/>
                <a:prstDash val="solid"/>
                <a:miter/>
              </a:ln>
            </p:spPr>
            <p:txBody>
              <a:bodyPr rtlCol="0" anchor="ctr"/>
              <a:lstStyle/>
              <a:p>
                <a:endParaRPr lang="en-US"/>
              </a:p>
            </p:txBody>
          </p:sp>
          <p:sp>
            <p:nvSpPr>
              <p:cNvPr id="2791" name="Freeform: Shape 2790">
                <a:extLst>
                  <a:ext uri="{FF2B5EF4-FFF2-40B4-BE49-F238E27FC236}">
                    <a16:creationId xmlns:a16="http://schemas.microsoft.com/office/drawing/2014/main" id="{3496E5B4-CAC9-27DE-60B2-0BDFCF785E25}"/>
                  </a:ext>
                </a:extLst>
              </p:cNvPr>
              <p:cNvSpPr/>
              <p:nvPr/>
            </p:nvSpPr>
            <p:spPr>
              <a:xfrm>
                <a:off x="4432869" y="-1464844"/>
                <a:ext cx="758791" cy="94418"/>
              </a:xfrm>
              <a:custGeom>
                <a:avLst/>
                <a:gdLst>
                  <a:gd name="connsiteX0" fmla="*/ 750102 w 758791"/>
                  <a:gd name="connsiteY0" fmla="*/ 76219 h 94418"/>
                  <a:gd name="connsiteX1" fmla="*/ 9973 w 758791"/>
                  <a:gd name="connsiteY1" fmla="*/ 395 h 94418"/>
                  <a:gd name="connsiteX2" fmla="*/ -262 w 758791"/>
                  <a:gd name="connsiteY2" fmla="*/ 8741 h 94418"/>
                  <a:gd name="connsiteX3" fmla="*/ 8083 w 758791"/>
                  <a:gd name="connsiteY3" fmla="*/ 18898 h 94418"/>
                  <a:gd name="connsiteX4" fmla="*/ 748212 w 758791"/>
                  <a:gd name="connsiteY4" fmla="*/ 94722 h 94418"/>
                  <a:gd name="connsiteX5" fmla="*/ 758448 w 758791"/>
                  <a:gd name="connsiteY5" fmla="*/ 86376 h 94418"/>
                  <a:gd name="connsiteX6" fmla="*/ 750102 w 758791"/>
                  <a:gd name="connsiteY6" fmla="*/ 76219 h 94418"/>
                  <a:gd name="connsiteX7" fmla="*/ 750102 w 758791"/>
                  <a:gd name="connsiteY7" fmla="*/ 76219 h 94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791" h="94418">
                    <a:moveTo>
                      <a:pt x="750102" y="76219"/>
                    </a:moveTo>
                    <a:lnTo>
                      <a:pt x="9973" y="395"/>
                    </a:lnTo>
                    <a:cubicBezTo>
                      <a:pt x="4855" y="-109"/>
                      <a:pt x="288" y="3615"/>
                      <a:pt x="-262" y="8741"/>
                    </a:cubicBezTo>
                    <a:cubicBezTo>
                      <a:pt x="-735" y="13835"/>
                      <a:pt x="2965" y="18363"/>
                      <a:pt x="8083" y="18898"/>
                    </a:cubicBezTo>
                    <a:lnTo>
                      <a:pt x="748212" y="94722"/>
                    </a:lnTo>
                    <a:cubicBezTo>
                      <a:pt x="753330" y="95226"/>
                      <a:pt x="757897" y="91501"/>
                      <a:pt x="758448" y="86376"/>
                    </a:cubicBezTo>
                    <a:cubicBezTo>
                      <a:pt x="758920" y="81266"/>
                      <a:pt x="755220" y="76723"/>
                      <a:pt x="750102" y="76219"/>
                    </a:cubicBezTo>
                    <a:cubicBezTo>
                      <a:pt x="750102" y="76219"/>
                      <a:pt x="750102" y="76219"/>
                      <a:pt x="750102" y="76219"/>
                    </a:cubicBezTo>
                    <a:close/>
                  </a:path>
                </a:pathLst>
              </a:custGeom>
              <a:solidFill>
                <a:srgbClr val="263238"/>
              </a:solidFill>
              <a:ln w="7867" cap="flat">
                <a:noFill/>
                <a:prstDash val="solid"/>
                <a:miter/>
              </a:ln>
            </p:spPr>
            <p:txBody>
              <a:bodyPr rtlCol="0" anchor="ctr"/>
              <a:lstStyle/>
              <a:p>
                <a:endParaRPr lang="en-US"/>
              </a:p>
            </p:txBody>
          </p:sp>
          <p:sp>
            <p:nvSpPr>
              <p:cNvPr id="2792" name="Freeform: Shape 2791">
                <a:extLst>
                  <a:ext uri="{FF2B5EF4-FFF2-40B4-BE49-F238E27FC236}">
                    <a16:creationId xmlns:a16="http://schemas.microsoft.com/office/drawing/2014/main" id="{F84BFEFB-3562-F611-C105-AF1ABC2B449D}"/>
                  </a:ext>
                </a:extLst>
              </p:cNvPr>
              <p:cNvSpPr/>
              <p:nvPr/>
            </p:nvSpPr>
            <p:spPr>
              <a:xfrm rot="-5049002">
                <a:off x="4787213" y="-1713876"/>
                <a:ext cx="294949" cy="1041376"/>
              </a:xfrm>
              <a:custGeom>
                <a:avLst/>
                <a:gdLst>
                  <a:gd name="connsiteX0" fmla="*/ -303 w 294949"/>
                  <a:gd name="connsiteY0" fmla="*/ 349 h 1041376"/>
                  <a:gd name="connsiteX1" fmla="*/ 294646 w 294949"/>
                  <a:gd name="connsiteY1" fmla="*/ 349 h 1041376"/>
                  <a:gd name="connsiteX2" fmla="*/ 294646 w 294949"/>
                  <a:gd name="connsiteY2" fmla="*/ 1041726 h 1041376"/>
                  <a:gd name="connsiteX3" fmla="*/ -303 w 294949"/>
                  <a:gd name="connsiteY3" fmla="*/ 1041726 h 1041376"/>
                </a:gdLst>
                <a:ahLst/>
                <a:cxnLst>
                  <a:cxn ang="0">
                    <a:pos x="connsiteX0" y="connsiteY0"/>
                  </a:cxn>
                  <a:cxn ang="0">
                    <a:pos x="connsiteX1" y="connsiteY1"/>
                  </a:cxn>
                  <a:cxn ang="0">
                    <a:pos x="connsiteX2" y="connsiteY2"/>
                  </a:cxn>
                  <a:cxn ang="0">
                    <a:pos x="connsiteX3" y="connsiteY3"/>
                  </a:cxn>
                </a:cxnLst>
                <a:rect l="l" t="t" r="r" b="b"/>
                <a:pathLst>
                  <a:path w="294949" h="1041376">
                    <a:moveTo>
                      <a:pt x="-303" y="349"/>
                    </a:moveTo>
                    <a:lnTo>
                      <a:pt x="294646" y="349"/>
                    </a:lnTo>
                    <a:lnTo>
                      <a:pt x="294646" y="1041726"/>
                    </a:lnTo>
                    <a:lnTo>
                      <a:pt x="-303" y="1041726"/>
                    </a:lnTo>
                    <a:close/>
                  </a:path>
                </a:pathLst>
              </a:custGeom>
              <a:solidFill>
                <a:srgbClr val="BFBFBF"/>
              </a:solidFill>
              <a:ln w="7867" cap="flat">
                <a:solidFill>
                  <a:srgbClr val="263238"/>
                </a:solidFill>
                <a:prstDash val="solid"/>
                <a:miter/>
              </a:ln>
            </p:spPr>
            <p:txBody>
              <a:bodyPr rtlCol="0" anchor="ctr"/>
              <a:lstStyle/>
              <a:p>
                <a:endParaRPr lang="en-US"/>
              </a:p>
            </p:txBody>
          </p:sp>
          <p:sp>
            <p:nvSpPr>
              <p:cNvPr id="2793" name="Freeform: Shape 2792">
                <a:extLst>
                  <a:ext uri="{FF2B5EF4-FFF2-40B4-BE49-F238E27FC236}">
                    <a16:creationId xmlns:a16="http://schemas.microsoft.com/office/drawing/2014/main" id="{51D36E8B-A50C-5C84-3E5F-E96E20785466}"/>
                  </a:ext>
                </a:extLst>
              </p:cNvPr>
              <p:cNvSpPr/>
              <p:nvPr/>
            </p:nvSpPr>
            <p:spPr>
              <a:xfrm rot="-2388000">
                <a:off x="4528224" y="-2140544"/>
                <a:ext cx="461242" cy="461242"/>
              </a:xfrm>
              <a:custGeom>
                <a:avLst/>
                <a:gdLst>
                  <a:gd name="connsiteX0" fmla="*/ 460939 w 461242"/>
                  <a:gd name="connsiteY0" fmla="*/ 230970 h 461242"/>
                  <a:gd name="connsiteX1" fmla="*/ 230318 w 461242"/>
                  <a:gd name="connsiteY1" fmla="*/ 461591 h 461242"/>
                  <a:gd name="connsiteX2" fmla="*/ -303 w 461242"/>
                  <a:gd name="connsiteY2" fmla="*/ 230970 h 461242"/>
                  <a:gd name="connsiteX3" fmla="*/ 230318 w 461242"/>
                  <a:gd name="connsiteY3" fmla="*/ 349 h 461242"/>
                  <a:gd name="connsiteX4" fmla="*/ 460939 w 461242"/>
                  <a:gd name="connsiteY4" fmla="*/ 230970 h 46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42" h="461242">
                    <a:moveTo>
                      <a:pt x="460939" y="230970"/>
                    </a:moveTo>
                    <a:cubicBezTo>
                      <a:pt x="460939" y="358339"/>
                      <a:pt x="357687" y="461591"/>
                      <a:pt x="230318" y="461591"/>
                    </a:cubicBezTo>
                    <a:cubicBezTo>
                      <a:pt x="102950" y="461591"/>
                      <a:pt x="-303" y="358339"/>
                      <a:pt x="-303" y="230970"/>
                    </a:cubicBezTo>
                    <a:cubicBezTo>
                      <a:pt x="-303" y="103602"/>
                      <a:pt x="102949" y="349"/>
                      <a:pt x="230318" y="349"/>
                    </a:cubicBezTo>
                    <a:cubicBezTo>
                      <a:pt x="357686" y="349"/>
                      <a:pt x="460939" y="103602"/>
                      <a:pt x="460939" y="230970"/>
                    </a:cubicBezTo>
                    <a:close/>
                  </a:path>
                </a:pathLst>
              </a:custGeom>
              <a:solidFill>
                <a:srgbClr val="92E3A9"/>
              </a:solidFill>
              <a:ln w="7867" cap="flat">
                <a:noFill/>
                <a:prstDash val="solid"/>
                <a:miter/>
              </a:ln>
            </p:spPr>
            <p:txBody>
              <a:bodyPr rtlCol="0" anchor="ctr"/>
              <a:lstStyle/>
              <a:p>
                <a:endParaRPr lang="en-US"/>
              </a:p>
            </p:txBody>
          </p:sp>
          <p:sp>
            <p:nvSpPr>
              <p:cNvPr id="2794" name="Freeform: Shape 2793">
                <a:extLst>
                  <a:ext uri="{FF2B5EF4-FFF2-40B4-BE49-F238E27FC236}">
                    <a16:creationId xmlns:a16="http://schemas.microsoft.com/office/drawing/2014/main" id="{F2446FC9-C74D-1F74-29E9-98A051EB24B7}"/>
                  </a:ext>
                </a:extLst>
              </p:cNvPr>
              <p:cNvSpPr/>
              <p:nvPr/>
            </p:nvSpPr>
            <p:spPr>
              <a:xfrm rot="-2388000">
                <a:off x="4528224" y="-2140544"/>
                <a:ext cx="461242" cy="461242"/>
              </a:xfrm>
              <a:custGeom>
                <a:avLst/>
                <a:gdLst>
                  <a:gd name="connsiteX0" fmla="*/ 460939 w 461242"/>
                  <a:gd name="connsiteY0" fmla="*/ 230970 h 461242"/>
                  <a:gd name="connsiteX1" fmla="*/ 230318 w 461242"/>
                  <a:gd name="connsiteY1" fmla="*/ 461591 h 461242"/>
                  <a:gd name="connsiteX2" fmla="*/ -303 w 461242"/>
                  <a:gd name="connsiteY2" fmla="*/ 230970 h 461242"/>
                  <a:gd name="connsiteX3" fmla="*/ 230318 w 461242"/>
                  <a:gd name="connsiteY3" fmla="*/ 349 h 461242"/>
                  <a:gd name="connsiteX4" fmla="*/ 460939 w 461242"/>
                  <a:gd name="connsiteY4" fmla="*/ 230970 h 46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42" h="461242">
                    <a:moveTo>
                      <a:pt x="460939" y="230970"/>
                    </a:moveTo>
                    <a:cubicBezTo>
                      <a:pt x="460939" y="358339"/>
                      <a:pt x="357687" y="461591"/>
                      <a:pt x="230318" y="461591"/>
                    </a:cubicBezTo>
                    <a:cubicBezTo>
                      <a:pt x="102950" y="461591"/>
                      <a:pt x="-303" y="358339"/>
                      <a:pt x="-303" y="230970"/>
                    </a:cubicBezTo>
                    <a:cubicBezTo>
                      <a:pt x="-303" y="103602"/>
                      <a:pt x="102949" y="349"/>
                      <a:pt x="230318" y="349"/>
                    </a:cubicBezTo>
                    <a:cubicBezTo>
                      <a:pt x="357686" y="349"/>
                      <a:pt x="460939" y="103602"/>
                      <a:pt x="460939" y="230970"/>
                    </a:cubicBezTo>
                    <a:close/>
                  </a:path>
                </a:pathLst>
              </a:custGeom>
              <a:solidFill>
                <a:srgbClr val="FFFFFF">
                  <a:alpha val="50000"/>
                </a:srgbClr>
              </a:solidFill>
              <a:ln w="7867" cap="flat">
                <a:noFill/>
                <a:prstDash val="solid"/>
                <a:miter/>
              </a:ln>
            </p:spPr>
            <p:txBody>
              <a:bodyPr rtlCol="0" anchor="ctr"/>
              <a:lstStyle/>
              <a:p>
                <a:endParaRPr lang="en-US"/>
              </a:p>
            </p:txBody>
          </p:sp>
          <p:sp>
            <p:nvSpPr>
              <p:cNvPr id="2795" name="Freeform: Shape 2794">
                <a:extLst>
                  <a:ext uri="{FF2B5EF4-FFF2-40B4-BE49-F238E27FC236}">
                    <a16:creationId xmlns:a16="http://schemas.microsoft.com/office/drawing/2014/main" id="{9DABE167-2EE9-38C8-ED03-30BFBF5A4996}"/>
                  </a:ext>
                </a:extLst>
              </p:cNvPr>
              <p:cNvSpPr/>
              <p:nvPr/>
            </p:nvSpPr>
            <p:spPr>
              <a:xfrm rot="-2388000">
                <a:off x="4528224" y="-2140544"/>
                <a:ext cx="461242" cy="461242"/>
              </a:xfrm>
              <a:custGeom>
                <a:avLst/>
                <a:gdLst>
                  <a:gd name="connsiteX0" fmla="*/ 460939 w 461242"/>
                  <a:gd name="connsiteY0" fmla="*/ 230970 h 461242"/>
                  <a:gd name="connsiteX1" fmla="*/ 230318 w 461242"/>
                  <a:gd name="connsiteY1" fmla="*/ 461591 h 461242"/>
                  <a:gd name="connsiteX2" fmla="*/ -303 w 461242"/>
                  <a:gd name="connsiteY2" fmla="*/ 230970 h 461242"/>
                  <a:gd name="connsiteX3" fmla="*/ 230318 w 461242"/>
                  <a:gd name="connsiteY3" fmla="*/ 349 h 461242"/>
                  <a:gd name="connsiteX4" fmla="*/ 460939 w 461242"/>
                  <a:gd name="connsiteY4" fmla="*/ 230970 h 46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42" h="461242">
                    <a:moveTo>
                      <a:pt x="460939" y="230970"/>
                    </a:moveTo>
                    <a:cubicBezTo>
                      <a:pt x="460939" y="358339"/>
                      <a:pt x="357687" y="461591"/>
                      <a:pt x="230318" y="461591"/>
                    </a:cubicBezTo>
                    <a:cubicBezTo>
                      <a:pt x="102950" y="461591"/>
                      <a:pt x="-303" y="358339"/>
                      <a:pt x="-303" y="230970"/>
                    </a:cubicBezTo>
                    <a:cubicBezTo>
                      <a:pt x="-303" y="103602"/>
                      <a:pt x="102949" y="349"/>
                      <a:pt x="230318" y="349"/>
                    </a:cubicBezTo>
                    <a:cubicBezTo>
                      <a:pt x="357686" y="349"/>
                      <a:pt x="460939" y="103602"/>
                      <a:pt x="460939" y="230970"/>
                    </a:cubicBezTo>
                    <a:close/>
                  </a:path>
                </a:pathLst>
              </a:custGeom>
              <a:noFill/>
              <a:ln w="7867" cap="flat">
                <a:solidFill>
                  <a:srgbClr val="263238"/>
                </a:solidFill>
                <a:prstDash val="solid"/>
                <a:miter/>
              </a:ln>
            </p:spPr>
            <p:txBody>
              <a:bodyPr rtlCol="0" anchor="ctr"/>
              <a:lstStyle/>
              <a:p>
                <a:endParaRPr lang="en-US"/>
              </a:p>
            </p:txBody>
          </p:sp>
          <p:sp>
            <p:nvSpPr>
              <p:cNvPr id="2796" name="Freeform: Shape 2795">
                <a:extLst>
                  <a:ext uri="{FF2B5EF4-FFF2-40B4-BE49-F238E27FC236}">
                    <a16:creationId xmlns:a16="http://schemas.microsoft.com/office/drawing/2014/main" id="{0C1B5654-2A08-B0B4-B8CD-8BC667EC1189}"/>
                  </a:ext>
                </a:extLst>
              </p:cNvPr>
              <p:cNvSpPr/>
              <p:nvPr/>
            </p:nvSpPr>
            <p:spPr>
              <a:xfrm>
                <a:off x="4765967" y="-2045563"/>
                <a:ext cx="213685" cy="232038"/>
              </a:xfrm>
              <a:custGeom>
                <a:avLst/>
                <a:gdLst>
                  <a:gd name="connsiteX0" fmla="*/ -303 w 213685"/>
                  <a:gd name="connsiteY0" fmla="*/ 135620 h 232038"/>
                  <a:gd name="connsiteX1" fmla="*/ 191500 w 213685"/>
                  <a:gd name="connsiteY1" fmla="*/ 232387 h 232038"/>
                  <a:gd name="connsiteX2" fmla="*/ 212208 w 213685"/>
                  <a:gd name="connsiteY2" fmla="*/ 159004 h 232038"/>
                  <a:gd name="connsiteX3" fmla="*/ 166147 w 213685"/>
                  <a:gd name="connsiteY3" fmla="*/ 349 h 232038"/>
                </a:gdLst>
                <a:ahLst/>
                <a:cxnLst>
                  <a:cxn ang="0">
                    <a:pos x="connsiteX0" y="connsiteY0"/>
                  </a:cxn>
                  <a:cxn ang="0">
                    <a:pos x="connsiteX1" y="connsiteY1"/>
                  </a:cxn>
                  <a:cxn ang="0">
                    <a:pos x="connsiteX2" y="connsiteY2"/>
                  </a:cxn>
                  <a:cxn ang="0">
                    <a:pos x="connsiteX3" y="connsiteY3"/>
                  </a:cxn>
                </a:cxnLst>
                <a:rect l="l" t="t" r="r" b="b"/>
                <a:pathLst>
                  <a:path w="213685" h="232038">
                    <a:moveTo>
                      <a:pt x="-303" y="135620"/>
                    </a:moveTo>
                    <a:lnTo>
                      <a:pt x="191500" y="232387"/>
                    </a:lnTo>
                    <a:cubicBezTo>
                      <a:pt x="202603" y="209310"/>
                      <a:pt x="209610" y="184484"/>
                      <a:pt x="212208" y="159004"/>
                    </a:cubicBezTo>
                    <a:cubicBezTo>
                      <a:pt x="218114" y="102140"/>
                      <a:pt x="201579" y="45229"/>
                      <a:pt x="166147" y="349"/>
                    </a:cubicBezTo>
                    <a:close/>
                  </a:path>
                </a:pathLst>
              </a:custGeom>
              <a:solidFill>
                <a:srgbClr val="FFFFFF"/>
              </a:solidFill>
              <a:ln w="7867" cap="flat">
                <a:noFill/>
                <a:prstDash val="solid"/>
                <a:miter/>
              </a:ln>
            </p:spPr>
            <p:txBody>
              <a:bodyPr rtlCol="0" anchor="ctr"/>
              <a:lstStyle/>
              <a:p>
                <a:endParaRPr lang="en-US"/>
              </a:p>
            </p:txBody>
          </p:sp>
          <p:sp>
            <p:nvSpPr>
              <p:cNvPr id="2797" name="Freeform: Shape 2796">
                <a:extLst>
                  <a:ext uri="{FF2B5EF4-FFF2-40B4-BE49-F238E27FC236}">
                    <a16:creationId xmlns:a16="http://schemas.microsoft.com/office/drawing/2014/main" id="{A5803188-4945-FA81-279D-024351A7E566}"/>
                  </a:ext>
                </a:extLst>
              </p:cNvPr>
              <p:cNvSpPr/>
              <p:nvPr/>
            </p:nvSpPr>
            <p:spPr>
              <a:xfrm>
                <a:off x="4767227" y="-2115324"/>
                <a:ext cx="160623" cy="194638"/>
              </a:xfrm>
              <a:custGeom>
                <a:avLst/>
                <a:gdLst>
                  <a:gd name="connsiteX0" fmla="*/ -303 w 160623"/>
                  <a:gd name="connsiteY0" fmla="*/ 194987 h 194638"/>
                  <a:gd name="connsiteX1" fmla="*/ 160321 w 160623"/>
                  <a:gd name="connsiteY1" fmla="*/ 64284 h 194638"/>
                  <a:gd name="connsiteX2" fmla="*/ 70560 w 160623"/>
                  <a:gd name="connsiteY2" fmla="*/ 349 h 194638"/>
                  <a:gd name="connsiteX3" fmla="*/ 41585 w 160623"/>
                  <a:gd name="connsiteY3" fmla="*/ 79874 h 194638"/>
                </a:gdLst>
                <a:ahLst/>
                <a:cxnLst>
                  <a:cxn ang="0">
                    <a:pos x="connsiteX0" y="connsiteY0"/>
                  </a:cxn>
                  <a:cxn ang="0">
                    <a:pos x="connsiteX1" y="connsiteY1"/>
                  </a:cxn>
                  <a:cxn ang="0">
                    <a:pos x="connsiteX2" y="connsiteY2"/>
                  </a:cxn>
                  <a:cxn ang="0">
                    <a:pos x="connsiteX3" y="connsiteY3"/>
                  </a:cxn>
                </a:cxnLst>
                <a:rect l="l" t="t" r="r" b="b"/>
                <a:pathLst>
                  <a:path w="160623" h="194638">
                    <a:moveTo>
                      <a:pt x="-303" y="194987"/>
                    </a:moveTo>
                    <a:lnTo>
                      <a:pt x="160321" y="64284"/>
                    </a:lnTo>
                    <a:cubicBezTo>
                      <a:pt x="136306" y="35718"/>
                      <a:pt x="105441" y="13719"/>
                      <a:pt x="70560" y="349"/>
                    </a:cubicBezTo>
                    <a:lnTo>
                      <a:pt x="41585" y="79874"/>
                    </a:lnTo>
                    <a:close/>
                  </a:path>
                </a:pathLst>
              </a:custGeom>
              <a:solidFill>
                <a:srgbClr val="AD5941"/>
              </a:solidFill>
              <a:ln w="7867" cap="flat">
                <a:noFill/>
                <a:prstDash val="solid"/>
                <a:miter/>
              </a:ln>
            </p:spPr>
            <p:txBody>
              <a:bodyPr rtlCol="0" anchor="ctr"/>
              <a:lstStyle/>
              <a:p>
                <a:endParaRPr lang="en-US"/>
              </a:p>
            </p:txBody>
          </p:sp>
          <p:sp>
            <p:nvSpPr>
              <p:cNvPr id="2798" name="Freeform: Shape 2797">
                <a:extLst>
                  <a:ext uri="{FF2B5EF4-FFF2-40B4-BE49-F238E27FC236}">
                    <a16:creationId xmlns:a16="http://schemas.microsoft.com/office/drawing/2014/main" id="{37A84F74-4220-0993-D8E9-C492FD9267E9}"/>
                  </a:ext>
                </a:extLst>
              </p:cNvPr>
              <p:cNvSpPr/>
              <p:nvPr/>
            </p:nvSpPr>
            <p:spPr>
              <a:xfrm>
                <a:off x="4765888" y="-2128473"/>
                <a:ext cx="65430" cy="190071"/>
              </a:xfrm>
              <a:custGeom>
                <a:avLst/>
                <a:gdLst>
                  <a:gd name="connsiteX0" fmla="*/ 19225 w 65430"/>
                  <a:gd name="connsiteY0" fmla="*/ 349 h 190071"/>
                  <a:gd name="connsiteX1" fmla="*/ -303 w 65430"/>
                  <a:gd name="connsiteY1" fmla="*/ 190420 h 190071"/>
                  <a:gd name="connsiteX2" fmla="*/ 65128 w 65430"/>
                  <a:gd name="connsiteY2" fmla="*/ 10821 h 190071"/>
                  <a:gd name="connsiteX3" fmla="*/ 19225 w 65430"/>
                  <a:gd name="connsiteY3" fmla="*/ 349 h 190071"/>
                </a:gdLst>
                <a:ahLst/>
                <a:cxnLst>
                  <a:cxn ang="0">
                    <a:pos x="connsiteX0" y="connsiteY0"/>
                  </a:cxn>
                  <a:cxn ang="0">
                    <a:pos x="connsiteX1" y="connsiteY1"/>
                  </a:cxn>
                  <a:cxn ang="0">
                    <a:pos x="connsiteX2" y="connsiteY2"/>
                  </a:cxn>
                  <a:cxn ang="0">
                    <a:pos x="connsiteX3" y="connsiteY3"/>
                  </a:cxn>
                </a:cxnLst>
                <a:rect l="l" t="t" r="r" b="b"/>
                <a:pathLst>
                  <a:path w="65430" h="190071">
                    <a:moveTo>
                      <a:pt x="19225" y="349"/>
                    </a:moveTo>
                    <a:lnTo>
                      <a:pt x="-303" y="190420"/>
                    </a:lnTo>
                    <a:lnTo>
                      <a:pt x="65128" y="10821"/>
                    </a:lnTo>
                    <a:cubicBezTo>
                      <a:pt x="50247" y="5703"/>
                      <a:pt x="34893" y="2199"/>
                      <a:pt x="19225" y="349"/>
                    </a:cubicBezTo>
                    <a:close/>
                  </a:path>
                </a:pathLst>
              </a:custGeom>
              <a:solidFill>
                <a:srgbClr val="757575"/>
              </a:solidFill>
              <a:ln w="7867" cap="flat">
                <a:noFill/>
                <a:prstDash val="solid"/>
                <a:miter/>
              </a:ln>
            </p:spPr>
            <p:txBody>
              <a:bodyPr rtlCol="0" anchor="ctr"/>
              <a:lstStyle/>
              <a:p>
                <a:endParaRPr lang="en-US"/>
              </a:p>
            </p:txBody>
          </p:sp>
          <p:sp>
            <p:nvSpPr>
              <p:cNvPr id="2799" name="Freeform: Shape 2798">
                <a:extLst>
                  <a:ext uri="{FF2B5EF4-FFF2-40B4-BE49-F238E27FC236}">
                    <a16:creationId xmlns:a16="http://schemas.microsoft.com/office/drawing/2014/main" id="{920010C0-1BFB-B759-0506-9A0A4749CE8E}"/>
                  </a:ext>
                </a:extLst>
              </p:cNvPr>
              <p:cNvSpPr/>
              <p:nvPr/>
            </p:nvSpPr>
            <p:spPr>
              <a:xfrm>
                <a:off x="4539042" y="-2129750"/>
                <a:ext cx="239129" cy="307878"/>
              </a:xfrm>
              <a:custGeom>
                <a:avLst/>
                <a:gdLst>
                  <a:gd name="connsiteX0" fmla="*/ 216622 w 239129"/>
                  <a:gd name="connsiteY0" fmla="*/ 218074 h 307878"/>
                  <a:gd name="connsiteX1" fmla="*/ 238826 w 239129"/>
                  <a:gd name="connsiteY1" fmla="*/ 1153 h 307878"/>
                  <a:gd name="connsiteX2" fmla="*/ 883 w 239129"/>
                  <a:gd name="connsiteY2" fmla="*/ 197996 h 307878"/>
                  <a:gd name="connsiteX3" fmla="*/ 17969 w 239129"/>
                  <a:gd name="connsiteY3" fmla="*/ 308228 h 307878"/>
                </a:gdLst>
                <a:ahLst/>
                <a:cxnLst>
                  <a:cxn ang="0">
                    <a:pos x="connsiteX0" y="connsiteY0"/>
                  </a:cxn>
                  <a:cxn ang="0">
                    <a:pos x="connsiteX1" y="connsiteY1"/>
                  </a:cxn>
                  <a:cxn ang="0">
                    <a:pos x="connsiteX2" y="connsiteY2"/>
                  </a:cxn>
                  <a:cxn ang="0">
                    <a:pos x="connsiteX3" y="connsiteY3"/>
                  </a:cxn>
                </a:cxnLst>
                <a:rect l="l" t="t" r="r" b="b"/>
                <a:pathLst>
                  <a:path w="239129" h="307878">
                    <a:moveTo>
                      <a:pt x="216622" y="218074"/>
                    </a:moveTo>
                    <a:lnTo>
                      <a:pt x="238826" y="1153"/>
                    </a:lnTo>
                    <a:cubicBezTo>
                      <a:pt x="119145" y="-9020"/>
                      <a:pt x="13323" y="78512"/>
                      <a:pt x="883" y="197996"/>
                    </a:cubicBezTo>
                    <a:cubicBezTo>
                      <a:pt x="-3054" y="235601"/>
                      <a:pt x="2852" y="273576"/>
                      <a:pt x="17969" y="308228"/>
                    </a:cubicBezTo>
                    <a:close/>
                  </a:path>
                </a:pathLst>
              </a:custGeom>
              <a:solidFill>
                <a:srgbClr val="999999"/>
              </a:solidFill>
              <a:ln w="7867" cap="flat">
                <a:noFill/>
                <a:prstDash val="solid"/>
                <a:miter/>
              </a:ln>
            </p:spPr>
            <p:txBody>
              <a:bodyPr rtlCol="0" anchor="ctr"/>
              <a:lstStyle/>
              <a:p>
                <a:endParaRPr lang="en-US"/>
              </a:p>
            </p:txBody>
          </p:sp>
          <p:sp>
            <p:nvSpPr>
              <p:cNvPr id="2800" name="Freeform: Shape 2799">
                <a:extLst>
                  <a:ext uri="{FF2B5EF4-FFF2-40B4-BE49-F238E27FC236}">
                    <a16:creationId xmlns:a16="http://schemas.microsoft.com/office/drawing/2014/main" id="{EFD1E803-3231-4A52-1D4F-9CF6AF38C7CD}"/>
                  </a:ext>
                </a:extLst>
              </p:cNvPr>
              <p:cNvSpPr/>
              <p:nvPr/>
            </p:nvSpPr>
            <p:spPr>
              <a:xfrm>
                <a:off x="4560542" y="-1905569"/>
                <a:ext cx="393685" cy="216224"/>
              </a:xfrm>
              <a:custGeom>
                <a:avLst/>
                <a:gdLst>
                  <a:gd name="connsiteX0" fmla="*/ 176068 w 393685"/>
                  <a:gd name="connsiteY0" fmla="*/ 215459 h 216224"/>
                  <a:gd name="connsiteX1" fmla="*/ 393382 w 393685"/>
                  <a:gd name="connsiteY1" fmla="*/ 98534 h 216224"/>
                  <a:gd name="connsiteX2" fmla="*/ 198193 w 393685"/>
                  <a:gd name="connsiteY2" fmla="*/ 349 h 216224"/>
                  <a:gd name="connsiteX3" fmla="*/ -303 w 393685"/>
                  <a:gd name="connsiteY3" fmla="*/ 90739 h 216224"/>
                  <a:gd name="connsiteX4" fmla="*/ 176068 w 393685"/>
                  <a:gd name="connsiteY4" fmla="*/ 215459 h 216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685" h="216224">
                    <a:moveTo>
                      <a:pt x="176068" y="215459"/>
                    </a:moveTo>
                    <a:cubicBezTo>
                      <a:pt x="265592" y="224474"/>
                      <a:pt x="351573" y="178200"/>
                      <a:pt x="393382" y="98534"/>
                    </a:cubicBezTo>
                    <a:lnTo>
                      <a:pt x="198193" y="349"/>
                    </a:lnTo>
                    <a:lnTo>
                      <a:pt x="-303" y="90739"/>
                    </a:lnTo>
                    <a:cubicBezTo>
                      <a:pt x="32687" y="160241"/>
                      <a:pt x="99536" y="207506"/>
                      <a:pt x="176068" y="215459"/>
                    </a:cubicBezTo>
                    <a:close/>
                  </a:path>
                </a:pathLst>
              </a:custGeom>
              <a:solidFill>
                <a:srgbClr val="BFBFBF"/>
              </a:solidFill>
              <a:ln w="7867" cap="flat">
                <a:noFill/>
                <a:prstDash val="solid"/>
                <a:miter/>
              </a:ln>
            </p:spPr>
            <p:txBody>
              <a:bodyPr rtlCol="0" anchor="ctr"/>
              <a:lstStyle/>
              <a:p>
                <a:endParaRPr lang="en-US"/>
              </a:p>
            </p:txBody>
          </p:sp>
          <p:sp>
            <p:nvSpPr>
              <p:cNvPr id="2801" name="Freeform: Shape 2800">
                <a:extLst>
                  <a:ext uri="{FF2B5EF4-FFF2-40B4-BE49-F238E27FC236}">
                    <a16:creationId xmlns:a16="http://schemas.microsoft.com/office/drawing/2014/main" id="{18C185C7-F40C-82D0-AE45-0F1420BDC8C2}"/>
                  </a:ext>
                </a:extLst>
              </p:cNvPr>
              <p:cNvSpPr/>
              <p:nvPr/>
            </p:nvSpPr>
            <p:spPr>
              <a:xfrm rot="350999">
                <a:off x="5096280" y="-2060873"/>
                <a:ext cx="36297" cy="36297"/>
              </a:xfrm>
              <a:custGeom>
                <a:avLst/>
                <a:gdLst>
                  <a:gd name="connsiteX0" fmla="*/ 31035 w 36297"/>
                  <a:gd name="connsiteY0" fmla="*/ 349 h 36297"/>
                  <a:gd name="connsiteX1" fmla="*/ 35995 w 36297"/>
                  <a:gd name="connsiteY1" fmla="*/ 349 h 36297"/>
                  <a:gd name="connsiteX2" fmla="*/ 35995 w 36297"/>
                  <a:gd name="connsiteY2" fmla="*/ 36647 h 36297"/>
                  <a:gd name="connsiteX3" fmla="*/ 31035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5" y="349"/>
                    </a:moveTo>
                    <a:cubicBezTo>
                      <a:pt x="33774" y="349"/>
                      <a:pt x="35995" y="349"/>
                      <a:pt x="35995" y="349"/>
                    </a:cubicBezTo>
                    <a:lnTo>
                      <a:pt x="35995" y="36647"/>
                    </a:lnTo>
                    <a:cubicBezTo>
                      <a:pt x="35995" y="36647"/>
                      <a:pt x="33774" y="36647"/>
                      <a:pt x="31035" y="36647"/>
                    </a:cubicBezTo>
                    <a:lnTo>
                      <a:pt x="4658" y="36647"/>
                    </a:lnTo>
                    <a:cubicBezTo>
                      <a:pt x="1919" y="36647"/>
                      <a:pt x="-303" y="36647"/>
                      <a:pt x="-303" y="36647"/>
                    </a:cubicBezTo>
                    <a:lnTo>
                      <a:pt x="-303" y="349"/>
                    </a:lnTo>
                    <a:cubicBezTo>
                      <a:pt x="-303" y="349"/>
                      <a:pt x="1919" y="349"/>
                      <a:pt x="4658" y="349"/>
                    </a:cubicBezTo>
                    <a:close/>
                  </a:path>
                </a:pathLst>
              </a:custGeom>
              <a:solidFill>
                <a:srgbClr val="AD5941"/>
              </a:solidFill>
              <a:ln w="7867" cap="flat">
                <a:noFill/>
                <a:prstDash val="solid"/>
                <a:miter/>
              </a:ln>
            </p:spPr>
            <p:txBody>
              <a:bodyPr rtlCol="0" anchor="ctr"/>
              <a:lstStyle/>
              <a:p>
                <a:endParaRPr lang="en-US"/>
              </a:p>
            </p:txBody>
          </p:sp>
          <p:sp>
            <p:nvSpPr>
              <p:cNvPr id="2802" name="Freeform: Shape 2801">
                <a:extLst>
                  <a:ext uri="{FF2B5EF4-FFF2-40B4-BE49-F238E27FC236}">
                    <a16:creationId xmlns:a16="http://schemas.microsoft.com/office/drawing/2014/main" id="{42E4D970-CC39-4931-1637-F16B42DA9711}"/>
                  </a:ext>
                </a:extLst>
              </p:cNvPr>
              <p:cNvSpPr/>
              <p:nvPr/>
            </p:nvSpPr>
            <p:spPr>
              <a:xfrm>
                <a:off x="5152229" y="-2051579"/>
                <a:ext cx="346881" cy="43022"/>
              </a:xfrm>
              <a:custGeom>
                <a:avLst/>
                <a:gdLst>
                  <a:gd name="connsiteX0" fmla="*/ 342384 w 346881"/>
                  <a:gd name="connsiteY0" fmla="*/ 43371 h 43022"/>
                  <a:gd name="connsiteX1" fmla="*/ 3420 w 346881"/>
                  <a:gd name="connsiteY1" fmla="*/ 8648 h 43022"/>
                  <a:gd name="connsiteX2" fmla="*/ -280 w 346881"/>
                  <a:gd name="connsiteY2" fmla="*/ 4081 h 43022"/>
                  <a:gd name="connsiteX3" fmla="*/ 4128 w 346881"/>
                  <a:gd name="connsiteY3" fmla="*/ 365 h 43022"/>
                  <a:gd name="connsiteX4" fmla="*/ 4286 w 346881"/>
                  <a:gd name="connsiteY4" fmla="*/ 381 h 43022"/>
                  <a:gd name="connsiteX5" fmla="*/ 342855 w 346881"/>
                  <a:gd name="connsiteY5" fmla="*/ 35104 h 43022"/>
                  <a:gd name="connsiteX6" fmla="*/ 346556 w 346881"/>
                  <a:gd name="connsiteY6" fmla="*/ 39670 h 43022"/>
                  <a:gd name="connsiteX7" fmla="*/ 342384 w 346881"/>
                  <a:gd name="connsiteY7" fmla="*/ 43371 h 4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881" h="43022">
                    <a:moveTo>
                      <a:pt x="342384" y="43371"/>
                    </a:moveTo>
                    <a:lnTo>
                      <a:pt x="3420" y="8648"/>
                    </a:lnTo>
                    <a:cubicBezTo>
                      <a:pt x="1136" y="8404"/>
                      <a:pt x="-517" y="6365"/>
                      <a:pt x="-280" y="4081"/>
                    </a:cubicBezTo>
                    <a:cubicBezTo>
                      <a:pt x="-44" y="1829"/>
                      <a:pt x="1924" y="168"/>
                      <a:pt x="4128" y="365"/>
                    </a:cubicBezTo>
                    <a:cubicBezTo>
                      <a:pt x="4207" y="373"/>
                      <a:pt x="4207" y="373"/>
                      <a:pt x="4286" y="381"/>
                    </a:cubicBezTo>
                    <a:lnTo>
                      <a:pt x="342855" y="35104"/>
                    </a:lnTo>
                    <a:cubicBezTo>
                      <a:pt x="345139" y="35348"/>
                      <a:pt x="346792" y="37387"/>
                      <a:pt x="346556" y="39670"/>
                    </a:cubicBezTo>
                    <a:cubicBezTo>
                      <a:pt x="346320" y="41789"/>
                      <a:pt x="344509" y="43387"/>
                      <a:pt x="342384" y="43371"/>
                    </a:cubicBezTo>
                    <a:close/>
                  </a:path>
                </a:pathLst>
              </a:custGeom>
              <a:solidFill>
                <a:srgbClr val="263238"/>
              </a:solidFill>
              <a:ln w="7867" cap="flat">
                <a:noFill/>
                <a:prstDash val="solid"/>
                <a:miter/>
              </a:ln>
            </p:spPr>
            <p:txBody>
              <a:bodyPr rtlCol="0" anchor="ctr"/>
              <a:lstStyle/>
              <a:p>
                <a:endParaRPr lang="en-US"/>
              </a:p>
            </p:txBody>
          </p:sp>
          <p:sp>
            <p:nvSpPr>
              <p:cNvPr id="2803" name="Freeform: Shape 2802">
                <a:extLst>
                  <a:ext uri="{FF2B5EF4-FFF2-40B4-BE49-F238E27FC236}">
                    <a16:creationId xmlns:a16="http://schemas.microsoft.com/office/drawing/2014/main" id="{DC42FD5E-FD6B-D46A-C36F-8790911EDE43}"/>
                  </a:ext>
                </a:extLst>
              </p:cNvPr>
              <p:cNvSpPr/>
              <p:nvPr/>
            </p:nvSpPr>
            <p:spPr>
              <a:xfrm>
                <a:off x="5150339" y="-2033692"/>
                <a:ext cx="314127" cy="39872"/>
              </a:xfrm>
              <a:custGeom>
                <a:avLst/>
                <a:gdLst>
                  <a:gd name="connsiteX0" fmla="*/ 309235 w 314127"/>
                  <a:gd name="connsiteY0" fmla="*/ 40208 h 39872"/>
                  <a:gd name="connsiteX1" fmla="*/ 3420 w 314127"/>
                  <a:gd name="connsiteY1" fmla="*/ 8713 h 39872"/>
                  <a:gd name="connsiteX2" fmla="*/ -280 w 314127"/>
                  <a:gd name="connsiteY2" fmla="*/ 4147 h 39872"/>
                  <a:gd name="connsiteX3" fmla="*/ 4286 w 314127"/>
                  <a:gd name="connsiteY3" fmla="*/ 367 h 39872"/>
                  <a:gd name="connsiteX4" fmla="*/ 4286 w 314127"/>
                  <a:gd name="connsiteY4" fmla="*/ 367 h 39872"/>
                  <a:gd name="connsiteX5" fmla="*/ 310101 w 314127"/>
                  <a:gd name="connsiteY5" fmla="*/ 31862 h 39872"/>
                  <a:gd name="connsiteX6" fmla="*/ 313802 w 314127"/>
                  <a:gd name="connsiteY6" fmla="*/ 36429 h 39872"/>
                  <a:gd name="connsiteX7" fmla="*/ 309235 w 314127"/>
                  <a:gd name="connsiteY7" fmla="*/ 40208 h 3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127" h="39872">
                    <a:moveTo>
                      <a:pt x="309235" y="40208"/>
                    </a:moveTo>
                    <a:lnTo>
                      <a:pt x="3420" y="8713"/>
                    </a:lnTo>
                    <a:cubicBezTo>
                      <a:pt x="1136" y="8469"/>
                      <a:pt x="-517" y="6430"/>
                      <a:pt x="-280" y="4147"/>
                    </a:cubicBezTo>
                    <a:cubicBezTo>
                      <a:pt x="-45" y="1847"/>
                      <a:pt x="1923" y="155"/>
                      <a:pt x="4286" y="367"/>
                    </a:cubicBezTo>
                    <a:cubicBezTo>
                      <a:pt x="4286" y="367"/>
                      <a:pt x="4286" y="367"/>
                      <a:pt x="4286" y="367"/>
                    </a:cubicBezTo>
                    <a:lnTo>
                      <a:pt x="310101" y="31862"/>
                    </a:lnTo>
                    <a:cubicBezTo>
                      <a:pt x="312384" y="32106"/>
                      <a:pt x="314037" y="34145"/>
                      <a:pt x="313802" y="36429"/>
                    </a:cubicBezTo>
                    <a:cubicBezTo>
                      <a:pt x="313565" y="38720"/>
                      <a:pt x="311518" y="40389"/>
                      <a:pt x="309235" y="40208"/>
                    </a:cubicBezTo>
                    <a:close/>
                  </a:path>
                </a:pathLst>
              </a:custGeom>
              <a:solidFill>
                <a:srgbClr val="263238"/>
              </a:solidFill>
              <a:ln w="7867" cap="flat">
                <a:noFill/>
                <a:prstDash val="solid"/>
                <a:miter/>
              </a:ln>
            </p:spPr>
            <p:txBody>
              <a:bodyPr rtlCol="0" anchor="ctr"/>
              <a:lstStyle/>
              <a:p>
                <a:endParaRPr lang="en-US"/>
              </a:p>
            </p:txBody>
          </p:sp>
          <p:sp>
            <p:nvSpPr>
              <p:cNvPr id="2804" name="Freeform: Shape 2803">
                <a:extLst>
                  <a:ext uri="{FF2B5EF4-FFF2-40B4-BE49-F238E27FC236}">
                    <a16:creationId xmlns:a16="http://schemas.microsoft.com/office/drawing/2014/main" id="{4C3DBAA5-2C31-E224-0480-2030F682E151}"/>
                  </a:ext>
                </a:extLst>
              </p:cNvPr>
              <p:cNvSpPr/>
              <p:nvPr/>
            </p:nvSpPr>
            <p:spPr>
              <a:xfrm rot="350999">
                <a:off x="5087916" y="-1979944"/>
                <a:ext cx="36297" cy="36297"/>
              </a:xfrm>
              <a:custGeom>
                <a:avLst/>
                <a:gdLst>
                  <a:gd name="connsiteX0" fmla="*/ 31034 w 36297"/>
                  <a:gd name="connsiteY0" fmla="*/ 349 h 36297"/>
                  <a:gd name="connsiteX1" fmla="*/ 35995 w 36297"/>
                  <a:gd name="connsiteY1" fmla="*/ 349 h 36297"/>
                  <a:gd name="connsiteX2" fmla="*/ 35995 w 36297"/>
                  <a:gd name="connsiteY2" fmla="*/ 36647 h 36297"/>
                  <a:gd name="connsiteX3" fmla="*/ 31034 w 36297"/>
                  <a:gd name="connsiteY3" fmla="*/ 36647 h 36297"/>
                  <a:gd name="connsiteX4" fmla="*/ 4657 w 36297"/>
                  <a:gd name="connsiteY4" fmla="*/ 36647 h 36297"/>
                  <a:gd name="connsiteX5" fmla="*/ -303 w 36297"/>
                  <a:gd name="connsiteY5" fmla="*/ 36647 h 36297"/>
                  <a:gd name="connsiteX6" fmla="*/ -303 w 36297"/>
                  <a:gd name="connsiteY6" fmla="*/ 349 h 36297"/>
                  <a:gd name="connsiteX7" fmla="*/ 4657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4" y="349"/>
                    </a:moveTo>
                    <a:cubicBezTo>
                      <a:pt x="33773" y="349"/>
                      <a:pt x="35995" y="349"/>
                      <a:pt x="35995" y="349"/>
                    </a:cubicBezTo>
                    <a:lnTo>
                      <a:pt x="35995" y="36647"/>
                    </a:lnTo>
                    <a:cubicBezTo>
                      <a:pt x="35995" y="36647"/>
                      <a:pt x="33773" y="36647"/>
                      <a:pt x="31034" y="36647"/>
                    </a:cubicBezTo>
                    <a:lnTo>
                      <a:pt x="4657" y="36647"/>
                    </a:lnTo>
                    <a:cubicBezTo>
                      <a:pt x="1918" y="36647"/>
                      <a:pt x="-303" y="36647"/>
                      <a:pt x="-303" y="36647"/>
                    </a:cubicBezTo>
                    <a:lnTo>
                      <a:pt x="-303" y="349"/>
                    </a:lnTo>
                    <a:cubicBezTo>
                      <a:pt x="-303" y="349"/>
                      <a:pt x="1918" y="349"/>
                      <a:pt x="4657" y="349"/>
                    </a:cubicBezTo>
                    <a:close/>
                  </a:path>
                </a:pathLst>
              </a:custGeom>
              <a:solidFill>
                <a:srgbClr val="757575"/>
              </a:solidFill>
              <a:ln w="7867" cap="rnd">
                <a:solidFill>
                  <a:srgbClr val="263238"/>
                </a:solidFill>
                <a:prstDash val="solid"/>
                <a:round/>
              </a:ln>
            </p:spPr>
            <p:txBody>
              <a:bodyPr rtlCol="0" anchor="ctr"/>
              <a:lstStyle/>
              <a:p>
                <a:endParaRPr lang="en-US"/>
              </a:p>
            </p:txBody>
          </p:sp>
          <p:sp>
            <p:nvSpPr>
              <p:cNvPr id="2805" name="Freeform: Shape 2804">
                <a:extLst>
                  <a:ext uri="{FF2B5EF4-FFF2-40B4-BE49-F238E27FC236}">
                    <a16:creationId xmlns:a16="http://schemas.microsoft.com/office/drawing/2014/main" id="{84707E90-81FA-4E5C-9705-B1B8007EE9F5}"/>
                  </a:ext>
                </a:extLst>
              </p:cNvPr>
              <p:cNvSpPr/>
              <p:nvPr/>
            </p:nvSpPr>
            <p:spPr>
              <a:xfrm>
                <a:off x="5144277" y="-1970705"/>
                <a:ext cx="347353" cy="43165"/>
              </a:xfrm>
              <a:custGeom>
                <a:avLst/>
                <a:gdLst>
                  <a:gd name="connsiteX0" fmla="*/ 342067 w 347353"/>
                  <a:gd name="connsiteY0" fmla="*/ 43439 h 43165"/>
                  <a:gd name="connsiteX1" fmla="*/ 3498 w 347353"/>
                  <a:gd name="connsiteY1" fmla="*/ 8716 h 43165"/>
                  <a:gd name="connsiteX2" fmla="*/ -281 w 347353"/>
                  <a:gd name="connsiteY2" fmla="*/ 4197 h 43165"/>
                  <a:gd name="connsiteX3" fmla="*/ -281 w 347353"/>
                  <a:gd name="connsiteY3" fmla="*/ 4071 h 43165"/>
                  <a:gd name="connsiteX4" fmla="*/ 4285 w 347353"/>
                  <a:gd name="connsiteY4" fmla="*/ 370 h 43165"/>
                  <a:gd name="connsiteX5" fmla="*/ 343327 w 347353"/>
                  <a:gd name="connsiteY5" fmla="*/ 35093 h 43165"/>
                  <a:gd name="connsiteX6" fmla="*/ 347028 w 347353"/>
                  <a:gd name="connsiteY6" fmla="*/ 39660 h 43165"/>
                  <a:gd name="connsiteX7" fmla="*/ 342540 w 347353"/>
                  <a:gd name="connsiteY7" fmla="*/ 43502 h 43165"/>
                  <a:gd name="connsiteX8" fmla="*/ 342067 w 347353"/>
                  <a:gd name="connsiteY8" fmla="*/ 43439 h 43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353" h="43165">
                    <a:moveTo>
                      <a:pt x="342067" y="43439"/>
                    </a:moveTo>
                    <a:lnTo>
                      <a:pt x="3498" y="8716"/>
                    </a:lnTo>
                    <a:cubicBezTo>
                      <a:pt x="1214" y="8512"/>
                      <a:pt x="-518" y="6488"/>
                      <a:pt x="-281" y="4197"/>
                    </a:cubicBezTo>
                    <a:cubicBezTo>
                      <a:pt x="-281" y="4150"/>
                      <a:pt x="-281" y="4110"/>
                      <a:pt x="-281" y="4071"/>
                    </a:cubicBezTo>
                    <a:cubicBezTo>
                      <a:pt x="-45" y="1795"/>
                      <a:pt x="2002" y="142"/>
                      <a:pt x="4285" y="370"/>
                    </a:cubicBezTo>
                    <a:lnTo>
                      <a:pt x="343327" y="35093"/>
                    </a:lnTo>
                    <a:cubicBezTo>
                      <a:pt x="345610" y="35337"/>
                      <a:pt x="347264" y="37377"/>
                      <a:pt x="347028" y="39660"/>
                    </a:cubicBezTo>
                    <a:cubicBezTo>
                      <a:pt x="346870" y="41959"/>
                      <a:pt x="344823" y="43676"/>
                      <a:pt x="342540" y="43502"/>
                    </a:cubicBezTo>
                    <a:cubicBezTo>
                      <a:pt x="342383" y="43495"/>
                      <a:pt x="342225" y="43471"/>
                      <a:pt x="342067" y="43439"/>
                    </a:cubicBezTo>
                    <a:close/>
                  </a:path>
                </a:pathLst>
              </a:custGeom>
              <a:solidFill>
                <a:srgbClr val="263238"/>
              </a:solidFill>
              <a:ln w="7867" cap="flat">
                <a:noFill/>
                <a:prstDash val="solid"/>
                <a:miter/>
              </a:ln>
            </p:spPr>
            <p:txBody>
              <a:bodyPr rtlCol="0" anchor="ctr"/>
              <a:lstStyle/>
              <a:p>
                <a:endParaRPr lang="en-US"/>
              </a:p>
            </p:txBody>
          </p:sp>
          <p:sp>
            <p:nvSpPr>
              <p:cNvPr id="2806" name="Freeform: Shape 2805">
                <a:extLst>
                  <a:ext uri="{FF2B5EF4-FFF2-40B4-BE49-F238E27FC236}">
                    <a16:creationId xmlns:a16="http://schemas.microsoft.com/office/drawing/2014/main" id="{CCDF19D0-FE04-E1F2-50B3-4A32B6765AE5}"/>
                  </a:ext>
                </a:extLst>
              </p:cNvPr>
              <p:cNvSpPr/>
              <p:nvPr/>
            </p:nvSpPr>
            <p:spPr>
              <a:xfrm>
                <a:off x="5142072" y="-1952824"/>
                <a:ext cx="314127" cy="39875"/>
              </a:xfrm>
              <a:custGeom>
                <a:avLst/>
                <a:gdLst>
                  <a:gd name="connsiteX0" fmla="*/ 309235 w 314127"/>
                  <a:gd name="connsiteY0" fmla="*/ 40204 h 39875"/>
                  <a:gd name="connsiteX1" fmla="*/ 3420 w 314127"/>
                  <a:gd name="connsiteY1" fmla="*/ 8709 h 39875"/>
                  <a:gd name="connsiteX2" fmla="*/ -280 w 314127"/>
                  <a:gd name="connsiteY2" fmla="*/ 4142 h 39875"/>
                  <a:gd name="connsiteX3" fmla="*/ 4286 w 314127"/>
                  <a:gd name="connsiteY3" fmla="*/ 363 h 39875"/>
                  <a:gd name="connsiteX4" fmla="*/ 310101 w 314127"/>
                  <a:gd name="connsiteY4" fmla="*/ 31857 h 39875"/>
                  <a:gd name="connsiteX5" fmla="*/ 313802 w 314127"/>
                  <a:gd name="connsiteY5" fmla="*/ 36448 h 39875"/>
                  <a:gd name="connsiteX6" fmla="*/ 313802 w 314127"/>
                  <a:gd name="connsiteY6" fmla="*/ 36503 h 39875"/>
                  <a:gd name="connsiteX7" fmla="*/ 309235 w 314127"/>
                  <a:gd name="connsiteY7" fmla="*/ 40204 h 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127" h="39875">
                    <a:moveTo>
                      <a:pt x="309235" y="40204"/>
                    </a:moveTo>
                    <a:lnTo>
                      <a:pt x="3420" y="8709"/>
                    </a:lnTo>
                    <a:cubicBezTo>
                      <a:pt x="1137" y="8465"/>
                      <a:pt x="-517" y="6425"/>
                      <a:pt x="-280" y="4142"/>
                    </a:cubicBezTo>
                    <a:cubicBezTo>
                      <a:pt x="-44" y="1851"/>
                      <a:pt x="2003" y="182"/>
                      <a:pt x="4286" y="363"/>
                    </a:cubicBezTo>
                    <a:lnTo>
                      <a:pt x="310101" y="31857"/>
                    </a:lnTo>
                    <a:cubicBezTo>
                      <a:pt x="312384" y="32102"/>
                      <a:pt x="314038" y="34157"/>
                      <a:pt x="313802" y="36448"/>
                    </a:cubicBezTo>
                    <a:cubicBezTo>
                      <a:pt x="313802" y="36471"/>
                      <a:pt x="313802" y="36487"/>
                      <a:pt x="313802" y="36503"/>
                    </a:cubicBezTo>
                    <a:cubicBezTo>
                      <a:pt x="313565" y="38778"/>
                      <a:pt x="311518" y="40432"/>
                      <a:pt x="309235" y="40204"/>
                    </a:cubicBezTo>
                    <a:close/>
                  </a:path>
                </a:pathLst>
              </a:custGeom>
              <a:solidFill>
                <a:srgbClr val="263238"/>
              </a:solidFill>
              <a:ln w="7867" cap="flat">
                <a:noFill/>
                <a:prstDash val="solid"/>
                <a:miter/>
              </a:ln>
            </p:spPr>
            <p:txBody>
              <a:bodyPr rtlCol="0" anchor="ctr"/>
              <a:lstStyle/>
              <a:p>
                <a:endParaRPr lang="en-US"/>
              </a:p>
            </p:txBody>
          </p:sp>
          <p:sp>
            <p:nvSpPr>
              <p:cNvPr id="2807" name="Freeform: Shape 2806">
                <a:extLst>
                  <a:ext uri="{FF2B5EF4-FFF2-40B4-BE49-F238E27FC236}">
                    <a16:creationId xmlns:a16="http://schemas.microsoft.com/office/drawing/2014/main" id="{C0CC6EEF-B47C-0CA9-708A-D03F93AC8D85}"/>
                  </a:ext>
                </a:extLst>
              </p:cNvPr>
              <p:cNvSpPr/>
              <p:nvPr/>
            </p:nvSpPr>
            <p:spPr>
              <a:xfrm rot="350999">
                <a:off x="5079639" y="-1899085"/>
                <a:ext cx="36297" cy="36297"/>
              </a:xfrm>
              <a:custGeom>
                <a:avLst/>
                <a:gdLst>
                  <a:gd name="connsiteX0" fmla="*/ 31035 w 36297"/>
                  <a:gd name="connsiteY0" fmla="*/ 349 h 36297"/>
                  <a:gd name="connsiteX1" fmla="*/ 35995 w 36297"/>
                  <a:gd name="connsiteY1" fmla="*/ 349 h 36297"/>
                  <a:gd name="connsiteX2" fmla="*/ 35995 w 36297"/>
                  <a:gd name="connsiteY2" fmla="*/ 36647 h 36297"/>
                  <a:gd name="connsiteX3" fmla="*/ 31035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5" y="349"/>
                    </a:moveTo>
                    <a:cubicBezTo>
                      <a:pt x="33774" y="349"/>
                      <a:pt x="35995" y="349"/>
                      <a:pt x="35995" y="349"/>
                    </a:cubicBezTo>
                    <a:lnTo>
                      <a:pt x="35995" y="36647"/>
                    </a:lnTo>
                    <a:cubicBezTo>
                      <a:pt x="35995" y="36647"/>
                      <a:pt x="33774" y="36647"/>
                      <a:pt x="31035" y="36647"/>
                    </a:cubicBezTo>
                    <a:lnTo>
                      <a:pt x="4658" y="36647"/>
                    </a:lnTo>
                    <a:cubicBezTo>
                      <a:pt x="1919" y="36647"/>
                      <a:pt x="-303" y="36647"/>
                      <a:pt x="-303" y="36647"/>
                    </a:cubicBezTo>
                    <a:lnTo>
                      <a:pt x="-303" y="349"/>
                    </a:lnTo>
                    <a:cubicBezTo>
                      <a:pt x="-303" y="349"/>
                      <a:pt x="1919" y="349"/>
                      <a:pt x="4658" y="349"/>
                    </a:cubicBezTo>
                    <a:close/>
                  </a:path>
                </a:pathLst>
              </a:custGeom>
              <a:solidFill>
                <a:srgbClr val="999999"/>
              </a:solidFill>
              <a:ln w="7867" cap="rnd">
                <a:solidFill>
                  <a:srgbClr val="263238"/>
                </a:solidFill>
                <a:prstDash val="solid"/>
                <a:round/>
              </a:ln>
            </p:spPr>
            <p:txBody>
              <a:bodyPr rtlCol="0" anchor="ctr"/>
              <a:lstStyle/>
              <a:p>
                <a:endParaRPr lang="en-US"/>
              </a:p>
            </p:txBody>
          </p:sp>
          <p:sp>
            <p:nvSpPr>
              <p:cNvPr id="2808" name="Freeform: Shape 2807">
                <a:extLst>
                  <a:ext uri="{FF2B5EF4-FFF2-40B4-BE49-F238E27FC236}">
                    <a16:creationId xmlns:a16="http://schemas.microsoft.com/office/drawing/2014/main" id="{DF7814D8-441E-918C-7326-0B315214B1CA}"/>
                  </a:ext>
                </a:extLst>
              </p:cNvPr>
              <p:cNvSpPr/>
              <p:nvPr/>
            </p:nvSpPr>
            <p:spPr>
              <a:xfrm>
                <a:off x="5135616" y="-1889835"/>
                <a:ext cx="347354" cy="43103"/>
              </a:xfrm>
              <a:custGeom>
                <a:avLst/>
                <a:gdLst>
                  <a:gd name="connsiteX0" fmla="*/ 342461 w 347354"/>
                  <a:gd name="connsiteY0" fmla="*/ 43432 h 43103"/>
                  <a:gd name="connsiteX1" fmla="*/ 3420 w 347354"/>
                  <a:gd name="connsiteY1" fmla="*/ 8709 h 43103"/>
                  <a:gd name="connsiteX2" fmla="*/ -280 w 347354"/>
                  <a:gd name="connsiteY2" fmla="*/ 4142 h 43103"/>
                  <a:gd name="connsiteX3" fmla="*/ 4286 w 347354"/>
                  <a:gd name="connsiteY3" fmla="*/ 363 h 43103"/>
                  <a:gd name="connsiteX4" fmla="*/ 343328 w 347354"/>
                  <a:gd name="connsiteY4" fmla="*/ 35164 h 43103"/>
                  <a:gd name="connsiteX5" fmla="*/ 347029 w 347354"/>
                  <a:gd name="connsiteY5" fmla="*/ 39731 h 43103"/>
                  <a:gd name="connsiteX6" fmla="*/ 342461 w 347354"/>
                  <a:gd name="connsiteY6" fmla="*/ 43432 h 4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354" h="43103">
                    <a:moveTo>
                      <a:pt x="342461" y="43432"/>
                    </a:moveTo>
                    <a:lnTo>
                      <a:pt x="3420" y="8709"/>
                    </a:lnTo>
                    <a:cubicBezTo>
                      <a:pt x="1136" y="8465"/>
                      <a:pt x="-517" y="6425"/>
                      <a:pt x="-280" y="4142"/>
                    </a:cubicBezTo>
                    <a:cubicBezTo>
                      <a:pt x="-45" y="1851"/>
                      <a:pt x="2002" y="182"/>
                      <a:pt x="4286" y="363"/>
                    </a:cubicBezTo>
                    <a:lnTo>
                      <a:pt x="343328" y="35164"/>
                    </a:lnTo>
                    <a:cubicBezTo>
                      <a:pt x="345611" y="35408"/>
                      <a:pt x="347265" y="37448"/>
                      <a:pt x="347029" y="39731"/>
                    </a:cubicBezTo>
                    <a:cubicBezTo>
                      <a:pt x="346792" y="42007"/>
                      <a:pt x="344745" y="43660"/>
                      <a:pt x="342461" y="43432"/>
                    </a:cubicBezTo>
                    <a:close/>
                  </a:path>
                </a:pathLst>
              </a:custGeom>
              <a:solidFill>
                <a:srgbClr val="263238"/>
              </a:solidFill>
              <a:ln w="7867" cap="flat">
                <a:noFill/>
                <a:prstDash val="solid"/>
                <a:miter/>
              </a:ln>
            </p:spPr>
            <p:txBody>
              <a:bodyPr rtlCol="0" anchor="ctr"/>
              <a:lstStyle/>
              <a:p>
                <a:endParaRPr lang="en-US"/>
              </a:p>
            </p:txBody>
          </p:sp>
          <p:sp>
            <p:nvSpPr>
              <p:cNvPr id="2809" name="Freeform: Shape 2808">
                <a:extLst>
                  <a:ext uri="{FF2B5EF4-FFF2-40B4-BE49-F238E27FC236}">
                    <a16:creationId xmlns:a16="http://schemas.microsoft.com/office/drawing/2014/main" id="{6D62BC0D-51A1-7E25-22D2-7E2E78A8C3B4}"/>
                  </a:ext>
                </a:extLst>
              </p:cNvPr>
              <p:cNvSpPr/>
              <p:nvPr/>
            </p:nvSpPr>
            <p:spPr>
              <a:xfrm>
                <a:off x="5133738" y="-1871901"/>
                <a:ext cx="314192" cy="39814"/>
              </a:xfrm>
              <a:custGeom>
                <a:avLst/>
                <a:gdLst>
                  <a:gd name="connsiteX0" fmla="*/ 309301 w 314192"/>
                  <a:gd name="connsiteY0" fmla="*/ 40143 h 39814"/>
                  <a:gd name="connsiteX1" fmla="*/ 3487 w 314192"/>
                  <a:gd name="connsiteY1" fmla="*/ 8648 h 39814"/>
                  <a:gd name="connsiteX2" fmla="*/ -293 w 314192"/>
                  <a:gd name="connsiteY2" fmla="*/ 4081 h 39814"/>
                  <a:gd name="connsiteX3" fmla="*/ 4274 w 314192"/>
                  <a:gd name="connsiteY3" fmla="*/ 373 h 39814"/>
                  <a:gd name="connsiteX4" fmla="*/ 4353 w 314192"/>
                  <a:gd name="connsiteY4" fmla="*/ 381 h 39814"/>
                  <a:gd name="connsiteX5" fmla="*/ 310088 w 314192"/>
                  <a:gd name="connsiteY5" fmla="*/ 31876 h 39814"/>
                  <a:gd name="connsiteX6" fmla="*/ 313868 w 314192"/>
                  <a:gd name="connsiteY6" fmla="*/ 36403 h 39814"/>
                  <a:gd name="connsiteX7" fmla="*/ 313868 w 314192"/>
                  <a:gd name="connsiteY7" fmla="*/ 36442 h 39814"/>
                  <a:gd name="connsiteX8" fmla="*/ 309301 w 314192"/>
                  <a:gd name="connsiteY8" fmla="*/ 40143 h 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92" h="39814">
                    <a:moveTo>
                      <a:pt x="309301" y="40143"/>
                    </a:moveTo>
                    <a:lnTo>
                      <a:pt x="3487" y="8648"/>
                    </a:lnTo>
                    <a:cubicBezTo>
                      <a:pt x="1203" y="8396"/>
                      <a:pt x="-450" y="6373"/>
                      <a:pt x="-293" y="4081"/>
                    </a:cubicBezTo>
                    <a:cubicBezTo>
                      <a:pt x="-57" y="1790"/>
                      <a:pt x="1990" y="129"/>
                      <a:pt x="4274" y="373"/>
                    </a:cubicBezTo>
                    <a:cubicBezTo>
                      <a:pt x="4353" y="373"/>
                      <a:pt x="4353" y="381"/>
                      <a:pt x="4353" y="381"/>
                    </a:cubicBezTo>
                    <a:lnTo>
                      <a:pt x="310088" y="31876"/>
                    </a:lnTo>
                    <a:cubicBezTo>
                      <a:pt x="312372" y="32080"/>
                      <a:pt x="314104" y="34112"/>
                      <a:pt x="313868" y="36403"/>
                    </a:cubicBezTo>
                    <a:cubicBezTo>
                      <a:pt x="313868" y="36419"/>
                      <a:pt x="313868" y="36427"/>
                      <a:pt x="313868" y="36442"/>
                    </a:cubicBezTo>
                    <a:cubicBezTo>
                      <a:pt x="313632" y="38718"/>
                      <a:pt x="311585" y="40371"/>
                      <a:pt x="309301" y="40143"/>
                    </a:cubicBezTo>
                    <a:close/>
                  </a:path>
                </a:pathLst>
              </a:custGeom>
              <a:solidFill>
                <a:srgbClr val="263238"/>
              </a:solidFill>
              <a:ln w="7867" cap="flat">
                <a:noFill/>
                <a:prstDash val="solid"/>
                <a:miter/>
              </a:ln>
            </p:spPr>
            <p:txBody>
              <a:bodyPr rtlCol="0" anchor="ctr"/>
              <a:lstStyle/>
              <a:p>
                <a:endParaRPr lang="en-US"/>
              </a:p>
            </p:txBody>
          </p:sp>
          <p:sp>
            <p:nvSpPr>
              <p:cNvPr id="2810" name="Freeform: Shape 2809">
                <a:extLst>
                  <a:ext uri="{FF2B5EF4-FFF2-40B4-BE49-F238E27FC236}">
                    <a16:creationId xmlns:a16="http://schemas.microsoft.com/office/drawing/2014/main" id="{D5BA6A1D-B41E-4A56-4F2D-D00F05CDB34B}"/>
                  </a:ext>
                </a:extLst>
              </p:cNvPr>
              <p:cNvSpPr/>
              <p:nvPr/>
            </p:nvSpPr>
            <p:spPr>
              <a:xfrm rot="350999">
                <a:off x="5071361" y="-1818226"/>
                <a:ext cx="36297" cy="36297"/>
              </a:xfrm>
              <a:custGeom>
                <a:avLst/>
                <a:gdLst>
                  <a:gd name="connsiteX0" fmla="*/ 31034 w 36297"/>
                  <a:gd name="connsiteY0" fmla="*/ 349 h 36297"/>
                  <a:gd name="connsiteX1" fmla="*/ 35995 w 36297"/>
                  <a:gd name="connsiteY1" fmla="*/ 349 h 36297"/>
                  <a:gd name="connsiteX2" fmla="*/ 35995 w 36297"/>
                  <a:gd name="connsiteY2" fmla="*/ 36647 h 36297"/>
                  <a:gd name="connsiteX3" fmla="*/ 31034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4" y="349"/>
                    </a:moveTo>
                    <a:cubicBezTo>
                      <a:pt x="33774" y="349"/>
                      <a:pt x="35995" y="349"/>
                      <a:pt x="35995" y="349"/>
                    </a:cubicBezTo>
                    <a:lnTo>
                      <a:pt x="35995" y="36647"/>
                    </a:lnTo>
                    <a:cubicBezTo>
                      <a:pt x="35995" y="36647"/>
                      <a:pt x="33774" y="36647"/>
                      <a:pt x="31034" y="36647"/>
                    </a:cubicBezTo>
                    <a:lnTo>
                      <a:pt x="4658" y="36647"/>
                    </a:lnTo>
                    <a:cubicBezTo>
                      <a:pt x="1918" y="36647"/>
                      <a:pt x="-303" y="36647"/>
                      <a:pt x="-303" y="36647"/>
                    </a:cubicBezTo>
                    <a:lnTo>
                      <a:pt x="-303" y="349"/>
                    </a:lnTo>
                    <a:cubicBezTo>
                      <a:pt x="-303" y="349"/>
                      <a:pt x="1918" y="349"/>
                      <a:pt x="4658" y="349"/>
                    </a:cubicBezTo>
                    <a:close/>
                  </a:path>
                </a:pathLst>
              </a:custGeom>
              <a:solidFill>
                <a:srgbClr val="BFBFBF"/>
              </a:solidFill>
              <a:ln w="7867" cap="flat">
                <a:solidFill>
                  <a:srgbClr val="263238"/>
                </a:solidFill>
                <a:prstDash val="solid"/>
                <a:miter/>
              </a:ln>
            </p:spPr>
            <p:txBody>
              <a:bodyPr rtlCol="0" anchor="ctr"/>
              <a:lstStyle/>
              <a:p>
                <a:endParaRPr lang="en-US"/>
              </a:p>
            </p:txBody>
          </p:sp>
          <p:sp>
            <p:nvSpPr>
              <p:cNvPr id="2811" name="Freeform: Shape 2810">
                <a:extLst>
                  <a:ext uri="{FF2B5EF4-FFF2-40B4-BE49-F238E27FC236}">
                    <a16:creationId xmlns:a16="http://schemas.microsoft.com/office/drawing/2014/main" id="{0D32D890-5211-F287-317B-1C15502AB65A}"/>
                  </a:ext>
                </a:extLst>
              </p:cNvPr>
              <p:cNvSpPr/>
              <p:nvPr/>
            </p:nvSpPr>
            <p:spPr>
              <a:xfrm>
                <a:off x="5127348" y="-1808901"/>
                <a:ext cx="346948" cy="43011"/>
              </a:xfrm>
              <a:custGeom>
                <a:avLst/>
                <a:gdLst>
                  <a:gd name="connsiteX0" fmla="*/ 342462 w 346948"/>
                  <a:gd name="connsiteY0" fmla="*/ 43361 h 43011"/>
                  <a:gd name="connsiteX1" fmla="*/ 3420 w 346948"/>
                  <a:gd name="connsiteY1" fmla="*/ 8638 h 43011"/>
                  <a:gd name="connsiteX2" fmla="*/ -280 w 346948"/>
                  <a:gd name="connsiteY2" fmla="*/ 4071 h 43011"/>
                  <a:gd name="connsiteX3" fmla="*/ 4286 w 346948"/>
                  <a:gd name="connsiteY3" fmla="*/ 370 h 43011"/>
                  <a:gd name="connsiteX4" fmla="*/ 342855 w 346948"/>
                  <a:gd name="connsiteY4" fmla="*/ 35093 h 43011"/>
                  <a:gd name="connsiteX5" fmla="*/ 346636 w 346948"/>
                  <a:gd name="connsiteY5" fmla="*/ 39660 h 43011"/>
                  <a:gd name="connsiteX6" fmla="*/ 342462 w 346948"/>
                  <a:gd name="connsiteY6" fmla="*/ 43361 h 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948" h="43011">
                    <a:moveTo>
                      <a:pt x="342462" y="43361"/>
                    </a:moveTo>
                    <a:lnTo>
                      <a:pt x="3420" y="8638"/>
                    </a:lnTo>
                    <a:cubicBezTo>
                      <a:pt x="1137" y="8393"/>
                      <a:pt x="-517" y="6354"/>
                      <a:pt x="-280" y="4071"/>
                    </a:cubicBezTo>
                    <a:cubicBezTo>
                      <a:pt x="-44" y="1795"/>
                      <a:pt x="2003" y="142"/>
                      <a:pt x="4286" y="370"/>
                    </a:cubicBezTo>
                    <a:lnTo>
                      <a:pt x="342855" y="35093"/>
                    </a:lnTo>
                    <a:cubicBezTo>
                      <a:pt x="345139" y="35345"/>
                      <a:pt x="346792" y="37369"/>
                      <a:pt x="346636" y="39660"/>
                    </a:cubicBezTo>
                    <a:cubicBezTo>
                      <a:pt x="346399" y="41778"/>
                      <a:pt x="344588" y="43376"/>
                      <a:pt x="342462" y="43361"/>
                    </a:cubicBezTo>
                    <a:close/>
                  </a:path>
                </a:pathLst>
              </a:custGeom>
              <a:solidFill>
                <a:srgbClr val="263238"/>
              </a:solidFill>
              <a:ln w="7867" cap="flat">
                <a:noFill/>
                <a:prstDash val="solid"/>
                <a:miter/>
              </a:ln>
            </p:spPr>
            <p:txBody>
              <a:bodyPr rtlCol="0" anchor="ctr"/>
              <a:lstStyle/>
              <a:p>
                <a:endParaRPr lang="en-US"/>
              </a:p>
            </p:txBody>
          </p:sp>
          <p:sp>
            <p:nvSpPr>
              <p:cNvPr id="2812" name="Freeform: Shape 2811">
                <a:extLst>
                  <a:ext uri="{FF2B5EF4-FFF2-40B4-BE49-F238E27FC236}">
                    <a16:creationId xmlns:a16="http://schemas.microsoft.com/office/drawing/2014/main" id="{6D75E1BE-6CEA-740C-7350-A2C6B9FF31F3}"/>
                  </a:ext>
                </a:extLst>
              </p:cNvPr>
              <p:cNvSpPr/>
              <p:nvPr/>
            </p:nvSpPr>
            <p:spPr>
              <a:xfrm>
                <a:off x="5125459" y="-1791027"/>
                <a:ext cx="314126" cy="39814"/>
              </a:xfrm>
              <a:custGeom>
                <a:avLst/>
                <a:gdLst>
                  <a:gd name="connsiteX0" fmla="*/ 309235 w 314126"/>
                  <a:gd name="connsiteY0" fmla="*/ 40132 h 39814"/>
                  <a:gd name="connsiteX1" fmla="*/ 3498 w 314126"/>
                  <a:gd name="connsiteY1" fmla="*/ 8638 h 39814"/>
                  <a:gd name="connsiteX2" fmla="*/ -281 w 314126"/>
                  <a:gd name="connsiteY2" fmla="*/ 4110 h 39814"/>
                  <a:gd name="connsiteX3" fmla="*/ -281 w 314126"/>
                  <a:gd name="connsiteY3" fmla="*/ 4071 h 39814"/>
                  <a:gd name="connsiteX4" fmla="*/ 4285 w 314126"/>
                  <a:gd name="connsiteY4" fmla="*/ 370 h 39814"/>
                  <a:gd name="connsiteX5" fmla="*/ 310101 w 314126"/>
                  <a:gd name="connsiteY5" fmla="*/ 31865 h 39814"/>
                  <a:gd name="connsiteX6" fmla="*/ 313801 w 314126"/>
                  <a:gd name="connsiteY6" fmla="*/ 36432 h 39814"/>
                  <a:gd name="connsiteX7" fmla="*/ 309391 w 314126"/>
                  <a:gd name="connsiteY7" fmla="*/ 40148 h 39814"/>
                  <a:gd name="connsiteX8" fmla="*/ 309235 w 314126"/>
                  <a:gd name="connsiteY8" fmla="*/ 40132 h 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26" h="39814">
                    <a:moveTo>
                      <a:pt x="309235" y="40132"/>
                    </a:moveTo>
                    <a:lnTo>
                      <a:pt x="3498" y="8638"/>
                    </a:lnTo>
                    <a:cubicBezTo>
                      <a:pt x="1214" y="8433"/>
                      <a:pt x="-518" y="6402"/>
                      <a:pt x="-281" y="4110"/>
                    </a:cubicBezTo>
                    <a:cubicBezTo>
                      <a:pt x="-281" y="4094"/>
                      <a:pt x="-281" y="4087"/>
                      <a:pt x="-281" y="4071"/>
                    </a:cubicBezTo>
                    <a:cubicBezTo>
                      <a:pt x="-45" y="1795"/>
                      <a:pt x="2002" y="142"/>
                      <a:pt x="4285" y="370"/>
                    </a:cubicBezTo>
                    <a:lnTo>
                      <a:pt x="310101" y="31865"/>
                    </a:lnTo>
                    <a:cubicBezTo>
                      <a:pt x="312383" y="32109"/>
                      <a:pt x="314037" y="34148"/>
                      <a:pt x="313801" y="36432"/>
                    </a:cubicBezTo>
                    <a:cubicBezTo>
                      <a:pt x="313565" y="38684"/>
                      <a:pt x="311596" y="40345"/>
                      <a:pt x="309391" y="40148"/>
                    </a:cubicBezTo>
                    <a:cubicBezTo>
                      <a:pt x="309312" y="40140"/>
                      <a:pt x="309312" y="40140"/>
                      <a:pt x="309235" y="40132"/>
                    </a:cubicBezTo>
                    <a:close/>
                  </a:path>
                </a:pathLst>
              </a:custGeom>
              <a:solidFill>
                <a:srgbClr val="263238"/>
              </a:solidFill>
              <a:ln w="7867" cap="flat">
                <a:noFill/>
                <a:prstDash val="solid"/>
                <a:miter/>
              </a:ln>
            </p:spPr>
            <p:txBody>
              <a:bodyPr rtlCol="0" anchor="ctr"/>
              <a:lstStyle/>
              <a:p>
                <a:endParaRPr lang="en-US"/>
              </a:p>
            </p:txBody>
          </p:sp>
          <p:sp>
            <p:nvSpPr>
              <p:cNvPr id="2813" name="Freeform: Shape 2812">
                <a:extLst>
                  <a:ext uri="{FF2B5EF4-FFF2-40B4-BE49-F238E27FC236}">
                    <a16:creationId xmlns:a16="http://schemas.microsoft.com/office/drawing/2014/main" id="{5A3CE365-8816-7F9A-A58E-3AC106BF7637}"/>
                  </a:ext>
                </a:extLst>
              </p:cNvPr>
              <p:cNvSpPr/>
              <p:nvPr/>
            </p:nvSpPr>
            <p:spPr>
              <a:xfrm rot="350999">
                <a:off x="5063084" y="-1737367"/>
                <a:ext cx="36297" cy="36297"/>
              </a:xfrm>
              <a:custGeom>
                <a:avLst/>
                <a:gdLst>
                  <a:gd name="connsiteX0" fmla="*/ 31035 w 36297"/>
                  <a:gd name="connsiteY0" fmla="*/ 349 h 36297"/>
                  <a:gd name="connsiteX1" fmla="*/ 35995 w 36297"/>
                  <a:gd name="connsiteY1" fmla="*/ 349 h 36297"/>
                  <a:gd name="connsiteX2" fmla="*/ 35995 w 36297"/>
                  <a:gd name="connsiteY2" fmla="*/ 36647 h 36297"/>
                  <a:gd name="connsiteX3" fmla="*/ 31035 w 36297"/>
                  <a:gd name="connsiteY3" fmla="*/ 36647 h 36297"/>
                  <a:gd name="connsiteX4" fmla="*/ 4658 w 36297"/>
                  <a:gd name="connsiteY4" fmla="*/ 36647 h 36297"/>
                  <a:gd name="connsiteX5" fmla="*/ -302 w 36297"/>
                  <a:gd name="connsiteY5" fmla="*/ 36647 h 36297"/>
                  <a:gd name="connsiteX6" fmla="*/ -302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5" y="349"/>
                    </a:moveTo>
                    <a:cubicBezTo>
                      <a:pt x="33774" y="349"/>
                      <a:pt x="35995" y="349"/>
                      <a:pt x="35995" y="349"/>
                    </a:cubicBezTo>
                    <a:lnTo>
                      <a:pt x="35995" y="36647"/>
                    </a:lnTo>
                    <a:cubicBezTo>
                      <a:pt x="35995" y="36647"/>
                      <a:pt x="33774" y="36647"/>
                      <a:pt x="31035" y="36647"/>
                    </a:cubicBezTo>
                    <a:lnTo>
                      <a:pt x="4658" y="36647"/>
                    </a:lnTo>
                    <a:cubicBezTo>
                      <a:pt x="1919" y="36647"/>
                      <a:pt x="-302" y="36647"/>
                      <a:pt x="-302" y="36647"/>
                    </a:cubicBezTo>
                    <a:lnTo>
                      <a:pt x="-302" y="349"/>
                    </a:lnTo>
                    <a:cubicBezTo>
                      <a:pt x="-302" y="349"/>
                      <a:pt x="1919" y="349"/>
                      <a:pt x="4658" y="349"/>
                    </a:cubicBezTo>
                    <a:close/>
                  </a:path>
                </a:pathLst>
              </a:custGeom>
              <a:solidFill>
                <a:srgbClr val="FFFFFF"/>
              </a:solidFill>
              <a:ln w="7867" cap="rnd">
                <a:solidFill>
                  <a:srgbClr val="263238"/>
                </a:solidFill>
                <a:prstDash val="solid"/>
                <a:round/>
              </a:ln>
            </p:spPr>
            <p:txBody>
              <a:bodyPr rtlCol="0" anchor="ctr"/>
              <a:lstStyle/>
              <a:p>
                <a:endParaRPr lang="en-US"/>
              </a:p>
            </p:txBody>
          </p:sp>
          <p:sp>
            <p:nvSpPr>
              <p:cNvPr id="2814" name="Freeform: Shape 2813">
                <a:extLst>
                  <a:ext uri="{FF2B5EF4-FFF2-40B4-BE49-F238E27FC236}">
                    <a16:creationId xmlns:a16="http://schemas.microsoft.com/office/drawing/2014/main" id="{652DE418-6853-1BF3-E414-6D544CBD5EB8}"/>
                  </a:ext>
                </a:extLst>
              </p:cNvPr>
              <p:cNvSpPr/>
              <p:nvPr/>
            </p:nvSpPr>
            <p:spPr>
              <a:xfrm>
                <a:off x="5119407" y="-1728048"/>
                <a:ext cx="346948" cy="43114"/>
              </a:xfrm>
              <a:custGeom>
                <a:avLst/>
                <a:gdLst>
                  <a:gd name="connsiteX0" fmla="*/ 342056 w 346948"/>
                  <a:gd name="connsiteY0" fmla="*/ 43450 h 43114"/>
                  <a:gd name="connsiteX1" fmla="*/ 3487 w 346948"/>
                  <a:gd name="connsiteY1" fmla="*/ 8648 h 43114"/>
                  <a:gd name="connsiteX2" fmla="*/ -293 w 346948"/>
                  <a:gd name="connsiteY2" fmla="*/ 4082 h 43114"/>
                  <a:gd name="connsiteX3" fmla="*/ 4275 w 346948"/>
                  <a:gd name="connsiteY3" fmla="*/ 373 h 43114"/>
                  <a:gd name="connsiteX4" fmla="*/ 4353 w 346948"/>
                  <a:gd name="connsiteY4" fmla="*/ 381 h 43114"/>
                  <a:gd name="connsiteX5" fmla="*/ 342922 w 346948"/>
                  <a:gd name="connsiteY5" fmla="*/ 35104 h 43114"/>
                  <a:gd name="connsiteX6" fmla="*/ 346623 w 346948"/>
                  <a:gd name="connsiteY6" fmla="*/ 39671 h 43114"/>
                  <a:gd name="connsiteX7" fmla="*/ 342056 w 346948"/>
                  <a:gd name="connsiteY7" fmla="*/ 43450 h 4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948" h="43114">
                    <a:moveTo>
                      <a:pt x="342056" y="43450"/>
                    </a:moveTo>
                    <a:lnTo>
                      <a:pt x="3487" y="8648"/>
                    </a:lnTo>
                    <a:cubicBezTo>
                      <a:pt x="1204" y="8396"/>
                      <a:pt x="-450" y="6373"/>
                      <a:pt x="-293" y="4082"/>
                    </a:cubicBezTo>
                    <a:cubicBezTo>
                      <a:pt x="-56" y="1790"/>
                      <a:pt x="1991" y="129"/>
                      <a:pt x="4275" y="373"/>
                    </a:cubicBezTo>
                    <a:cubicBezTo>
                      <a:pt x="4353" y="373"/>
                      <a:pt x="4353" y="381"/>
                      <a:pt x="4353" y="381"/>
                    </a:cubicBezTo>
                    <a:lnTo>
                      <a:pt x="342922" y="35104"/>
                    </a:lnTo>
                    <a:cubicBezTo>
                      <a:pt x="345206" y="35348"/>
                      <a:pt x="346859" y="37387"/>
                      <a:pt x="346623" y="39671"/>
                    </a:cubicBezTo>
                    <a:cubicBezTo>
                      <a:pt x="346387" y="41962"/>
                      <a:pt x="344340" y="43631"/>
                      <a:pt x="342056" y="43450"/>
                    </a:cubicBezTo>
                    <a:close/>
                  </a:path>
                </a:pathLst>
              </a:custGeom>
              <a:solidFill>
                <a:srgbClr val="263238"/>
              </a:solidFill>
              <a:ln w="7867" cap="flat">
                <a:noFill/>
                <a:prstDash val="solid"/>
                <a:miter/>
              </a:ln>
            </p:spPr>
            <p:txBody>
              <a:bodyPr rtlCol="0" anchor="ctr"/>
              <a:lstStyle/>
              <a:p>
                <a:endParaRPr lang="en-US"/>
              </a:p>
            </p:txBody>
          </p:sp>
          <p:sp>
            <p:nvSpPr>
              <p:cNvPr id="2815" name="Freeform: Shape 2814">
                <a:extLst>
                  <a:ext uri="{FF2B5EF4-FFF2-40B4-BE49-F238E27FC236}">
                    <a16:creationId xmlns:a16="http://schemas.microsoft.com/office/drawing/2014/main" id="{4EE805E4-2C6E-04CC-1AA9-8E9C45CA1BB0}"/>
                  </a:ext>
                </a:extLst>
              </p:cNvPr>
              <p:cNvSpPr/>
              <p:nvPr/>
            </p:nvSpPr>
            <p:spPr>
              <a:xfrm>
                <a:off x="5117112" y="-1710161"/>
                <a:ext cx="314127" cy="39876"/>
              </a:xfrm>
              <a:custGeom>
                <a:avLst/>
                <a:gdLst>
                  <a:gd name="connsiteX0" fmla="*/ 309235 w 314127"/>
                  <a:gd name="connsiteY0" fmla="*/ 40208 h 39876"/>
                  <a:gd name="connsiteX1" fmla="*/ 3421 w 314127"/>
                  <a:gd name="connsiteY1" fmla="*/ 8713 h 39876"/>
                  <a:gd name="connsiteX2" fmla="*/ -281 w 314127"/>
                  <a:gd name="connsiteY2" fmla="*/ 4147 h 39876"/>
                  <a:gd name="connsiteX3" fmla="*/ 4287 w 314127"/>
                  <a:gd name="connsiteY3" fmla="*/ 367 h 39876"/>
                  <a:gd name="connsiteX4" fmla="*/ 4287 w 314127"/>
                  <a:gd name="connsiteY4" fmla="*/ 367 h 39876"/>
                  <a:gd name="connsiteX5" fmla="*/ 310101 w 314127"/>
                  <a:gd name="connsiteY5" fmla="*/ 31862 h 39876"/>
                  <a:gd name="connsiteX6" fmla="*/ 313802 w 314127"/>
                  <a:gd name="connsiteY6" fmla="*/ 36429 h 39876"/>
                  <a:gd name="connsiteX7" fmla="*/ 309235 w 314127"/>
                  <a:gd name="connsiteY7" fmla="*/ 40208 h 39876"/>
                  <a:gd name="connsiteX8" fmla="*/ 309235 w 314127"/>
                  <a:gd name="connsiteY8" fmla="*/ 40208 h 3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27" h="39876">
                    <a:moveTo>
                      <a:pt x="309235" y="40208"/>
                    </a:moveTo>
                    <a:lnTo>
                      <a:pt x="3421" y="8713"/>
                    </a:lnTo>
                    <a:cubicBezTo>
                      <a:pt x="1137" y="8469"/>
                      <a:pt x="-516" y="6430"/>
                      <a:pt x="-281" y="4147"/>
                    </a:cubicBezTo>
                    <a:cubicBezTo>
                      <a:pt x="-44" y="1847"/>
                      <a:pt x="1924" y="155"/>
                      <a:pt x="4287" y="367"/>
                    </a:cubicBezTo>
                    <a:cubicBezTo>
                      <a:pt x="4287" y="367"/>
                      <a:pt x="4287" y="367"/>
                      <a:pt x="4287" y="367"/>
                    </a:cubicBezTo>
                    <a:lnTo>
                      <a:pt x="310101" y="31862"/>
                    </a:lnTo>
                    <a:cubicBezTo>
                      <a:pt x="312385" y="32106"/>
                      <a:pt x="314038" y="34145"/>
                      <a:pt x="313802" y="36429"/>
                    </a:cubicBezTo>
                    <a:cubicBezTo>
                      <a:pt x="313566" y="38728"/>
                      <a:pt x="311598" y="40421"/>
                      <a:pt x="309235" y="40208"/>
                    </a:cubicBezTo>
                    <a:cubicBezTo>
                      <a:pt x="309235" y="40208"/>
                      <a:pt x="309235" y="40208"/>
                      <a:pt x="309235" y="40208"/>
                    </a:cubicBezTo>
                    <a:close/>
                  </a:path>
                </a:pathLst>
              </a:custGeom>
              <a:solidFill>
                <a:srgbClr val="263238"/>
              </a:solidFill>
              <a:ln w="7867" cap="flat">
                <a:noFill/>
                <a:prstDash val="solid"/>
                <a:miter/>
              </a:ln>
            </p:spPr>
            <p:txBody>
              <a:bodyPr rtlCol="0" anchor="ctr"/>
              <a:lstStyle/>
              <a:p>
                <a:endParaRPr lang="en-US"/>
              </a:p>
            </p:txBody>
          </p:sp>
          <p:sp>
            <p:nvSpPr>
              <p:cNvPr id="2816" name="Freeform: Shape 2815">
                <a:extLst>
                  <a:ext uri="{FF2B5EF4-FFF2-40B4-BE49-F238E27FC236}">
                    <a16:creationId xmlns:a16="http://schemas.microsoft.com/office/drawing/2014/main" id="{34C8427F-3BF4-C708-2225-95861A1952FF}"/>
                  </a:ext>
                </a:extLst>
              </p:cNvPr>
              <p:cNvSpPr/>
              <p:nvPr/>
            </p:nvSpPr>
            <p:spPr>
              <a:xfrm>
                <a:off x="4535778" y="-1047237"/>
                <a:ext cx="902307" cy="108770"/>
              </a:xfrm>
              <a:custGeom>
                <a:avLst/>
                <a:gdLst>
                  <a:gd name="connsiteX0" fmla="*/ 893719 w 902307"/>
                  <a:gd name="connsiteY0" fmla="*/ 90957 h 108770"/>
                  <a:gd name="connsiteX1" fmla="*/ 9974 w 902307"/>
                  <a:gd name="connsiteY1" fmla="*/ 410 h 108770"/>
                  <a:gd name="connsiteX2" fmla="*/ -262 w 902307"/>
                  <a:gd name="connsiteY2" fmla="*/ 8283 h 108770"/>
                  <a:gd name="connsiteX3" fmla="*/ 8084 w 902307"/>
                  <a:gd name="connsiteY3" fmla="*/ 18519 h 108770"/>
                  <a:gd name="connsiteX4" fmla="*/ 891829 w 902307"/>
                  <a:gd name="connsiteY4" fmla="*/ 109067 h 108770"/>
                  <a:gd name="connsiteX5" fmla="*/ 901986 w 902307"/>
                  <a:gd name="connsiteY5" fmla="*/ 100886 h 108770"/>
                  <a:gd name="connsiteX6" fmla="*/ 901986 w 902307"/>
                  <a:gd name="connsiteY6" fmla="*/ 100721 h 108770"/>
                  <a:gd name="connsiteX7" fmla="*/ 893719 w 902307"/>
                  <a:gd name="connsiteY7" fmla="*/ 90957 h 10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307" h="108770">
                    <a:moveTo>
                      <a:pt x="893719" y="90957"/>
                    </a:moveTo>
                    <a:lnTo>
                      <a:pt x="9974" y="410"/>
                    </a:lnTo>
                    <a:cubicBezTo>
                      <a:pt x="5013" y="-157"/>
                      <a:pt x="446" y="3331"/>
                      <a:pt x="-262" y="8283"/>
                    </a:cubicBezTo>
                    <a:cubicBezTo>
                      <a:pt x="-734" y="13409"/>
                      <a:pt x="2966" y="17984"/>
                      <a:pt x="8084" y="18519"/>
                    </a:cubicBezTo>
                    <a:lnTo>
                      <a:pt x="891829" y="109067"/>
                    </a:lnTo>
                    <a:cubicBezTo>
                      <a:pt x="896868" y="109610"/>
                      <a:pt x="901435" y="105949"/>
                      <a:pt x="901986" y="100886"/>
                    </a:cubicBezTo>
                    <a:cubicBezTo>
                      <a:pt x="901986" y="100831"/>
                      <a:pt x="901986" y="100776"/>
                      <a:pt x="901986" y="100721"/>
                    </a:cubicBezTo>
                    <a:cubicBezTo>
                      <a:pt x="902301" y="95784"/>
                      <a:pt x="898600" y="91493"/>
                      <a:pt x="893719" y="90957"/>
                    </a:cubicBezTo>
                    <a:close/>
                  </a:path>
                </a:pathLst>
              </a:custGeom>
              <a:solidFill>
                <a:srgbClr val="263238"/>
              </a:solidFill>
              <a:ln w="7867" cap="flat">
                <a:noFill/>
                <a:prstDash val="solid"/>
                <a:miter/>
              </a:ln>
            </p:spPr>
            <p:txBody>
              <a:bodyPr rtlCol="0" anchor="ctr"/>
              <a:lstStyle/>
              <a:p>
                <a:endParaRPr lang="en-US"/>
              </a:p>
            </p:txBody>
          </p:sp>
          <p:sp>
            <p:nvSpPr>
              <p:cNvPr id="2817" name="Freeform: Shape 2816">
                <a:extLst>
                  <a:ext uri="{FF2B5EF4-FFF2-40B4-BE49-F238E27FC236}">
                    <a16:creationId xmlns:a16="http://schemas.microsoft.com/office/drawing/2014/main" id="{01C0FD3F-AF15-3601-B025-0573E20867F3}"/>
                  </a:ext>
                </a:extLst>
              </p:cNvPr>
              <p:cNvSpPr/>
              <p:nvPr/>
            </p:nvSpPr>
            <p:spPr>
              <a:xfrm>
                <a:off x="4384979" y="-995427"/>
                <a:ext cx="1045822" cy="123491"/>
              </a:xfrm>
              <a:custGeom>
                <a:avLst/>
                <a:gdLst>
                  <a:gd name="connsiteX0" fmla="*/ 1037667 w 1045822"/>
                  <a:gd name="connsiteY0" fmla="*/ 105679 h 123491"/>
                  <a:gd name="connsiteX1" fmla="*/ 9912 w 1045822"/>
                  <a:gd name="connsiteY1" fmla="*/ 408 h 123491"/>
                  <a:gd name="connsiteX2" fmla="*/ -245 w 1045822"/>
                  <a:gd name="connsiteY2" fmla="*/ 8282 h 123491"/>
                  <a:gd name="connsiteX3" fmla="*/ 7628 w 1045822"/>
                  <a:gd name="connsiteY3" fmla="*/ 18517 h 123491"/>
                  <a:gd name="connsiteX4" fmla="*/ 1035226 w 1045822"/>
                  <a:gd name="connsiteY4" fmla="*/ 123789 h 123491"/>
                  <a:gd name="connsiteX5" fmla="*/ 1045462 w 1045822"/>
                  <a:gd name="connsiteY5" fmla="*/ 115915 h 123491"/>
                  <a:gd name="connsiteX6" fmla="*/ 1037667 w 1045822"/>
                  <a:gd name="connsiteY6" fmla="*/ 105679 h 12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822" h="123491">
                    <a:moveTo>
                      <a:pt x="1037667" y="105679"/>
                    </a:moveTo>
                    <a:lnTo>
                      <a:pt x="9912" y="408"/>
                    </a:lnTo>
                    <a:cubicBezTo>
                      <a:pt x="4951" y="-151"/>
                      <a:pt x="464" y="3337"/>
                      <a:pt x="-245" y="8282"/>
                    </a:cubicBezTo>
                    <a:cubicBezTo>
                      <a:pt x="-796" y="13258"/>
                      <a:pt x="2668" y="17785"/>
                      <a:pt x="7628" y="18517"/>
                    </a:cubicBezTo>
                    <a:lnTo>
                      <a:pt x="1035226" y="123789"/>
                    </a:lnTo>
                    <a:cubicBezTo>
                      <a:pt x="1040187" y="124310"/>
                      <a:pt x="1044675" y="120847"/>
                      <a:pt x="1045462" y="115915"/>
                    </a:cubicBezTo>
                    <a:cubicBezTo>
                      <a:pt x="1046013" y="110977"/>
                      <a:pt x="1042549" y="106486"/>
                      <a:pt x="1037667" y="105679"/>
                    </a:cubicBezTo>
                    <a:close/>
                  </a:path>
                </a:pathLst>
              </a:custGeom>
              <a:solidFill>
                <a:srgbClr val="263238"/>
              </a:solidFill>
              <a:ln w="7867" cap="flat">
                <a:noFill/>
                <a:prstDash val="solid"/>
                <a:miter/>
              </a:ln>
            </p:spPr>
            <p:txBody>
              <a:bodyPr rtlCol="0" anchor="ctr"/>
              <a:lstStyle/>
              <a:p>
                <a:endParaRPr lang="en-US"/>
              </a:p>
            </p:txBody>
          </p:sp>
          <p:sp>
            <p:nvSpPr>
              <p:cNvPr id="2818" name="Freeform: Shape 2817">
                <a:extLst>
                  <a:ext uri="{FF2B5EF4-FFF2-40B4-BE49-F238E27FC236}">
                    <a16:creationId xmlns:a16="http://schemas.microsoft.com/office/drawing/2014/main" id="{A9538442-5844-4309-A82D-1FAF21B056FB}"/>
                  </a:ext>
                </a:extLst>
              </p:cNvPr>
              <p:cNvSpPr/>
              <p:nvPr/>
            </p:nvSpPr>
            <p:spPr>
              <a:xfrm>
                <a:off x="4378303" y="-928896"/>
                <a:ext cx="614560" cy="79242"/>
              </a:xfrm>
              <a:custGeom>
                <a:avLst/>
                <a:gdLst>
                  <a:gd name="connsiteX0" fmla="*/ 605935 w 614560"/>
                  <a:gd name="connsiteY0" fmla="*/ 61431 h 79242"/>
                  <a:gd name="connsiteX1" fmla="*/ 9975 w 614560"/>
                  <a:gd name="connsiteY1" fmla="*/ 410 h 79242"/>
                  <a:gd name="connsiteX2" fmla="*/ -262 w 614560"/>
                  <a:gd name="connsiteY2" fmla="*/ 8283 h 79242"/>
                  <a:gd name="connsiteX3" fmla="*/ 8006 w 614560"/>
                  <a:gd name="connsiteY3" fmla="*/ 18519 h 79242"/>
                  <a:gd name="connsiteX4" fmla="*/ 604046 w 614560"/>
                  <a:gd name="connsiteY4" fmla="*/ 79540 h 79242"/>
                  <a:gd name="connsiteX5" fmla="*/ 614203 w 614560"/>
                  <a:gd name="connsiteY5" fmla="*/ 71667 h 79242"/>
                  <a:gd name="connsiteX6" fmla="*/ 605935 w 614560"/>
                  <a:gd name="connsiteY6" fmla="*/ 61434 h 79242"/>
                  <a:gd name="connsiteX7" fmla="*/ 605935 w 614560"/>
                  <a:gd name="connsiteY7" fmla="*/ 61431 h 7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560" h="79242">
                    <a:moveTo>
                      <a:pt x="605935" y="61431"/>
                    </a:moveTo>
                    <a:lnTo>
                      <a:pt x="9975" y="410"/>
                    </a:lnTo>
                    <a:cubicBezTo>
                      <a:pt x="5014" y="-157"/>
                      <a:pt x="447" y="3331"/>
                      <a:pt x="-262" y="8283"/>
                    </a:cubicBezTo>
                    <a:cubicBezTo>
                      <a:pt x="-734" y="13381"/>
                      <a:pt x="2888" y="17941"/>
                      <a:pt x="8006" y="18519"/>
                    </a:cubicBezTo>
                    <a:lnTo>
                      <a:pt x="604046" y="79540"/>
                    </a:lnTo>
                    <a:cubicBezTo>
                      <a:pt x="609006" y="80058"/>
                      <a:pt x="613495" y="76587"/>
                      <a:pt x="614203" y="71667"/>
                    </a:cubicBezTo>
                    <a:cubicBezTo>
                      <a:pt x="614754" y="66565"/>
                      <a:pt x="611053" y="61983"/>
                      <a:pt x="605935" y="61434"/>
                    </a:cubicBezTo>
                    <a:cubicBezTo>
                      <a:pt x="605935" y="61432"/>
                      <a:pt x="605935" y="61432"/>
                      <a:pt x="605935" y="61431"/>
                    </a:cubicBezTo>
                    <a:close/>
                  </a:path>
                </a:pathLst>
              </a:custGeom>
              <a:solidFill>
                <a:srgbClr val="263238"/>
              </a:solidFill>
              <a:ln w="7867" cap="flat">
                <a:noFill/>
                <a:prstDash val="solid"/>
                <a:miter/>
              </a:ln>
            </p:spPr>
            <p:txBody>
              <a:bodyPr rtlCol="0" anchor="ctr"/>
              <a:lstStyle/>
              <a:p>
                <a:endParaRPr lang="en-US"/>
              </a:p>
            </p:txBody>
          </p:sp>
          <p:sp>
            <p:nvSpPr>
              <p:cNvPr id="2819" name="Freeform: Shape 2818">
                <a:extLst>
                  <a:ext uri="{FF2B5EF4-FFF2-40B4-BE49-F238E27FC236}">
                    <a16:creationId xmlns:a16="http://schemas.microsoft.com/office/drawing/2014/main" id="{AE317DC4-AC48-0218-6089-EBC2F1B3CD60}"/>
                  </a:ext>
                </a:extLst>
              </p:cNvPr>
              <p:cNvSpPr/>
              <p:nvPr/>
            </p:nvSpPr>
            <p:spPr>
              <a:xfrm>
                <a:off x="4254255" y="-1803211"/>
                <a:ext cx="1329869" cy="1160348"/>
              </a:xfrm>
              <a:custGeom>
                <a:avLst/>
                <a:gdLst>
                  <a:gd name="connsiteX0" fmla="*/ 1272640 w 1329869"/>
                  <a:gd name="connsiteY0" fmla="*/ 341517 h 1160348"/>
                  <a:gd name="connsiteX1" fmla="*/ 1231618 w 1329869"/>
                  <a:gd name="connsiteY1" fmla="*/ 387657 h 1160348"/>
                  <a:gd name="connsiteX2" fmla="*/ 1191068 w 1329869"/>
                  <a:gd name="connsiteY2" fmla="*/ 176012 h 1160348"/>
                  <a:gd name="connsiteX3" fmla="*/ 1104458 w 1329869"/>
                  <a:gd name="connsiteY3" fmla="*/ 149950 h 1160348"/>
                  <a:gd name="connsiteX4" fmla="*/ 991627 w 1329869"/>
                  <a:gd name="connsiteY4" fmla="*/ 482535 h 1160348"/>
                  <a:gd name="connsiteX5" fmla="*/ 869033 w 1329869"/>
                  <a:gd name="connsiteY5" fmla="*/ 75543 h 1160348"/>
                  <a:gd name="connsiteX6" fmla="*/ 763289 w 1329869"/>
                  <a:gd name="connsiteY6" fmla="*/ 416317 h 1160348"/>
                  <a:gd name="connsiteX7" fmla="*/ 629436 w 1329869"/>
                  <a:gd name="connsiteY7" fmla="*/ 274590 h 1160348"/>
                  <a:gd name="connsiteX8" fmla="*/ 572746 w 1329869"/>
                  <a:gd name="connsiteY8" fmla="*/ 294983 h 1160348"/>
                  <a:gd name="connsiteX9" fmla="*/ 578966 w 1329869"/>
                  <a:gd name="connsiteY9" fmla="*/ 642371 h 1160348"/>
                  <a:gd name="connsiteX10" fmla="*/ 552746 w 1329869"/>
                  <a:gd name="connsiteY10" fmla="*/ 900629 h 1160348"/>
                  <a:gd name="connsiteX11" fmla="*/ 423145 w 1329869"/>
                  <a:gd name="connsiteY11" fmla="*/ 655993 h 1160348"/>
                  <a:gd name="connsiteX12" fmla="*/ 105284 w 1329869"/>
                  <a:gd name="connsiteY12" fmla="*/ 349 h 1160348"/>
                  <a:gd name="connsiteX13" fmla="*/ -303 w 1329869"/>
                  <a:gd name="connsiteY13" fmla="*/ 1031018 h 1160348"/>
                  <a:gd name="connsiteX14" fmla="*/ 118826 w 1329869"/>
                  <a:gd name="connsiteY14" fmla="*/ 1043222 h 1160348"/>
                  <a:gd name="connsiteX15" fmla="*/ 310237 w 1329869"/>
                  <a:gd name="connsiteY15" fmla="*/ 950627 h 1160348"/>
                  <a:gd name="connsiteX16" fmla="*/ 304961 w 1329869"/>
                  <a:gd name="connsiteY16" fmla="*/ 1062749 h 1160348"/>
                  <a:gd name="connsiteX17" fmla="*/ 1261145 w 1329869"/>
                  <a:gd name="connsiteY17" fmla="*/ 1160698 h 1160348"/>
                  <a:gd name="connsiteX18" fmla="*/ 1329567 w 1329869"/>
                  <a:gd name="connsiteY18" fmla="*/ 492850 h 1160348"/>
                  <a:gd name="connsiteX19" fmla="*/ 1272640 w 1329869"/>
                  <a:gd name="connsiteY19" fmla="*/ 341517 h 11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9869" h="1160348">
                    <a:moveTo>
                      <a:pt x="1272640" y="341517"/>
                    </a:moveTo>
                    <a:cubicBezTo>
                      <a:pt x="1242169" y="339076"/>
                      <a:pt x="1231618" y="387657"/>
                      <a:pt x="1231618" y="387657"/>
                    </a:cubicBezTo>
                    <a:cubicBezTo>
                      <a:pt x="1231618" y="387657"/>
                      <a:pt x="1183430" y="324667"/>
                      <a:pt x="1191068" y="176012"/>
                    </a:cubicBezTo>
                    <a:cubicBezTo>
                      <a:pt x="1191068" y="176012"/>
                      <a:pt x="1167447" y="110187"/>
                      <a:pt x="1104458" y="149950"/>
                    </a:cubicBezTo>
                    <a:cubicBezTo>
                      <a:pt x="1041468" y="189712"/>
                      <a:pt x="976037" y="329864"/>
                      <a:pt x="991627" y="482535"/>
                    </a:cubicBezTo>
                    <a:lnTo>
                      <a:pt x="869033" y="75543"/>
                    </a:lnTo>
                    <a:cubicBezTo>
                      <a:pt x="826673" y="84519"/>
                      <a:pt x="740613" y="141446"/>
                      <a:pt x="763289" y="416317"/>
                    </a:cubicBezTo>
                    <a:lnTo>
                      <a:pt x="629436" y="274590"/>
                    </a:lnTo>
                    <a:cubicBezTo>
                      <a:pt x="629436" y="274590"/>
                      <a:pt x="593217" y="262937"/>
                      <a:pt x="572746" y="294983"/>
                    </a:cubicBezTo>
                    <a:cubicBezTo>
                      <a:pt x="552274" y="327029"/>
                      <a:pt x="562038" y="556548"/>
                      <a:pt x="578966" y="642371"/>
                    </a:cubicBezTo>
                    <a:cubicBezTo>
                      <a:pt x="595894" y="728195"/>
                      <a:pt x="552746" y="900629"/>
                      <a:pt x="552746" y="900629"/>
                    </a:cubicBezTo>
                    <a:cubicBezTo>
                      <a:pt x="552746" y="900629"/>
                      <a:pt x="506685" y="705361"/>
                      <a:pt x="423145" y="655993"/>
                    </a:cubicBezTo>
                    <a:lnTo>
                      <a:pt x="105284" y="349"/>
                    </a:lnTo>
                    <a:lnTo>
                      <a:pt x="-303" y="1031018"/>
                    </a:lnTo>
                    <a:lnTo>
                      <a:pt x="118826" y="1043222"/>
                    </a:lnTo>
                    <a:lnTo>
                      <a:pt x="310237" y="950627"/>
                    </a:lnTo>
                    <a:cubicBezTo>
                      <a:pt x="309213" y="993696"/>
                      <a:pt x="308111" y="1033222"/>
                      <a:pt x="304961" y="1062749"/>
                    </a:cubicBezTo>
                    <a:lnTo>
                      <a:pt x="1261145" y="1160698"/>
                    </a:lnTo>
                    <a:lnTo>
                      <a:pt x="1329567" y="492850"/>
                    </a:lnTo>
                    <a:cubicBezTo>
                      <a:pt x="1306340" y="409467"/>
                      <a:pt x="1284135" y="342383"/>
                      <a:pt x="1272640" y="341517"/>
                    </a:cubicBezTo>
                    <a:close/>
                  </a:path>
                </a:pathLst>
              </a:custGeom>
              <a:solidFill>
                <a:srgbClr val="000000">
                  <a:alpha val="70000"/>
                </a:srgbClr>
              </a:solidFill>
              <a:ln w="7867" cap="flat">
                <a:noFill/>
                <a:prstDash val="solid"/>
                <a:miter/>
              </a:ln>
            </p:spPr>
            <p:txBody>
              <a:bodyPr rtlCol="0" anchor="ctr"/>
              <a:lstStyle/>
              <a:p>
                <a:endParaRPr lang="en-US"/>
              </a:p>
            </p:txBody>
          </p:sp>
        </p:grpSp>
        <p:sp>
          <p:nvSpPr>
            <p:cNvPr id="2711" name="Freeform: Shape 2710">
              <a:extLst>
                <a:ext uri="{FF2B5EF4-FFF2-40B4-BE49-F238E27FC236}">
                  <a16:creationId xmlns:a16="http://schemas.microsoft.com/office/drawing/2014/main" id="{4AD41D9A-9A61-4E25-5BF7-329ADE7BC772}"/>
                </a:ext>
              </a:extLst>
            </p:cNvPr>
            <p:cNvSpPr/>
            <p:nvPr/>
          </p:nvSpPr>
          <p:spPr>
            <a:xfrm>
              <a:off x="4254334" y="-2525702"/>
              <a:ext cx="1441045" cy="1882682"/>
            </a:xfrm>
            <a:custGeom>
              <a:avLst/>
              <a:gdLst>
                <a:gd name="connsiteX0" fmla="*/ 1441046 w 1441045"/>
                <a:gd name="connsiteY0" fmla="*/ 129208 h 1882682"/>
                <a:gd name="connsiteX1" fmla="*/ 1329791 w 1441045"/>
                <a:gd name="connsiteY1" fmla="*/ 1214835 h 1882682"/>
                <a:gd name="connsiteX2" fmla="*/ 1261368 w 1441045"/>
                <a:gd name="connsiteY2" fmla="*/ 1882682 h 1882682"/>
                <a:gd name="connsiteX3" fmla="*/ 305185 w 1441045"/>
                <a:gd name="connsiteY3" fmla="*/ 1784733 h 1882682"/>
                <a:gd name="connsiteX4" fmla="*/ 119129 w 1441045"/>
                <a:gd name="connsiteY4" fmla="*/ 1765679 h 1882682"/>
                <a:gd name="connsiteX5" fmla="*/ 0 w 1441045"/>
                <a:gd name="connsiteY5" fmla="*/ 1753475 h 1882682"/>
                <a:gd name="connsiteX6" fmla="*/ 105586 w 1441045"/>
                <a:gd name="connsiteY6" fmla="*/ 722806 h 1882682"/>
                <a:gd name="connsiteX7" fmla="*/ 179678 w 1441045"/>
                <a:gd name="connsiteY7" fmla="*/ 0 h 1882682"/>
                <a:gd name="connsiteX8" fmla="*/ 1441046 w 1441045"/>
                <a:gd name="connsiteY8" fmla="*/ 129208 h 188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045" h="1882682">
                  <a:moveTo>
                    <a:pt x="1441046" y="129208"/>
                  </a:moveTo>
                  <a:lnTo>
                    <a:pt x="1329791" y="1214835"/>
                  </a:lnTo>
                  <a:lnTo>
                    <a:pt x="1261368" y="1882682"/>
                  </a:lnTo>
                  <a:lnTo>
                    <a:pt x="305185" y="1784733"/>
                  </a:lnTo>
                  <a:lnTo>
                    <a:pt x="119129" y="1765679"/>
                  </a:lnTo>
                  <a:lnTo>
                    <a:pt x="0" y="1753475"/>
                  </a:lnTo>
                  <a:lnTo>
                    <a:pt x="105586" y="722806"/>
                  </a:lnTo>
                  <a:lnTo>
                    <a:pt x="179678" y="0"/>
                  </a:lnTo>
                  <a:lnTo>
                    <a:pt x="1441046" y="129208"/>
                  </a:lnTo>
                  <a:close/>
                </a:path>
              </a:pathLst>
            </a:custGeom>
            <a:noFill/>
            <a:ln w="7867" cap="rnd">
              <a:solidFill>
                <a:srgbClr val="263238"/>
              </a:solidFill>
              <a:prstDash val="solid"/>
              <a:round/>
            </a:ln>
          </p:spPr>
          <p:txBody>
            <a:bodyPr rtlCol="0" anchor="ctr"/>
            <a:lstStyle/>
            <a:p>
              <a:endParaRPr lang="en-US"/>
            </a:p>
          </p:txBody>
        </p:sp>
        <p:sp>
          <p:nvSpPr>
            <p:cNvPr id="2712" name="Freeform: Shape 2711">
              <a:extLst>
                <a:ext uri="{FF2B5EF4-FFF2-40B4-BE49-F238E27FC236}">
                  <a16:creationId xmlns:a16="http://schemas.microsoft.com/office/drawing/2014/main" id="{F32D772E-3B2F-42D8-0D5C-8FFA717C173D}"/>
                </a:ext>
              </a:extLst>
            </p:cNvPr>
            <p:cNvSpPr/>
            <p:nvPr/>
          </p:nvSpPr>
          <p:spPr>
            <a:xfrm>
              <a:off x="4556921" y="-1727499"/>
              <a:ext cx="1122711" cy="2220970"/>
            </a:xfrm>
            <a:custGeom>
              <a:avLst/>
              <a:gdLst>
                <a:gd name="connsiteX0" fmla="*/ 1122409 w 1122711"/>
                <a:gd name="connsiteY0" fmla="*/ 2126205 h 2220970"/>
                <a:gd name="connsiteX1" fmla="*/ 563376 w 1122711"/>
                <a:gd name="connsiteY1" fmla="*/ 2221320 h 2220970"/>
                <a:gd name="connsiteX2" fmla="*/ 408027 w 1122711"/>
                <a:gd name="connsiteY2" fmla="*/ 1622918 h 2220970"/>
                <a:gd name="connsiteX3" fmla="*/ 332440 w 1122711"/>
                <a:gd name="connsiteY3" fmla="*/ 1453082 h 2220970"/>
                <a:gd name="connsiteX4" fmla="*/ 163234 w 1122711"/>
                <a:gd name="connsiteY4" fmla="*/ 1297104 h 2220970"/>
                <a:gd name="connsiteX5" fmla="*/ 163234 w 1122711"/>
                <a:gd name="connsiteY5" fmla="*/ 1297104 h 2220970"/>
                <a:gd name="connsiteX6" fmla="*/ 146305 w 1122711"/>
                <a:gd name="connsiteY6" fmla="*/ 1281356 h 2220970"/>
                <a:gd name="connsiteX7" fmla="*/ 139534 w 1122711"/>
                <a:gd name="connsiteY7" fmla="*/ 1274821 h 2220970"/>
                <a:gd name="connsiteX8" fmla="*/ 115046 w 1122711"/>
                <a:gd name="connsiteY8" fmla="*/ 1248995 h 2220970"/>
                <a:gd name="connsiteX9" fmla="*/ 107172 w 1122711"/>
                <a:gd name="connsiteY9" fmla="*/ 1240019 h 2220970"/>
                <a:gd name="connsiteX10" fmla="*/ 80087 w 1122711"/>
                <a:gd name="connsiteY10" fmla="*/ 1192068 h 2220970"/>
                <a:gd name="connsiteX11" fmla="*/ 79614 w 1122711"/>
                <a:gd name="connsiteY11" fmla="*/ 1189628 h 2220970"/>
                <a:gd name="connsiteX12" fmla="*/ 79142 w 1122711"/>
                <a:gd name="connsiteY12" fmla="*/ 1186714 h 2220970"/>
                <a:gd name="connsiteX13" fmla="*/ 74497 w 1122711"/>
                <a:gd name="connsiteY13" fmla="*/ 1145456 h 2220970"/>
                <a:gd name="connsiteX14" fmla="*/ 73474 w 1122711"/>
                <a:gd name="connsiteY14" fmla="*/ 1136165 h 2220970"/>
                <a:gd name="connsiteX15" fmla="*/ 73001 w 1122711"/>
                <a:gd name="connsiteY15" fmla="*/ 1132386 h 2220970"/>
                <a:gd name="connsiteX16" fmla="*/ 68434 w 1122711"/>
                <a:gd name="connsiteY16" fmla="*/ 1092623 h 2220970"/>
                <a:gd name="connsiteX17" fmla="*/ 62608 w 1122711"/>
                <a:gd name="connsiteY17" fmla="*/ 1048216 h 2220970"/>
                <a:gd name="connsiteX18" fmla="*/ 60324 w 1122711"/>
                <a:gd name="connsiteY18" fmla="*/ 1032468 h 2220970"/>
                <a:gd name="connsiteX19" fmla="*/ 60324 w 1122711"/>
                <a:gd name="connsiteY19" fmla="*/ 1032468 h 2220970"/>
                <a:gd name="connsiteX20" fmla="*/ 57569 w 1122711"/>
                <a:gd name="connsiteY20" fmla="*/ 1014910 h 2220970"/>
                <a:gd name="connsiteX21" fmla="*/ 54971 w 1122711"/>
                <a:gd name="connsiteY21" fmla="*/ 999792 h 2220970"/>
                <a:gd name="connsiteX22" fmla="*/ 54498 w 1122711"/>
                <a:gd name="connsiteY22" fmla="*/ 997430 h 2220970"/>
                <a:gd name="connsiteX23" fmla="*/ 51190 w 1122711"/>
                <a:gd name="connsiteY23" fmla="*/ 979951 h 2220970"/>
                <a:gd name="connsiteX24" fmla="*/ 51190 w 1122711"/>
                <a:gd name="connsiteY24" fmla="*/ 977982 h 2220970"/>
                <a:gd name="connsiteX25" fmla="*/ 47884 w 1122711"/>
                <a:gd name="connsiteY25" fmla="*/ 962707 h 2220970"/>
                <a:gd name="connsiteX26" fmla="*/ 40010 w 1122711"/>
                <a:gd name="connsiteY26" fmla="*/ 929244 h 2220970"/>
                <a:gd name="connsiteX27" fmla="*/ 19145 w 1122711"/>
                <a:gd name="connsiteY27" fmla="*/ 869404 h 2220970"/>
                <a:gd name="connsiteX28" fmla="*/ -303 w 1122711"/>
                <a:gd name="connsiteY28" fmla="*/ 580360 h 2220970"/>
                <a:gd name="connsiteX29" fmla="*/ 89142 w 1122711"/>
                <a:gd name="connsiteY29" fmla="*/ 569573 h 2220970"/>
                <a:gd name="connsiteX30" fmla="*/ 103945 w 1122711"/>
                <a:gd name="connsiteY30" fmla="*/ 580360 h 2220970"/>
                <a:gd name="connsiteX31" fmla="*/ 103945 w 1122711"/>
                <a:gd name="connsiteY31" fmla="*/ 580360 h 2220970"/>
                <a:gd name="connsiteX32" fmla="*/ 139140 w 1122711"/>
                <a:gd name="connsiteY32" fmla="*/ 617996 h 2220970"/>
                <a:gd name="connsiteX33" fmla="*/ 169533 w 1122711"/>
                <a:gd name="connsiteY33" fmla="*/ 680986 h 2220970"/>
                <a:gd name="connsiteX34" fmla="*/ 178509 w 1122711"/>
                <a:gd name="connsiteY34" fmla="*/ 793580 h 2220970"/>
                <a:gd name="connsiteX35" fmla="*/ 254490 w 1122711"/>
                <a:gd name="connsiteY35" fmla="*/ 1002942 h 2220970"/>
                <a:gd name="connsiteX36" fmla="*/ 382123 w 1122711"/>
                <a:gd name="connsiteY36" fmla="*/ 792793 h 2220970"/>
                <a:gd name="connsiteX37" fmla="*/ 376533 w 1122711"/>
                <a:gd name="connsiteY37" fmla="*/ 757518 h 2220970"/>
                <a:gd name="connsiteX38" fmla="*/ 375036 w 1122711"/>
                <a:gd name="connsiteY38" fmla="*/ 745235 h 2220970"/>
                <a:gd name="connsiteX39" fmla="*/ 373541 w 1122711"/>
                <a:gd name="connsiteY39" fmla="*/ 731771 h 2220970"/>
                <a:gd name="connsiteX40" fmla="*/ 372675 w 1122711"/>
                <a:gd name="connsiteY40" fmla="*/ 724921 h 2220970"/>
                <a:gd name="connsiteX41" fmla="*/ 372675 w 1122711"/>
                <a:gd name="connsiteY41" fmla="*/ 722165 h 2220970"/>
                <a:gd name="connsiteX42" fmla="*/ 369604 w 1122711"/>
                <a:gd name="connsiteY42" fmla="*/ 694056 h 2220970"/>
                <a:gd name="connsiteX43" fmla="*/ 368738 w 1122711"/>
                <a:gd name="connsiteY43" fmla="*/ 686183 h 2220970"/>
                <a:gd name="connsiteX44" fmla="*/ 367320 w 1122711"/>
                <a:gd name="connsiteY44" fmla="*/ 672010 h 2220970"/>
                <a:gd name="connsiteX45" fmla="*/ 367320 w 1122711"/>
                <a:gd name="connsiteY45" fmla="*/ 669648 h 2220970"/>
                <a:gd name="connsiteX46" fmla="*/ 366454 w 1122711"/>
                <a:gd name="connsiteY46" fmla="*/ 661774 h 2220970"/>
                <a:gd name="connsiteX47" fmla="*/ 364722 w 1122711"/>
                <a:gd name="connsiteY47" fmla="*/ 645082 h 2220970"/>
                <a:gd name="connsiteX48" fmla="*/ 363304 w 1122711"/>
                <a:gd name="connsiteY48" fmla="*/ 630673 h 2220970"/>
                <a:gd name="connsiteX49" fmla="*/ 360628 w 1122711"/>
                <a:gd name="connsiteY49" fmla="*/ 603824 h 2220970"/>
                <a:gd name="connsiteX50" fmla="*/ 358817 w 1122711"/>
                <a:gd name="connsiteY50" fmla="*/ 584533 h 2220970"/>
                <a:gd name="connsiteX51" fmla="*/ 358817 w 1122711"/>
                <a:gd name="connsiteY51" fmla="*/ 580360 h 2220970"/>
                <a:gd name="connsiteX52" fmla="*/ 351967 w 1122711"/>
                <a:gd name="connsiteY52" fmla="*/ 505087 h 2220970"/>
                <a:gd name="connsiteX53" fmla="*/ 265356 w 1122711"/>
                <a:gd name="connsiteY53" fmla="*/ 333440 h 2220970"/>
                <a:gd name="connsiteX54" fmla="*/ 290945 w 1122711"/>
                <a:gd name="connsiteY54" fmla="*/ 197068 h 2220970"/>
                <a:gd name="connsiteX55" fmla="*/ 381178 w 1122711"/>
                <a:gd name="connsiteY55" fmla="*/ 267931 h 2220970"/>
                <a:gd name="connsiteX56" fmla="*/ 500149 w 1122711"/>
                <a:gd name="connsiteY56" fmla="*/ 384777 h 2220970"/>
                <a:gd name="connsiteX57" fmla="*/ 556762 w 1122711"/>
                <a:gd name="connsiteY57" fmla="*/ 481781 h 2220970"/>
                <a:gd name="connsiteX58" fmla="*/ 511802 w 1122711"/>
                <a:gd name="connsiteY58" fmla="*/ 288088 h 2220970"/>
                <a:gd name="connsiteX59" fmla="*/ 527550 w 1122711"/>
                <a:gd name="connsiteY59" fmla="*/ 30224 h 2220970"/>
                <a:gd name="connsiteX60" fmla="*/ 627940 w 1122711"/>
                <a:gd name="connsiteY60" fmla="*/ 28649 h 2220970"/>
                <a:gd name="connsiteX61" fmla="*/ 648884 w 1122711"/>
                <a:gd name="connsiteY61" fmla="*/ 246751 h 2220970"/>
                <a:gd name="connsiteX62" fmla="*/ 723605 w 1122711"/>
                <a:gd name="connsiteY62" fmla="*/ 478789 h 2220970"/>
                <a:gd name="connsiteX63" fmla="*/ 739353 w 1122711"/>
                <a:gd name="connsiteY63" fmla="*/ 215256 h 2220970"/>
                <a:gd name="connsiteX64" fmla="*/ 822972 w 1122711"/>
                <a:gd name="connsiteY64" fmla="*/ 66443 h 2220970"/>
                <a:gd name="connsiteX65" fmla="*/ 889662 w 1122711"/>
                <a:gd name="connsiteY65" fmla="*/ 101009 h 2220970"/>
                <a:gd name="connsiteX66" fmla="*/ 879898 w 1122711"/>
                <a:gd name="connsiteY66" fmla="*/ 260924 h 2220970"/>
                <a:gd name="connsiteX67" fmla="*/ 890685 w 1122711"/>
                <a:gd name="connsiteY67" fmla="*/ 457766 h 2220970"/>
                <a:gd name="connsiteX68" fmla="*/ 912890 w 1122711"/>
                <a:gd name="connsiteY68" fmla="*/ 282734 h 2220970"/>
                <a:gd name="connsiteX69" fmla="*/ 971234 w 1122711"/>
                <a:gd name="connsiteY69" fmla="*/ 266986 h 2220970"/>
                <a:gd name="connsiteX70" fmla="*/ 1001469 w 1122711"/>
                <a:gd name="connsiteY70" fmla="*/ 427531 h 2220970"/>
                <a:gd name="connsiteX71" fmla="*/ 1022570 w 1122711"/>
                <a:gd name="connsiteY71" fmla="*/ 644137 h 2220970"/>
                <a:gd name="connsiteX72" fmla="*/ 1060206 w 1122711"/>
                <a:gd name="connsiteY72" fmla="*/ 918457 h 2220970"/>
                <a:gd name="connsiteX73" fmla="*/ 1013751 w 1122711"/>
                <a:gd name="connsiteY73" fmla="*/ 1256160 h 2220970"/>
                <a:gd name="connsiteX74" fmla="*/ 951392 w 1122711"/>
                <a:gd name="connsiteY74" fmla="*/ 1492372 h 2220970"/>
                <a:gd name="connsiteX75" fmla="*/ 967848 w 1122711"/>
                <a:gd name="connsiteY75" fmla="*/ 1630161 h 2220970"/>
                <a:gd name="connsiteX76" fmla="*/ 1122409 w 1122711"/>
                <a:gd name="connsiteY76" fmla="*/ 2126205 h 222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22711" h="2220970">
                  <a:moveTo>
                    <a:pt x="1122409" y="2126205"/>
                  </a:moveTo>
                  <a:lnTo>
                    <a:pt x="563376" y="2221320"/>
                  </a:lnTo>
                  <a:cubicBezTo>
                    <a:pt x="563376" y="2221320"/>
                    <a:pt x="466057" y="1704411"/>
                    <a:pt x="408027" y="1622918"/>
                  </a:cubicBezTo>
                  <a:cubicBezTo>
                    <a:pt x="349998" y="1541425"/>
                    <a:pt x="360785" y="1507962"/>
                    <a:pt x="332440" y="1453082"/>
                  </a:cubicBezTo>
                  <a:cubicBezTo>
                    <a:pt x="315433" y="1419933"/>
                    <a:pt x="230082" y="1358125"/>
                    <a:pt x="163234" y="1297104"/>
                  </a:cubicBezTo>
                  <a:lnTo>
                    <a:pt x="163234" y="1297104"/>
                  </a:lnTo>
                  <a:cubicBezTo>
                    <a:pt x="157407" y="1291828"/>
                    <a:pt x="151738" y="1286553"/>
                    <a:pt x="146305" y="1281356"/>
                  </a:cubicBezTo>
                  <a:cubicBezTo>
                    <a:pt x="143943" y="1279230"/>
                    <a:pt x="141738" y="1276947"/>
                    <a:pt x="139534" y="1274821"/>
                  </a:cubicBezTo>
                  <a:cubicBezTo>
                    <a:pt x="130637" y="1266002"/>
                    <a:pt x="122369" y="1257420"/>
                    <a:pt x="115046" y="1248995"/>
                  </a:cubicBezTo>
                  <a:cubicBezTo>
                    <a:pt x="112369" y="1246003"/>
                    <a:pt x="109771" y="1243011"/>
                    <a:pt x="107172" y="1240019"/>
                  </a:cubicBezTo>
                  <a:cubicBezTo>
                    <a:pt x="94732" y="1226199"/>
                    <a:pt x="85520" y="1209834"/>
                    <a:pt x="80087" y="1192068"/>
                  </a:cubicBezTo>
                  <a:cubicBezTo>
                    <a:pt x="79851" y="1191273"/>
                    <a:pt x="79693" y="1190455"/>
                    <a:pt x="79614" y="1189628"/>
                  </a:cubicBezTo>
                  <a:cubicBezTo>
                    <a:pt x="79379" y="1188669"/>
                    <a:pt x="79221" y="1187695"/>
                    <a:pt x="79142" y="1186714"/>
                  </a:cubicBezTo>
                  <a:cubicBezTo>
                    <a:pt x="77646" y="1174510"/>
                    <a:pt x="76072" y="1160574"/>
                    <a:pt x="74497" y="1145456"/>
                  </a:cubicBezTo>
                  <a:cubicBezTo>
                    <a:pt x="74497" y="1142464"/>
                    <a:pt x="73867" y="1139315"/>
                    <a:pt x="73474" y="1136165"/>
                  </a:cubicBezTo>
                  <a:lnTo>
                    <a:pt x="73001" y="1132386"/>
                  </a:lnTo>
                  <a:cubicBezTo>
                    <a:pt x="71663" y="1119788"/>
                    <a:pt x="70166" y="1106402"/>
                    <a:pt x="68434" y="1092623"/>
                  </a:cubicBezTo>
                  <a:cubicBezTo>
                    <a:pt x="66702" y="1078844"/>
                    <a:pt x="64813" y="1063254"/>
                    <a:pt x="62608" y="1048216"/>
                  </a:cubicBezTo>
                  <a:cubicBezTo>
                    <a:pt x="61899" y="1043019"/>
                    <a:pt x="61190" y="1037822"/>
                    <a:pt x="60324" y="1032468"/>
                  </a:cubicBezTo>
                  <a:cubicBezTo>
                    <a:pt x="60324" y="1032468"/>
                    <a:pt x="60324" y="1032468"/>
                    <a:pt x="60324" y="1032468"/>
                  </a:cubicBezTo>
                  <a:cubicBezTo>
                    <a:pt x="59458" y="1026642"/>
                    <a:pt x="58513" y="1020815"/>
                    <a:pt x="57569" y="1014910"/>
                  </a:cubicBezTo>
                  <a:lnTo>
                    <a:pt x="54971" y="999792"/>
                  </a:lnTo>
                  <a:cubicBezTo>
                    <a:pt x="54971" y="998926"/>
                    <a:pt x="54971" y="998139"/>
                    <a:pt x="54498" y="997430"/>
                  </a:cubicBezTo>
                  <a:cubicBezTo>
                    <a:pt x="53395" y="991525"/>
                    <a:pt x="52293" y="985777"/>
                    <a:pt x="51190" y="979951"/>
                  </a:cubicBezTo>
                  <a:cubicBezTo>
                    <a:pt x="51112" y="979297"/>
                    <a:pt x="51112" y="978636"/>
                    <a:pt x="51190" y="977982"/>
                  </a:cubicBezTo>
                  <a:cubicBezTo>
                    <a:pt x="50088" y="972864"/>
                    <a:pt x="49065" y="967825"/>
                    <a:pt x="47884" y="962707"/>
                  </a:cubicBezTo>
                  <a:cubicBezTo>
                    <a:pt x="45443" y="951290"/>
                    <a:pt x="42687" y="940110"/>
                    <a:pt x="40010" y="929244"/>
                  </a:cubicBezTo>
                  <a:cubicBezTo>
                    <a:pt x="34577" y="908795"/>
                    <a:pt x="27648" y="888790"/>
                    <a:pt x="19145" y="869404"/>
                  </a:cubicBezTo>
                  <a:cubicBezTo>
                    <a:pt x="-21168" y="779407"/>
                    <a:pt x="31271" y="811926"/>
                    <a:pt x="-303" y="580360"/>
                  </a:cubicBezTo>
                  <a:cubicBezTo>
                    <a:pt x="-303" y="580360"/>
                    <a:pt x="23318" y="526661"/>
                    <a:pt x="89142" y="569573"/>
                  </a:cubicBezTo>
                  <a:cubicBezTo>
                    <a:pt x="94260" y="572911"/>
                    <a:pt x="99221" y="576510"/>
                    <a:pt x="103945" y="580360"/>
                  </a:cubicBezTo>
                  <a:lnTo>
                    <a:pt x="103945" y="580360"/>
                  </a:lnTo>
                  <a:cubicBezTo>
                    <a:pt x="117330" y="591210"/>
                    <a:pt x="129219" y="603879"/>
                    <a:pt x="139140" y="617996"/>
                  </a:cubicBezTo>
                  <a:cubicBezTo>
                    <a:pt x="152604" y="637216"/>
                    <a:pt x="162840" y="658491"/>
                    <a:pt x="169533" y="680986"/>
                  </a:cubicBezTo>
                  <a:cubicBezTo>
                    <a:pt x="180319" y="717481"/>
                    <a:pt x="183390" y="755833"/>
                    <a:pt x="178509" y="793580"/>
                  </a:cubicBezTo>
                  <a:cubicBezTo>
                    <a:pt x="178509" y="793580"/>
                    <a:pt x="228270" y="964124"/>
                    <a:pt x="254490" y="1002942"/>
                  </a:cubicBezTo>
                  <a:cubicBezTo>
                    <a:pt x="280709" y="1041759"/>
                    <a:pt x="389130" y="818776"/>
                    <a:pt x="382123" y="792793"/>
                  </a:cubicBezTo>
                  <a:cubicBezTo>
                    <a:pt x="379682" y="781139"/>
                    <a:pt x="377793" y="769360"/>
                    <a:pt x="376533" y="757518"/>
                  </a:cubicBezTo>
                  <a:cubicBezTo>
                    <a:pt x="376060" y="753660"/>
                    <a:pt x="375588" y="749645"/>
                    <a:pt x="375036" y="745235"/>
                  </a:cubicBezTo>
                  <a:cubicBezTo>
                    <a:pt x="374485" y="740826"/>
                    <a:pt x="374012" y="736417"/>
                    <a:pt x="373541" y="731771"/>
                  </a:cubicBezTo>
                  <a:cubicBezTo>
                    <a:pt x="373541" y="729567"/>
                    <a:pt x="372989" y="727205"/>
                    <a:pt x="372675" y="724921"/>
                  </a:cubicBezTo>
                  <a:cubicBezTo>
                    <a:pt x="372675" y="723976"/>
                    <a:pt x="372675" y="723032"/>
                    <a:pt x="372675" y="722165"/>
                  </a:cubicBezTo>
                  <a:cubicBezTo>
                    <a:pt x="371730" y="713268"/>
                    <a:pt x="370627" y="703820"/>
                    <a:pt x="369604" y="694056"/>
                  </a:cubicBezTo>
                  <a:cubicBezTo>
                    <a:pt x="369604" y="691300"/>
                    <a:pt x="369052" y="688702"/>
                    <a:pt x="368738" y="686183"/>
                  </a:cubicBezTo>
                  <a:cubicBezTo>
                    <a:pt x="368265" y="681537"/>
                    <a:pt x="367793" y="676734"/>
                    <a:pt x="367320" y="672010"/>
                  </a:cubicBezTo>
                  <a:cubicBezTo>
                    <a:pt x="367241" y="671222"/>
                    <a:pt x="367241" y="670435"/>
                    <a:pt x="367320" y="669648"/>
                  </a:cubicBezTo>
                  <a:cubicBezTo>
                    <a:pt x="367320" y="666971"/>
                    <a:pt x="366690" y="664215"/>
                    <a:pt x="366454" y="661774"/>
                  </a:cubicBezTo>
                  <a:cubicBezTo>
                    <a:pt x="365824" y="656263"/>
                    <a:pt x="365273" y="650672"/>
                    <a:pt x="364722" y="645082"/>
                  </a:cubicBezTo>
                  <a:cubicBezTo>
                    <a:pt x="364170" y="639491"/>
                    <a:pt x="363777" y="635476"/>
                    <a:pt x="363304" y="630673"/>
                  </a:cubicBezTo>
                  <a:cubicBezTo>
                    <a:pt x="362360" y="621618"/>
                    <a:pt x="361494" y="612563"/>
                    <a:pt x="360628" y="603824"/>
                  </a:cubicBezTo>
                  <a:cubicBezTo>
                    <a:pt x="359998" y="597288"/>
                    <a:pt x="359368" y="590832"/>
                    <a:pt x="358817" y="584533"/>
                  </a:cubicBezTo>
                  <a:cubicBezTo>
                    <a:pt x="358817" y="583116"/>
                    <a:pt x="358817" y="581698"/>
                    <a:pt x="358817" y="580360"/>
                  </a:cubicBezTo>
                  <a:cubicBezTo>
                    <a:pt x="355509" y="545716"/>
                    <a:pt x="352911" y="517370"/>
                    <a:pt x="351967" y="505087"/>
                  </a:cubicBezTo>
                  <a:cubicBezTo>
                    <a:pt x="351967" y="505087"/>
                    <a:pt x="273230" y="388399"/>
                    <a:pt x="265356" y="333440"/>
                  </a:cubicBezTo>
                  <a:cubicBezTo>
                    <a:pt x="257482" y="278482"/>
                    <a:pt x="257954" y="220610"/>
                    <a:pt x="290945" y="197068"/>
                  </a:cubicBezTo>
                  <a:cubicBezTo>
                    <a:pt x="369052" y="141479"/>
                    <a:pt x="346061" y="231082"/>
                    <a:pt x="381178" y="267931"/>
                  </a:cubicBezTo>
                  <a:cubicBezTo>
                    <a:pt x="416294" y="304780"/>
                    <a:pt x="469757" y="365801"/>
                    <a:pt x="500149" y="384777"/>
                  </a:cubicBezTo>
                  <a:cubicBezTo>
                    <a:pt x="528180" y="402572"/>
                    <a:pt x="553218" y="471388"/>
                    <a:pt x="556762" y="481781"/>
                  </a:cubicBezTo>
                  <a:cubicBezTo>
                    <a:pt x="552746" y="466664"/>
                    <a:pt x="512668" y="318008"/>
                    <a:pt x="511802" y="288088"/>
                  </a:cubicBezTo>
                  <a:cubicBezTo>
                    <a:pt x="510779" y="256593"/>
                    <a:pt x="486686" y="89985"/>
                    <a:pt x="527550" y="30224"/>
                  </a:cubicBezTo>
                  <a:cubicBezTo>
                    <a:pt x="568415" y="-29538"/>
                    <a:pt x="622900" y="16839"/>
                    <a:pt x="627940" y="28649"/>
                  </a:cubicBezTo>
                  <a:cubicBezTo>
                    <a:pt x="632979" y="40460"/>
                    <a:pt x="634475" y="201871"/>
                    <a:pt x="648884" y="246751"/>
                  </a:cubicBezTo>
                  <a:cubicBezTo>
                    <a:pt x="663292" y="291631"/>
                    <a:pt x="723605" y="478789"/>
                    <a:pt x="723605" y="478789"/>
                  </a:cubicBezTo>
                  <a:cubicBezTo>
                    <a:pt x="723605" y="478789"/>
                    <a:pt x="726125" y="296749"/>
                    <a:pt x="739353" y="215256"/>
                  </a:cubicBezTo>
                  <a:cubicBezTo>
                    <a:pt x="752581" y="133763"/>
                    <a:pt x="788327" y="70065"/>
                    <a:pt x="822972" y="66443"/>
                  </a:cubicBezTo>
                  <a:cubicBezTo>
                    <a:pt x="857616" y="62821"/>
                    <a:pt x="889662" y="101009"/>
                    <a:pt x="889662" y="101009"/>
                  </a:cubicBezTo>
                  <a:cubicBezTo>
                    <a:pt x="889662" y="101009"/>
                    <a:pt x="875961" y="230925"/>
                    <a:pt x="879898" y="260924"/>
                  </a:cubicBezTo>
                  <a:cubicBezTo>
                    <a:pt x="883835" y="290922"/>
                    <a:pt x="874229" y="399265"/>
                    <a:pt x="890685" y="457766"/>
                  </a:cubicBezTo>
                  <a:cubicBezTo>
                    <a:pt x="890685" y="457766"/>
                    <a:pt x="888796" y="302575"/>
                    <a:pt x="912890" y="282734"/>
                  </a:cubicBezTo>
                  <a:cubicBezTo>
                    <a:pt x="936983" y="262892"/>
                    <a:pt x="957691" y="253365"/>
                    <a:pt x="971234" y="266986"/>
                  </a:cubicBezTo>
                  <a:cubicBezTo>
                    <a:pt x="984777" y="280608"/>
                    <a:pt x="987690" y="372258"/>
                    <a:pt x="1001469" y="427531"/>
                  </a:cubicBezTo>
                  <a:cubicBezTo>
                    <a:pt x="1015248" y="482805"/>
                    <a:pt x="1013516" y="557920"/>
                    <a:pt x="1022570" y="644137"/>
                  </a:cubicBezTo>
                  <a:cubicBezTo>
                    <a:pt x="1031625" y="730354"/>
                    <a:pt x="1067293" y="850034"/>
                    <a:pt x="1060206" y="918457"/>
                  </a:cubicBezTo>
                  <a:cubicBezTo>
                    <a:pt x="1053120" y="986879"/>
                    <a:pt x="1031311" y="1156558"/>
                    <a:pt x="1013751" y="1256160"/>
                  </a:cubicBezTo>
                  <a:cubicBezTo>
                    <a:pt x="996193" y="1355763"/>
                    <a:pt x="951392" y="1492372"/>
                    <a:pt x="951392" y="1492372"/>
                  </a:cubicBezTo>
                  <a:cubicBezTo>
                    <a:pt x="951392" y="1492372"/>
                    <a:pt x="971785" y="1565203"/>
                    <a:pt x="967848" y="1630161"/>
                  </a:cubicBezTo>
                  <a:cubicBezTo>
                    <a:pt x="963911" y="1695120"/>
                    <a:pt x="1122409" y="2126205"/>
                    <a:pt x="1122409" y="2126205"/>
                  </a:cubicBezTo>
                  <a:close/>
                </a:path>
              </a:pathLst>
            </a:custGeom>
            <a:solidFill>
              <a:srgbClr val="FFFFFF"/>
            </a:solidFill>
            <a:ln w="7867" cap="flat">
              <a:noFill/>
              <a:prstDash val="solid"/>
              <a:miter/>
            </a:ln>
          </p:spPr>
          <p:txBody>
            <a:bodyPr rtlCol="0" anchor="ctr"/>
            <a:lstStyle/>
            <a:p>
              <a:endParaRPr lang="en-US"/>
            </a:p>
          </p:txBody>
        </p:sp>
        <p:sp>
          <p:nvSpPr>
            <p:cNvPr id="2713" name="Freeform: Shape 2712">
              <a:extLst>
                <a:ext uri="{FF2B5EF4-FFF2-40B4-BE49-F238E27FC236}">
                  <a16:creationId xmlns:a16="http://schemas.microsoft.com/office/drawing/2014/main" id="{2EF29FBB-D5C5-C60D-8BDF-D9B9C7C470D6}"/>
                </a:ext>
              </a:extLst>
            </p:cNvPr>
            <p:cNvSpPr/>
            <p:nvPr/>
          </p:nvSpPr>
          <p:spPr>
            <a:xfrm>
              <a:off x="5064065" y="-1524587"/>
              <a:ext cx="204795" cy="511645"/>
            </a:xfrm>
            <a:custGeom>
              <a:avLst/>
              <a:gdLst>
                <a:gd name="connsiteX0" fmla="*/ 140165 w 204795"/>
                <a:gd name="connsiteY0" fmla="*/ 43130 h 511645"/>
                <a:gd name="connsiteX1" fmla="*/ 204492 w 204795"/>
                <a:gd name="connsiteY1" fmla="*/ 243043 h 511645"/>
                <a:gd name="connsiteX2" fmla="*/ 128275 w 204795"/>
                <a:gd name="connsiteY2" fmla="*/ 353905 h 511645"/>
                <a:gd name="connsiteX3" fmla="*/ 78907 w 204795"/>
                <a:gd name="connsiteY3" fmla="*/ 511931 h 511645"/>
                <a:gd name="connsiteX4" fmla="*/ 35523 w 204795"/>
                <a:gd name="connsiteY4" fmla="*/ 246823 h 511645"/>
                <a:gd name="connsiteX5" fmla="*/ 48199 w 204795"/>
                <a:gd name="connsiteY5" fmla="*/ 278711 h 511645"/>
                <a:gd name="connsiteX6" fmla="*/ 2926 w 204795"/>
                <a:gd name="connsiteY6" fmla="*/ 84231 h 511645"/>
                <a:gd name="connsiteX7" fmla="*/ -303 w 204795"/>
                <a:gd name="connsiteY7" fmla="*/ 44311 h 511645"/>
                <a:gd name="connsiteX8" fmla="*/ -303 w 204795"/>
                <a:gd name="connsiteY8" fmla="*/ 43917 h 511645"/>
                <a:gd name="connsiteX9" fmla="*/ 134417 w 204795"/>
                <a:gd name="connsiteY9" fmla="*/ 15100 h 511645"/>
                <a:gd name="connsiteX10" fmla="*/ 134417 w 204795"/>
                <a:gd name="connsiteY10" fmla="*/ 15100 h 511645"/>
                <a:gd name="connsiteX11" fmla="*/ 140165 w 204795"/>
                <a:gd name="connsiteY11" fmla="*/ 43130 h 51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95" h="511645">
                  <a:moveTo>
                    <a:pt x="140165" y="43130"/>
                  </a:moveTo>
                  <a:lnTo>
                    <a:pt x="204492" y="243043"/>
                  </a:lnTo>
                  <a:cubicBezTo>
                    <a:pt x="204492" y="243043"/>
                    <a:pt x="126307" y="300522"/>
                    <a:pt x="128275" y="353905"/>
                  </a:cubicBezTo>
                  <a:cubicBezTo>
                    <a:pt x="130244" y="407289"/>
                    <a:pt x="113945" y="515001"/>
                    <a:pt x="78907" y="511931"/>
                  </a:cubicBezTo>
                  <a:cubicBezTo>
                    <a:pt x="43869" y="508860"/>
                    <a:pt x="47333" y="284695"/>
                    <a:pt x="35523" y="246823"/>
                  </a:cubicBezTo>
                  <a:cubicBezTo>
                    <a:pt x="42609" y="262964"/>
                    <a:pt x="47255" y="276113"/>
                    <a:pt x="48199" y="278711"/>
                  </a:cubicBezTo>
                  <a:cubicBezTo>
                    <a:pt x="45601" y="269105"/>
                    <a:pt x="3792" y="114781"/>
                    <a:pt x="2926" y="84231"/>
                  </a:cubicBezTo>
                  <a:cubicBezTo>
                    <a:pt x="2926" y="77066"/>
                    <a:pt x="1272" y="62814"/>
                    <a:pt x="-303" y="44311"/>
                  </a:cubicBezTo>
                  <a:lnTo>
                    <a:pt x="-303" y="43917"/>
                  </a:lnTo>
                  <a:cubicBezTo>
                    <a:pt x="-303" y="43917"/>
                    <a:pt x="77333" y="-30411"/>
                    <a:pt x="134417" y="15100"/>
                  </a:cubicBezTo>
                  <a:lnTo>
                    <a:pt x="134417" y="15100"/>
                  </a:lnTo>
                  <a:cubicBezTo>
                    <a:pt x="135597" y="24579"/>
                    <a:pt x="137487" y="33949"/>
                    <a:pt x="140165" y="43130"/>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4" name="Freeform: Shape 2713">
              <a:extLst>
                <a:ext uri="{FF2B5EF4-FFF2-40B4-BE49-F238E27FC236}">
                  <a16:creationId xmlns:a16="http://schemas.microsoft.com/office/drawing/2014/main" id="{248DF121-6D43-3231-DF6D-ED5AC951CCDC}"/>
                </a:ext>
              </a:extLst>
            </p:cNvPr>
            <p:cNvSpPr/>
            <p:nvPr/>
          </p:nvSpPr>
          <p:spPr>
            <a:xfrm>
              <a:off x="5279255" y="-1554795"/>
              <a:ext cx="159363" cy="527223"/>
            </a:xfrm>
            <a:custGeom>
              <a:avLst/>
              <a:gdLst>
                <a:gd name="connsiteX0" fmla="*/ 157171 w 159363"/>
                <a:gd name="connsiteY0" fmla="*/ 137430 h 527223"/>
                <a:gd name="connsiteX1" fmla="*/ 58907 w 159363"/>
                <a:gd name="connsiteY1" fmla="*/ 291755 h 527223"/>
                <a:gd name="connsiteX2" fmla="*/ 70560 w 159363"/>
                <a:gd name="connsiteY2" fmla="*/ 527573 h 527223"/>
                <a:gd name="connsiteX3" fmla="*/ -303 w 159363"/>
                <a:gd name="connsiteY3" fmla="*/ 305455 h 527223"/>
                <a:gd name="connsiteX4" fmla="*/ 15444 w 159363"/>
                <a:gd name="connsiteY4" fmla="*/ 41922 h 527223"/>
                <a:gd name="connsiteX5" fmla="*/ 16704 w 159363"/>
                <a:gd name="connsiteY5" fmla="*/ 35151 h 527223"/>
                <a:gd name="connsiteX6" fmla="*/ 159061 w 159363"/>
                <a:gd name="connsiteY6" fmla="*/ 349 h 527223"/>
                <a:gd name="connsiteX7" fmla="*/ 155990 w 159363"/>
                <a:gd name="connsiteY7" fmla="*/ 87511 h 527223"/>
                <a:gd name="connsiteX8" fmla="*/ 157171 w 159363"/>
                <a:gd name="connsiteY8" fmla="*/ 137430 h 52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63" h="527223">
                  <a:moveTo>
                    <a:pt x="157171" y="137430"/>
                  </a:moveTo>
                  <a:cubicBezTo>
                    <a:pt x="120795" y="171917"/>
                    <a:pt x="65914" y="232938"/>
                    <a:pt x="58907" y="291755"/>
                  </a:cubicBezTo>
                  <a:cubicBezTo>
                    <a:pt x="58907" y="291755"/>
                    <a:pt x="79221" y="455922"/>
                    <a:pt x="70560" y="527573"/>
                  </a:cubicBezTo>
                  <a:lnTo>
                    <a:pt x="-303" y="305455"/>
                  </a:lnTo>
                  <a:cubicBezTo>
                    <a:pt x="-303" y="305455"/>
                    <a:pt x="2216" y="123336"/>
                    <a:pt x="15444" y="41922"/>
                  </a:cubicBezTo>
                  <a:cubicBezTo>
                    <a:pt x="15444" y="39639"/>
                    <a:pt x="16232" y="37356"/>
                    <a:pt x="16704" y="35151"/>
                  </a:cubicBezTo>
                  <a:cubicBezTo>
                    <a:pt x="60876" y="12813"/>
                    <a:pt x="109535" y="908"/>
                    <a:pt x="159061" y="349"/>
                  </a:cubicBezTo>
                  <a:cubicBezTo>
                    <a:pt x="156069" y="29301"/>
                    <a:pt x="155045" y="58418"/>
                    <a:pt x="155990" y="87511"/>
                  </a:cubicBezTo>
                  <a:cubicBezTo>
                    <a:pt x="157250" y="104117"/>
                    <a:pt x="157643" y="120785"/>
                    <a:pt x="157171" y="137430"/>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5" name="Freeform: Shape 2714">
              <a:extLst>
                <a:ext uri="{FF2B5EF4-FFF2-40B4-BE49-F238E27FC236}">
                  <a16:creationId xmlns:a16="http://schemas.microsoft.com/office/drawing/2014/main" id="{C748D7DB-56D6-FFDE-9652-8BE4ACED6D92}"/>
                </a:ext>
              </a:extLst>
            </p:cNvPr>
            <p:cNvSpPr/>
            <p:nvPr/>
          </p:nvSpPr>
          <p:spPr>
            <a:xfrm>
              <a:off x="5462790" y="-1451413"/>
              <a:ext cx="6220" cy="10235"/>
            </a:xfrm>
            <a:custGeom>
              <a:avLst/>
              <a:gdLst>
                <a:gd name="connsiteX0" fmla="*/ 5760 w 6220"/>
                <a:gd name="connsiteY0" fmla="*/ 5703 h 10235"/>
                <a:gd name="connsiteX1" fmla="*/ 5760 w 6220"/>
                <a:gd name="connsiteY1" fmla="*/ 5703 h 10235"/>
                <a:gd name="connsiteX2" fmla="*/ 5760 w 6220"/>
                <a:gd name="connsiteY2" fmla="*/ 5703 h 10235"/>
                <a:gd name="connsiteX3" fmla="*/ -303 w 6220"/>
                <a:gd name="connsiteY3" fmla="*/ 10585 h 10235"/>
                <a:gd name="connsiteX4" fmla="*/ 5918 w 6220"/>
                <a:gd name="connsiteY4" fmla="*/ 349 h 1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0" h="10235">
                  <a:moveTo>
                    <a:pt x="5760" y="5703"/>
                  </a:moveTo>
                  <a:lnTo>
                    <a:pt x="5760" y="5703"/>
                  </a:lnTo>
                  <a:lnTo>
                    <a:pt x="5760" y="5703"/>
                  </a:lnTo>
                  <a:lnTo>
                    <a:pt x="-303" y="10585"/>
                  </a:lnTo>
                  <a:cubicBezTo>
                    <a:pt x="1587" y="7057"/>
                    <a:pt x="3634" y="3640"/>
                    <a:pt x="5918" y="349"/>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6" name="Freeform: Shape 2715">
              <a:extLst>
                <a:ext uri="{FF2B5EF4-FFF2-40B4-BE49-F238E27FC236}">
                  <a16:creationId xmlns:a16="http://schemas.microsoft.com/office/drawing/2014/main" id="{421BA709-0960-FA50-35CB-897771908E21}"/>
                </a:ext>
              </a:extLst>
            </p:cNvPr>
            <p:cNvSpPr/>
            <p:nvPr/>
          </p:nvSpPr>
          <p:spPr>
            <a:xfrm>
              <a:off x="5440114" y="-1464405"/>
              <a:ext cx="58939" cy="472501"/>
            </a:xfrm>
            <a:custGeom>
              <a:avLst/>
              <a:gdLst>
                <a:gd name="connsiteX0" fmla="*/ 46939 w 58939"/>
                <a:gd name="connsiteY0" fmla="*/ 472850 h 472501"/>
                <a:gd name="connsiteX1" fmla="*/ -303 w 58939"/>
                <a:gd name="connsiteY1" fmla="*/ 156091 h 472501"/>
                <a:gd name="connsiteX2" fmla="*/ 22295 w 58939"/>
                <a:gd name="connsiteY2" fmla="*/ 23970 h 472501"/>
                <a:gd name="connsiteX3" fmla="*/ 22295 w 58939"/>
                <a:gd name="connsiteY3" fmla="*/ 23970 h 472501"/>
                <a:gd name="connsiteX4" fmla="*/ 28515 w 58939"/>
                <a:gd name="connsiteY4" fmla="*/ 13734 h 472501"/>
                <a:gd name="connsiteX5" fmla="*/ 28515 w 58939"/>
                <a:gd name="connsiteY5" fmla="*/ 18774 h 472501"/>
                <a:gd name="connsiteX6" fmla="*/ 56388 w 58939"/>
                <a:gd name="connsiteY6" fmla="*/ 349 h 472501"/>
                <a:gd name="connsiteX7" fmla="*/ 45680 w 58939"/>
                <a:gd name="connsiteY7" fmla="*/ 126328 h 472501"/>
                <a:gd name="connsiteX8" fmla="*/ 46939 w 58939"/>
                <a:gd name="connsiteY8" fmla="*/ 472850 h 47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39" h="472501">
                  <a:moveTo>
                    <a:pt x="46939" y="472850"/>
                  </a:moveTo>
                  <a:cubicBezTo>
                    <a:pt x="46939" y="472850"/>
                    <a:pt x="249" y="297345"/>
                    <a:pt x="-303" y="156091"/>
                  </a:cubicBezTo>
                  <a:cubicBezTo>
                    <a:pt x="-303" y="103888"/>
                    <a:pt x="5367" y="56174"/>
                    <a:pt x="22295" y="23970"/>
                  </a:cubicBezTo>
                  <a:lnTo>
                    <a:pt x="22295" y="23970"/>
                  </a:lnTo>
                  <a:cubicBezTo>
                    <a:pt x="24184" y="20443"/>
                    <a:pt x="26231" y="17026"/>
                    <a:pt x="28515" y="13734"/>
                  </a:cubicBezTo>
                  <a:lnTo>
                    <a:pt x="28515" y="18774"/>
                  </a:lnTo>
                  <a:cubicBezTo>
                    <a:pt x="37018" y="11467"/>
                    <a:pt x="46389" y="5278"/>
                    <a:pt x="56388" y="349"/>
                  </a:cubicBezTo>
                  <a:cubicBezTo>
                    <a:pt x="43239" y="20900"/>
                    <a:pt x="28121" y="60977"/>
                    <a:pt x="45680" y="126328"/>
                  </a:cubicBezTo>
                  <a:cubicBezTo>
                    <a:pt x="72844" y="228057"/>
                    <a:pt x="49223" y="352619"/>
                    <a:pt x="46939" y="472850"/>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7" name="Freeform: Shape 2716">
              <a:extLst>
                <a:ext uri="{FF2B5EF4-FFF2-40B4-BE49-F238E27FC236}">
                  <a16:creationId xmlns:a16="http://schemas.microsoft.com/office/drawing/2014/main" id="{18092850-D397-13A8-CE7A-76447A9CA860}"/>
                </a:ext>
              </a:extLst>
            </p:cNvPr>
            <p:cNvSpPr/>
            <p:nvPr/>
          </p:nvSpPr>
          <p:spPr>
            <a:xfrm>
              <a:off x="4597627" y="-1148590"/>
              <a:ext cx="386756" cy="718003"/>
            </a:xfrm>
            <a:custGeom>
              <a:avLst/>
              <a:gdLst>
                <a:gd name="connsiteX0" fmla="*/ 244334 w 386756"/>
                <a:gd name="connsiteY0" fmla="*/ 491275 h 718003"/>
                <a:gd name="connsiteX1" fmla="*/ 122528 w 386756"/>
                <a:gd name="connsiteY1" fmla="*/ 718353 h 718003"/>
                <a:gd name="connsiteX2" fmla="*/ 122528 w 386756"/>
                <a:gd name="connsiteY2" fmla="*/ 718353 h 718003"/>
                <a:gd name="connsiteX3" fmla="*/ 105599 w 386756"/>
                <a:gd name="connsiteY3" fmla="*/ 702605 h 718003"/>
                <a:gd name="connsiteX4" fmla="*/ 98828 w 386756"/>
                <a:gd name="connsiteY4" fmla="*/ 695991 h 718003"/>
                <a:gd name="connsiteX5" fmla="*/ 74340 w 386756"/>
                <a:gd name="connsiteY5" fmla="*/ 670166 h 718003"/>
                <a:gd name="connsiteX6" fmla="*/ 66466 w 386756"/>
                <a:gd name="connsiteY6" fmla="*/ 661190 h 718003"/>
                <a:gd name="connsiteX7" fmla="*/ 39460 w 386756"/>
                <a:gd name="connsiteY7" fmla="*/ 613239 h 718003"/>
                <a:gd name="connsiteX8" fmla="*/ 38908 w 386756"/>
                <a:gd name="connsiteY8" fmla="*/ 610877 h 718003"/>
                <a:gd name="connsiteX9" fmla="*/ 38436 w 386756"/>
                <a:gd name="connsiteY9" fmla="*/ 607963 h 718003"/>
                <a:gd name="connsiteX10" fmla="*/ 33791 w 386756"/>
                <a:gd name="connsiteY10" fmla="*/ 566626 h 718003"/>
                <a:gd name="connsiteX11" fmla="*/ 32767 w 386756"/>
                <a:gd name="connsiteY11" fmla="*/ 557335 h 718003"/>
                <a:gd name="connsiteX12" fmla="*/ 32767 w 386756"/>
                <a:gd name="connsiteY12" fmla="*/ 553556 h 718003"/>
                <a:gd name="connsiteX13" fmla="*/ 28200 w 386756"/>
                <a:gd name="connsiteY13" fmla="*/ 513794 h 718003"/>
                <a:gd name="connsiteX14" fmla="*/ 22373 w 386756"/>
                <a:gd name="connsiteY14" fmla="*/ 469386 h 718003"/>
                <a:gd name="connsiteX15" fmla="*/ 20012 w 386756"/>
                <a:gd name="connsiteY15" fmla="*/ 453639 h 718003"/>
                <a:gd name="connsiteX16" fmla="*/ 20012 w 386756"/>
                <a:gd name="connsiteY16" fmla="*/ 453639 h 718003"/>
                <a:gd name="connsiteX17" fmla="*/ 17177 w 386756"/>
                <a:gd name="connsiteY17" fmla="*/ 436080 h 718003"/>
                <a:gd name="connsiteX18" fmla="*/ 14578 w 386756"/>
                <a:gd name="connsiteY18" fmla="*/ 420884 h 718003"/>
                <a:gd name="connsiteX19" fmla="*/ 14578 w 386756"/>
                <a:gd name="connsiteY19" fmla="*/ 418522 h 718003"/>
                <a:gd name="connsiteX20" fmla="*/ 11193 w 386756"/>
                <a:gd name="connsiteY20" fmla="*/ 401121 h 718003"/>
                <a:gd name="connsiteX21" fmla="*/ 11193 w 386756"/>
                <a:gd name="connsiteY21" fmla="*/ 399153 h 718003"/>
                <a:gd name="connsiteX22" fmla="*/ 7965 w 386756"/>
                <a:gd name="connsiteY22" fmla="*/ 383878 h 718003"/>
                <a:gd name="connsiteX23" fmla="*/ -303 w 386756"/>
                <a:gd name="connsiteY23" fmla="*/ 350414 h 718003"/>
                <a:gd name="connsiteX24" fmla="*/ 116149 w 386756"/>
                <a:gd name="connsiteY24" fmla="*/ 212861 h 718003"/>
                <a:gd name="connsiteX25" fmla="*/ 63632 w 386756"/>
                <a:gd name="connsiteY25" fmla="*/ 1451 h 718003"/>
                <a:gd name="connsiteX26" fmla="*/ 63632 w 386756"/>
                <a:gd name="connsiteY26" fmla="*/ 1451 h 718003"/>
                <a:gd name="connsiteX27" fmla="*/ 138275 w 386756"/>
                <a:gd name="connsiteY27" fmla="*/ 214042 h 718003"/>
                <a:gd name="connsiteX28" fmla="*/ 214256 w 386756"/>
                <a:gd name="connsiteY28" fmla="*/ 423325 h 718003"/>
                <a:gd name="connsiteX29" fmla="*/ 341810 w 386756"/>
                <a:gd name="connsiteY29" fmla="*/ 213176 h 718003"/>
                <a:gd name="connsiteX30" fmla="*/ 336298 w 386756"/>
                <a:gd name="connsiteY30" fmla="*/ 177901 h 718003"/>
                <a:gd name="connsiteX31" fmla="*/ 334803 w 386756"/>
                <a:gd name="connsiteY31" fmla="*/ 165618 h 718003"/>
                <a:gd name="connsiteX32" fmla="*/ 333227 w 386756"/>
                <a:gd name="connsiteY32" fmla="*/ 152154 h 718003"/>
                <a:gd name="connsiteX33" fmla="*/ 332440 w 386756"/>
                <a:gd name="connsiteY33" fmla="*/ 145383 h 718003"/>
                <a:gd name="connsiteX34" fmla="*/ 332440 w 386756"/>
                <a:gd name="connsiteY34" fmla="*/ 142627 h 718003"/>
                <a:gd name="connsiteX35" fmla="*/ 329448 w 386756"/>
                <a:gd name="connsiteY35" fmla="*/ 114439 h 718003"/>
                <a:gd name="connsiteX36" fmla="*/ 328503 w 386756"/>
                <a:gd name="connsiteY36" fmla="*/ 106566 h 718003"/>
                <a:gd name="connsiteX37" fmla="*/ 327086 w 386756"/>
                <a:gd name="connsiteY37" fmla="*/ 92393 h 718003"/>
                <a:gd name="connsiteX38" fmla="*/ 327086 w 386756"/>
                <a:gd name="connsiteY38" fmla="*/ 90109 h 718003"/>
                <a:gd name="connsiteX39" fmla="*/ 326220 w 386756"/>
                <a:gd name="connsiteY39" fmla="*/ 81763 h 718003"/>
                <a:gd name="connsiteX40" fmla="*/ 324488 w 386756"/>
                <a:gd name="connsiteY40" fmla="*/ 65071 h 718003"/>
                <a:gd name="connsiteX41" fmla="*/ 323071 w 386756"/>
                <a:gd name="connsiteY41" fmla="*/ 50662 h 718003"/>
                <a:gd name="connsiteX42" fmla="*/ 320472 w 386756"/>
                <a:gd name="connsiteY42" fmla="*/ 23813 h 718003"/>
                <a:gd name="connsiteX43" fmla="*/ 318582 w 386756"/>
                <a:gd name="connsiteY43" fmla="*/ 4601 h 718003"/>
                <a:gd name="connsiteX44" fmla="*/ 318582 w 386756"/>
                <a:gd name="connsiteY44" fmla="*/ 349 h 718003"/>
                <a:gd name="connsiteX45" fmla="*/ 383462 w 386756"/>
                <a:gd name="connsiteY45" fmla="*/ 245064 h 718003"/>
                <a:gd name="connsiteX46" fmla="*/ 244334 w 386756"/>
                <a:gd name="connsiteY46" fmla="*/ 491275 h 7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6756" h="718003">
                  <a:moveTo>
                    <a:pt x="244334" y="491275"/>
                  </a:moveTo>
                  <a:cubicBezTo>
                    <a:pt x="244334" y="491275"/>
                    <a:pt x="256931" y="658512"/>
                    <a:pt x="122528" y="718353"/>
                  </a:cubicBezTo>
                  <a:lnTo>
                    <a:pt x="122528" y="718353"/>
                  </a:lnTo>
                  <a:cubicBezTo>
                    <a:pt x="116700" y="713077"/>
                    <a:pt x="111110" y="707802"/>
                    <a:pt x="105599" y="702605"/>
                  </a:cubicBezTo>
                  <a:lnTo>
                    <a:pt x="98828" y="695991"/>
                  </a:lnTo>
                  <a:cubicBezTo>
                    <a:pt x="90009" y="687173"/>
                    <a:pt x="81663" y="678590"/>
                    <a:pt x="74340" y="670166"/>
                  </a:cubicBezTo>
                  <a:cubicBezTo>
                    <a:pt x="71663" y="667069"/>
                    <a:pt x="69065" y="664077"/>
                    <a:pt x="66466" y="661190"/>
                  </a:cubicBezTo>
                  <a:cubicBezTo>
                    <a:pt x="54026" y="647379"/>
                    <a:pt x="44813" y="631009"/>
                    <a:pt x="39460" y="613239"/>
                  </a:cubicBezTo>
                  <a:cubicBezTo>
                    <a:pt x="39144" y="612481"/>
                    <a:pt x="38987" y="611686"/>
                    <a:pt x="38908" y="610877"/>
                  </a:cubicBezTo>
                  <a:cubicBezTo>
                    <a:pt x="38672" y="609918"/>
                    <a:pt x="38515" y="608944"/>
                    <a:pt x="38436" y="607963"/>
                  </a:cubicBezTo>
                  <a:cubicBezTo>
                    <a:pt x="36940" y="595759"/>
                    <a:pt x="35444" y="581823"/>
                    <a:pt x="33791" y="566626"/>
                  </a:cubicBezTo>
                  <a:cubicBezTo>
                    <a:pt x="33791" y="563634"/>
                    <a:pt x="33160" y="560485"/>
                    <a:pt x="32767" y="557335"/>
                  </a:cubicBezTo>
                  <a:cubicBezTo>
                    <a:pt x="32767" y="556154"/>
                    <a:pt x="32767" y="554894"/>
                    <a:pt x="32767" y="553556"/>
                  </a:cubicBezTo>
                  <a:cubicBezTo>
                    <a:pt x="31349" y="540958"/>
                    <a:pt x="29854" y="527573"/>
                    <a:pt x="28200" y="513794"/>
                  </a:cubicBezTo>
                  <a:cubicBezTo>
                    <a:pt x="26547" y="500015"/>
                    <a:pt x="24499" y="484425"/>
                    <a:pt x="22373" y="469386"/>
                  </a:cubicBezTo>
                  <a:lnTo>
                    <a:pt x="20012" y="453639"/>
                  </a:lnTo>
                  <a:cubicBezTo>
                    <a:pt x="20012" y="453639"/>
                    <a:pt x="20012" y="453639"/>
                    <a:pt x="20012" y="453639"/>
                  </a:cubicBezTo>
                  <a:cubicBezTo>
                    <a:pt x="19146" y="447733"/>
                    <a:pt x="18201" y="441907"/>
                    <a:pt x="17177" y="436080"/>
                  </a:cubicBezTo>
                  <a:cubicBezTo>
                    <a:pt x="16154" y="430254"/>
                    <a:pt x="15444" y="425923"/>
                    <a:pt x="14578" y="420884"/>
                  </a:cubicBezTo>
                  <a:cubicBezTo>
                    <a:pt x="14578" y="420097"/>
                    <a:pt x="14578" y="419309"/>
                    <a:pt x="14578" y="418522"/>
                  </a:cubicBezTo>
                  <a:cubicBezTo>
                    <a:pt x="13476" y="412695"/>
                    <a:pt x="12374" y="406869"/>
                    <a:pt x="11193" y="401121"/>
                  </a:cubicBezTo>
                  <a:cubicBezTo>
                    <a:pt x="11193" y="400412"/>
                    <a:pt x="11193" y="399782"/>
                    <a:pt x="11193" y="399153"/>
                  </a:cubicBezTo>
                  <a:cubicBezTo>
                    <a:pt x="10170" y="393956"/>
                    <a:pt x="9067" y="388917"/>
                    <a:pt x="7965" y="383878"/>
                  </a:cubicBezTo>
                  <a:cubicBezTo>
                    <a:pt x="5367" y="372461"/>
                    <a:pt x="2689" y="361280"/>
                    <a:pt x="-303" y="350414"/>
                  </a:cubicBezTo>
                  <a:cubicBezTo>
                    <a:pt x="52845" y="299235"/>
                    <a:pt x="175596" y="331281"/>
                    <a:pt x="116149" y="212861"/>
                  </a:cubicBezTo>
                  <a:cubicBezTo>
                    <a:pt x="116149" y="212861"/>
                    <a:pt x="146070" y="111447"/>
                    <a:pt x="63632" y="1451"/>
                  </a:cubicBezTo>
                  <a:lnTo>
                    <a:pt x="63632" y="1451"/>
                  </a:lnTo>
                  <a:cubicBezTo>
                    <a:pt x="120008" y="46962"/>
                    <a:pt x="148904" y="126801"/>
                    <a:pt x="138275" y="214042"/>
                  </a:cubicBezTo>
                  <a:cubicBezTo>
                    <a:pt x="138275" y="214042"/>
                    <a:pt x="187958" y="384507"/>
                    <a:pt x="214256" y="423325"/>
                  </a:cubicBezTo>
                  <a:cubicBezTo>
                    <a:pt x="240554" y="462142"/>
                    <a:pt x="348818" y="239159"/>
                    <a:pt x="341810" y="213176"/>
                  </a:cubicBezTo>
                  <a:cubicBezTo>
                    <a:pt x="340471" y="208058"/>
                    <a:pt x="338503" y="195302"/>
                    <a:pt x="336298" y="177901"/>
                  </a:cubicBezTo>
                  <a:cubicBezTo>
                    <a:pt x="335826" y="174043"/>
                    <a:pt x="335353" y="170028"/>
                    <a:pt x="334803" y="165618"/>
                  </a:cubicBezTo>
                  <a:cubicBezTo>
                    <a:pt x="334251" y="161209"/>
                    <a:pt x="333779" y="156800"/>
                    <a:pt x="333227" y="152154"/>
                  </a:cubicBezTo>
                  <a:cubicBezTo>
                    <a:pt x="333227" y="149950"/>
                    <a:pt x="332755" y="147666"/>
                    <a:pt x="332440" y="145383"/>
                  </a:cubicBezTo>
                  <a:cubicBezTo>
                    <a:pt x="332519" y="144470"/>
                    <a:pt x="332519" y="143540"/>
                    <a:pt x="332440" y="142627"/>
                  </a:cubicBezTo>
                  <a:cubicBezTo>
                    <a:pt x="331495" y="133651"/>
                    <a:pt x="330472" y="124203"/>
                    <a:pt x="329448" y="114439"/>
                  </a:cubicBezTo>
                  <a:cubicBezTo>
                    <a:pt x="329448" y="111762"/>
                    <a:pt x="328897" y="109085"/>
                    <a:pt x="328503" y="106566"/>
                  </a:cubicBezTo>
                  <a:cubicBezTo>
                    <a:pt x="328503" y="101920"/>
                    <a:pt x="327558" y="97196"/>
                    <a:pt x="327086" y="92393"/>
                  </a:cubicBezTo>
                  <a:lnTo>
                    <a:pt x="327086" y="90109"/>
                  </a:lnTo>
                  <a:cubicBezTo>
                    <a:pt x="327086" y="87432"/>
                    <a:pt x="326535" y="84598"/>
                    <a:pt x="326220" y="81763"/>
                  </a:cubicBezTo>
                  <a:cubicBezTo>
                    <a:pt x="325669" y="76252"/>
                    <a:pt x="325118" y="70740"/>
                    <a:pt x="324488" y="65071"/>
                  </a:cubicBezTo>
                  <a:lnTo>
                    <a:pt x="323071" y="50662"/>
                  </a:lnTo>
                  <a:cubicBezTo>
                    <a:pt x="322205" y="41607"/>
                    <a:pt x="321260" y="32553"/>
                    <a:pt x="320472" y="23813"/>
                  </a:cubicBezTo>
                  <a:cubicBezTo>
                    <a:pt x="319842" y="17278"/>
                    <a:pt x="319213" y="10821"/>
                    <a:pt x="318582" y="4601"/>
                  </a:cubicBezTo>
                  <a:cubicBezTo>
                    <a:pt x="318582" y="3105"/>
                    <a:pt x="318582" y="1766"/>
                    <a:pt x="318582" y="349"/>
                  </a:cubicBezTo>
                  <a:cubicBezTo>
                    <a:pt x="320787" y="10742"/>
                    <a:pt x="360707" y="200735"/>
                    <a:pt x="383462" y="245064"/>
                  </a:cubicBezTo>
                  <a:cubicBezTo>
                    <a:pt x="404958" y="290732"/>
                    <a:pt x="305669" y="530722"/>
                    <a:pt x="244334" y="491275"/>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8" name="Freeform: Shape 2717">
              <a:extLst>
                <a:ext uri="{FF2B5EF4-FFF2-40B4-BE49-F238E27FC236}">
                  <a16:creationId xmlns:a16="http://schemas.microsoft.com/office/drawing/2014/main" id="{E0E2E97D-3835-B25B-C3D2-773416A380F0}"/>
                </a:ext>
              </a:extLst>
            </p:cNvPr>
            <p:cNvSpPr/>
            <p:nvPr/>
          </p:nvSpPr>
          <p:spPr>
            <a:xfrm>
              <a:off x="5312066" y="-938205"/>
              <a:ext cx="305076" cy="956025"/>
            </a:xfrm>
            <a:custGeom>
              <a:avLst/>
              <a:gdLst>
                <a:gd name="connsiteX0" fmla="*/ 257347 w 305076"/>
                <a:gd name="connsiteY0" fmla="*/ 465685 h 956025"/>
                <a:gd name="connsiteX1" fmla="*/ 195066 w 305076"/>
                <a:gd name="connsiteY1" fmla="*/ 701897 h 956025"/>
                <a:gd name="connsiteX2" fmla="*/ 211443 w 305076"/>
                <a:gd name="connsiteY2" fmla="*/ 839687 h 956025"/>
                <a:gd name="connsiteX3" fmla="*/ 237505 w 305076"/>
                <a:gd name="connsiteY3" fmla="*/ 956375 h 956025"/>
                <a:gd name="connsiteX4" fmla="*/ 183413 w 305076"/>
                <a:gd name="connsiteY4" fmla="*/ 768823 h 956025"/>
                <a:gd name="connsiteX5" fmla="*/ 144044 w 305076"/>
                <a:gd name="connsiteY5" fmla="*/ 649536 h 956025"/>
                <a:gd name="connsiteX6" fmla="*/ 77275 w 305076"/>
                <a:gd name="connsiteY6" fmla="*/ 597413 h 956025"/>
                <a:gd name="connsiteX7" fmla="*/ 24994 w 305076"/>
                <a:gd name="connsiteY7" fmla="*/ 647411 h 956025"/>
                <a:gd name="connsiteX8" fmla="*/ 73653 w 305076"/>
                <a:gd name="connsiteY8" fmla="*/ 52552 h 956025"/>
                <a:gd name="connsiteX9" fmla="*/ 75936 w 305076"/>
                <a:gd name="connsiteY9" fmla="*/ 245536 h 956025"/>
                <a:gd name="connsiteX10" fmla="*/ 98770 w 305076"/>
                <a:gd name="connsiteY10" fmla="*/ 433561 h 956025"/>
                <a:gd name="connsiteX11" fmla="*/ 221521 w 305076"/>
                <a:gd name="connsiteY11" fmla="*/ 147273 h 956025"/>
                <a:gd name="connsiteX12" fmla="*/ 198924 w 305076"/>
                <a:gd name="connsiteY12" fmla="*/ 392460 h 956025"/>
                <a:gd name="connsiteX13" fmla="*/ 270653 w 305076"/>
                <a:gd name="connsiteY13" fmla="*/ 201207 h 956025"/>
                <a:gd name="connsiteX14" fmla="*/ 291519 w 305076"/>
                <a:gd name="connsiteY14" fmla="*/ 349 h 956025"/>
                <a:gd name="connsiteX15" fmla="*/ 303880 w 305076"/>
                <a:gd name="connsiteY15" fmla="*/ 127982 h 956025"/>
                <a:gd name="connsiteX16" fmla="*/ 257347 w 305076"/>
                <a:gd name="connsiteY16" fmla="*/ 465685 h 9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5076" h="956025">
                  <a:moveTo>
                    <a:pt x="257347" y="465685"/>
                  </a:moveTo>
                  <a:cubicBezTo>
                    <a:pt x="239788" y="565445"/>
                    <a:pt x="195066" y="701897"/>
                    <a:pt x="195066" y="701897"/>
                  </a:cubicBezTo>
                  <a:cubicBezTo>
                    <a:pt x="195066" y="701897"/>
                    <a:pt x="215458" y="774728"/>
                    <a:pt x="211443" y="839687"/>
                  </a:cubicBezTo>
                  <a:cubicBezTo>
                    <a:pt x="210340" y="857087"/>
                    <a:pt x="221206" y="901259"/>
                    <a:pt x="237505" y="956375"/>
                  </a:cubicBezTo>
                  <a:cubicBezTo>
                    <a:pt x="232781" y="944249"/>
                    <a:pt x="182389" y="814176"/>
                    <a:pt x="183413" y="768823"/>
                  </a:cubicBezTo>
                  <a:cubicBezTo>
                    <a:pt x="184358" y="721581"/>
                    <a:pt x="170815" y="708038"/>
                    <a:pt x="144044" y="649536"/>
                  </a:cubicBezTo>
                  <a:cubicBezTo>
                    <a:pt x="117273" y="591035"/>
                    <a:pt x="77275" y="597413"/>
                    <a:pt x="77275" y="597413"/>
                  </a:cubicBezTo>
                  <a:cubicBezTo>
                    <a:pt x="77275" y="597413"/>
                    <a:pt x="61528" y="743391"/>
                    <a:pt x="24994" y="647411"/>
                  </a:cubicBezTo>
                  <a:cubicBezTo>
                    <a:pt x="-11540" y="551430"/>
                    <a:pt x="-18706" y="439938"/>
                    <a:pt x="73653" y="52552"/>
                  </a:cubicBezTo>
                  <a:cubicBezTo>
                    <a:pt x="73653" y="52552"/>
                    <a:pt x="87668" y="101133"/>
                    <a:pt x="75936" y="245536"/>
                  </a:cubicBezTo>
                  <a:cubicBezTo>
                    <a:pt x="64205" y="389940"/>
                    <a:pt x="98770" y="433561"/>
                    <a:pt x="98770" y="433561"/>
                  </a:cubicBezTo>
                  <a:cubicBezTo>
                    <a:pt x="150658" y="343206"/>
                    <a:pt x="191837" y="247132"/>
                    <a:pt x="221521" y="147273"/>
                  </a:cubicBezTo>
                  <a:cubicBezTo>
                    <a:pt x="221521" y="147273"/>
                    <a:pt x="209632" y="315691"/>
                    <a:pt x="198924" y="392460"/>
                  </a:cubicBezTo>
                  <a:cubicBezTo>
                    <a:pt x="188216" y="469229"/>
                    <a:pt x="236797" y="303566"/>
                    <a:pt x="270653" y="201207"/>
                  </a:cubicBezTo>
                  <a:cubicBezTo>
                    <a:pt x="302542" y="105227"/>
                    <a:pt x="303644" y="68693"/>
                    <a:pt x="291519" y="349"/>
                  </a:cubicBezTo>
                  <a:cubicBezTo>
                    <a:pt x="300574" y="48536"/>
                    <a:pt x="307266" y="94834"/>
                    <a:pt x="303880" y="127982"/>
                  </a:cubicBezTo>
                  <a:cubicBezTo>
                    <a:pt x="296794" y="196326"/>
                    <a:pt x="274905" y="366083"/>
                    <a:pt x="257347" y="465685"/>
                  </a:cubicBezTo>
                  <a:close/>
                </a:path>
              </a:pathLst>
            </a:custGeom>
            <a:solidFill>
              <a:srgbClr val="D6CFCE">
                <a:alpha val="40000"/>
              </a:srgbClr>
            </a:solidFill>
            <a:ln w="7867" cap="flat">
              <a:noFill/>
              <a:prstDash val="solid"/>
              <a:miter/>
            </a:ln>
          </p:spPr>
          <p:txBody>
            <a:bodyPr rtlCol="0" anchor="ctr"/>
            <a:lstStyle/>
            <a:p>
              <a:endParaRPr lang="en-US"/>
            </a:p>
          </p:txBody>
        </p:sp>
        <p:sp>
          <p:nvSpPr>
            <p:cNvPr id="2719" name="Freeform: Shape 2718">
              <a:extLst>
                <a:ext uri="{FF2B5EF4-FFF2-40B4-BE49-F238E27FC236}">
                  <a16:creationId xmlns:a16="http://schemas.microsoft.com/office/drawing/2014/main" id="{1F56ECE5-547F-3C32-E94A-CA970E20B6C8}"/>
                </a:ext>
              </a:extLst>
            </p:cNvPr>
            <p:cNvSpPr/>
            <p:nvPr/>
          </p:nvSpPr>
          <p:spPr>
            <a:xfrm>
              <a:off x="4938007" y="-148157"/>
              <a:ext cx="156421" cy="590606"/>
            </a:xfrm>
            <a:custGeom>
              <a:avLst/>
              <a:gdLst>
                <a:gd name="connsiteX0" fmla="*/ -303 w 156421"/>
                <a:gd name="connsiteY0" fmla="*/ 349 h 590606"/>
                <a:gd name="connsiteX1" fmla="*/ 133550 w 156421"/>
                <a:gd name="connsiteY1" fmla="*/ 259237 h 590606"/>
                <a:gd name="connsiteX2" fmla="*/ 148353 w 156421"/>
                <a:gd name="connsiteY2" fmla="*/ 590956 h 590606"/>
              </a:gdLst>
              <a:ahLst/>
              <a:cxnLst>
                <a:cxn ang="0">
                  <a:pos x="connsiteX0" y="connsiteY0"/>
                </a:cxn>
                <a:cxn ang="0">
                  <a:pos x="connsiteX1" y="connsiteY1"/>
                </a:cxn>
                <a:cxn ang="0">
                  <a:pos x="connsiteX2" y="connsiteY2"/>
                </a:cxn>
              </a:cxnLst>
              <a:rect l="l" t="t" r="r" b="b"/>
              <a:pathLst>
                <a:path w="156421" h="590606">
                  <a:moveTo>
                    <a:pt x="-303" y="349"/>
                  </a:moveTo>
                  <a:cubicBezTo>
                    <a:pt x="26941" y="43655"/>
                    <a:pt x="93710" y="100896"/>
                    <a:pt x="133550" y="259237"/>
                  </a:cubicBezTo>
                  <a:cubicBezTo>
                    <a:pt x="173392" y="417577"/>
                    <a:pt x="148353" y="590956"/>
                    <a:pt x="148353" y="590956"/>
                  </a:cubicBezTo>
                  <a:close/>
                </a:path>
              </a:pathLst>
            </a:custGeom>
            <a:solidFill>
              <a:srgbClr val="D6CFCE">
                <a:alpha val="40000"/>
              </a:srgbClr>
            </a:solidFill>
            <a:ln w="7867" cap="flat">
              <a:noFill/>
              <a:prstDash val="solid"/>
              <a:miter/>
            </a:ln>
          </p:spPr>
          <p:txBody>
            <a:bodyPr rtlCol="0" anchor="ctr"/>
            <a:lstStyle/>
            <a:p>
              <a:endParaRPr lang="en-US"/>
            </a:p>
          </p:txBody>
        </p:sp>
        <p:sp>
          <p:nvSpPr>
            <p:cNvPr id="2720" name="Freeform: Shape 2719">
              <a:extLst>
                <a:ext uri="{FF2B5EF4-FFF2-40B4-BE49-F238E27FC236}">
                  <a16:creationId xmlns:a16="http://schemas.microsoft.com/office/drawing/2014/main" id="{D284A12E-9ACF-5FEC-E2CA-264FD7478E0D}"/>
                </a:ext>
              </a:extLst>
            </p:cNvPr>
            <p:cNvSpPr/>
            <p:nvPr/>
          </p:nvSpPr>
          <p:spPr>
            <a:xfrm>
              <a:off x="4556369" y="-1174745"/>
              <a:ext cx="169915" cy="316458"/>
            </a:xfrm>
            <a:custGeom>
              <a:avLst/>
              <a:gdLst>
                <a:gd name="connsiteX0" fmla="*/ 169612 w 169915"/>
                <a:gd name="connsiteY0" fmla="*/ 127839 h 316458"/>
                <a:gd name="connsiteX1" fmla="*/ 19145 w 169915"/>
                <a:gd name="connsiteY1" fmla="*/ 316808 h 316458"/>
                <a:gd name="connsiteX2" fmla="*/ -303 w 169915"/>
                <a:gd name="connsiteY2" fmla="*/ 27764 h 316458"/>
                <a:gd name="connsiteX3" fmla="*/ 89142 w 169915"/>
                <a:gd name="connsiteY3" fmla="*/ 16977 h 316458"/>
                <a:gd name="connsiteX4" fmla="*/ 103945 w 169915"/>
                <a:gd name="connsiteY4" fmla="*/ 27764 h 316458"/>
                <a:gd name="connsiteX5" fmla="*/ 103945 w 169915"/>
                <a:gd name="connsiteY5" fmla="*/ 27764 h 316458"/>
                <a:gd name="connsiteX6" fmla="*/ 139141 w 169915"/>
                <a:gd name="connsiteY6" fmla="*/ 65400 h 31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915" h="316458">
                  <a:moveTo>
                    <a:pt x="169612" y="127839"/>
                  </a:moveTo>
                  <a:cubicBezTo>
                    <a:pt x="169612" y="127839"/>
                    <a:pt x="30168" y="198702"/>
                    <a:pt x="19145" y="316808"/>
                  </a:cubicBezTo>
                  <a:cubicBezTo>
                    <a:pt x="-21168" y="226811"/>
                    <a:pt x="31271" y="259329"/>
                    <a:pt x="-303" y="27764"/>
                  </a:cubicBezTo>
                  <a:cubicBezTo>
                    <a:pt x="-303" y="27764"/>
                    <a:pt x="23318" y="-25935"/>
                    <a:pt x="89142" y="16977"/>
                  </a:cubicBezTo>
                  <a:cubicBezTo>
                    <a:pt x="94260" y="20315"/>
                    <a:pt x="99221" y="23913"/>
                    <a:pt x="103945" y="27764"/>
                  </a:cubicBezTo>
                  <a:lnTo>
                    <a:pt x="103945" y="27764"/>
                  </a:lnTo>
                  <a:cubicBezTo>
                    <a:pt x="117331" y="38614"/>
                    <a:pt x="129220" y="51282"/>
                    <a:pt x="139141" y="65400"/>
                  </a:cubicBezTo>
                  <a:close/>
                </a:path>
              </a:pathLst>
            </a:custGeom>
            <a:solidFill>
              <a:srgbClr val="000000">
                <a:alpha val="70000"/>
              </a:srgbClr>
            </a:solidFill>
            <a:ln w="7867" cap="flat">
              <a:noFill/>
              <a:prstDash val="solid"/>
              <a:miter/>
            </a:ln>
          </p:spPr>
          <p:txBody>
            <a:bodyPr rtlCol="0" anchor="ctr"/>
            <a:lstStyle/>
            <a:p>
              <a:endParaRPr lang="en-US"/>
            </a:p>
          </p:txBody>
        </p:sp>
        <p:sp>
          <p:nvSpPr>
            <p:cNvPr id="2721" name="Freeform: Shape 2720">
              <a:extLst>
                <a:ext uri="{FF2B5EF4-FFF2-40B4-BE49-F238E27FC236}">
                  <a16:creationId xmlns:a16="http://schemas.microsoft.com/office/drawing/2014/main" id="{47B082FE-207D-DCA2-2CF7-34AF96BB1D63}"/>
                </a:ext>
              </a:extLst>
            </p:cNvPr>
            <p:cNvSpPr/>
            <p:nvPr/>
          </p:nvSpPr>
          <p:spPr>
            <a:xfrm>
              <a:off x="4556369" y="-1728413"/>
              <a:ext cx="1123105" cy="2221884"/>
            </a:xfrm>
            <a:custGeom>
              <a:avLst/>
              <a:gdLst>
                <a:gd name="connsiteX0" fmla="*/ 563927 w 1123105"/>
                <a:gd name="connsiteY0" fmla="*/ 2222234 h 2221884"/>
                <a:gd name="connsiteX1" fmla="*/ 408579 w 1123105"/>
                <a:gd name="connsiteY1" fmla="*/ 1623832 h 2221884"/>
                <a:gd name="connsiteX2" fmla="*/ 333071 w 1123105"/>
                <a:gd name="connsiteY2" fmla="*/ 1453996 h 2221884"/>
                <a:gd name="connsiteX3" fmla="*/ 80009 w 1123105"/>
                <a:gd name="connsiteY3" fmla="*/ 1187629 h 2221884"/>
                <a:gd name="connsiteX4" fmla="*/ 19224 w 1123105"/>
                <a:gd name="connsiteY4" fmla="*/ 870161 h 2221884"/>
                <a:gd name="connsiteX5" fmla="*/ -303 w 1123105"/>
                <a:gd name="connsiteY5" fmla="*/ 581117 h 2221884"/>
                <a:gd name="connsiteX6" fmla="*/ 89142 w 1123105"/>
                <a:gd name="connsiteY6" fmla="*/ 570330 h 2221884"/>
                <a:gd name="connsiteX7" fmla="*/ 178666 w 1123105"/>
                <a:gd name="connsiteY7" fmla="*/ 794101 h 2221884"/>
                <a:gd name="connsiteX8" fmla="*/ 254648 w 1123105"/>
                <a:gd name="connsiteY8" fmla="*/ 1003384 h 2221884"/>
                <a:gd name="connsiteX9" fmla="*/ 382202 w 1123105"/>
                <a:gd name="connsiteY9" fmla="*/ 793235 h 2221884"/>
                <a:gd name="connsiteX10" fmla="*/ 351180 w 1123105"/>
                <a:gd name="connsiteY10" fmla="*/ 504978 h 2221884"/>
                <a:gd name="connsiteX11" fmla="*/ 264569 w 1123105"/>
                <a:gd name="connsiteY11" fmla="*/ 333331 h 2221884"/>
                <a:gd name="connsiteX12" fmla="*/ 290079 w 1123105"/>
                <a:gd name="connsiteY12" fmla="*/ 197037 h 2221884"/>
                <a:gd name="connsiteX13" fmla="*/ 380313 w 1123105"/>
                <a:gd name="connsiteY13" fmla="*/ 267901 h 2221884"/>
                <a:gd name="connsiteX14" fmla="*/ 499284 w 1123105"/>
                <a:gd name="connsiteY14" fmla="*/ 384747 h 2221884"/>
                <a:gd name="connsiteX15" fmla="*/ 556290 w 1123105"/>
                <a:gd name="connsiteY15" fmla="*/ 482932 h 2221884"/>
                <a:gd name="connsiteX16" fmla="*/ 510937 w 1123105"/>
                <a:gd name="connsiteY16" fmla="*/ 287979 h 2221884"/>
                <a:gd name="connsiteX17" fmla="*/ 526685 w 1123105"/>
                <a:gd name="connsiteY17" fmla="*/ 30193 h 2221884"/>
                <a:gd name="connsiteX18" fmla="*/ 627075 w 1123105"/>
                <a:gd name="connsiteY18" fmla="*/ 28540 h 2221884"/>
                <a:gd name="connsiteX19" fmla="*/ 648097 w 1123105"/>
                <a:gd name="connsiteY19" fmla="*/ 246642 h 2221884"/>
                <a:gd name="connsiteX20" fmla="*/ 722740 w 1123105"/>
                <a:gd name="connsiteY20" fmla="*/ 478680 h 2221884"/>
                <a:gd name="connsiteX21" fmla="*/ 738488 w 1123105"/>
                <a:gd name="connsiteY21" fmla="*/ 215226 h 2221884"/>
                <a:gd name="connsiteX22" fmla="*/ 822185 w 1123105"/>
                <a:gd name="connsiteY22" fmla="*/ 66334 h 2221884"/>
                <a:gd name="connsiteX23" fmla="*/ 888797 w 1123105"/>
                <a:gd name="connsiteY23" fmla="*/ 100899 h 2221884"/>
                <a:gd name="connsiteX24" fmla="*/ 879033 w 1123105"/>
                <a:gd name="connsiteY24" fmla="*/ 260814 h 2221884"/>
                <a:gd name="connsiteX25" fmla="*/ 889899 w 1123105"/>
                <a:gd name="connsiteY25" fmla="*/ 457657 h 2221884"/>
                <a:gd name="connsiteX26" fmla="*/ 912102 w 1123105"/>
                <a:gd name="connsiteY26" fmla="*/ 282546 h 2221884"/>
                <a:gd name="connsiteX27" fmla="*/ 970368 w 1123105"/>
                <a:gd name="connsiteY27" fmla="*/ 266798 h 2221884"/>
                <a:gd name="connsiteX28" fmla="*/ 1000682 w 1123105"/>
                <a:gd name="connsiteY28" fmla="*/ 427422 h 2221884"/>
                <a:gd name="connsiteX29" fmla="*/ 1021784 w 1123105"/>
                <a:gd name="connsiteY29" fmla="*/ 644028 h 2221884"/>
                <a:gd name="connsiteX30" fmla="*/ 1059420 w 1123105"/>
                <a:gd name="connsiteY30" fmla="*/ 918269 h 2221884"/>
                <a:gd name="connsiteX31" fmla="*/ 1012886 w 1123105"/>
                <a:gd name="connsiteY31" fmla="*/ 1256051 h 2221884"/>
                <a:gd name="connsiteX32" fmla="*/ 950605 w 1123105"/>
                <a:gd name="connsiteY32" fmla="*/ 1492262 h 2221884"/>
                <a:gd name="connsiteX33" fmla="*/ 966982 w 1123105"/>
                <a:gd name="connsiteY33" fmla="*/ 1629974 h 2221884"/>
                <a:gd name="connsiteX34" fmla="*/ 1122803 w 1123105"/>
                <a:gd name="connsiteY34" fmla="*/ 2127356 h 222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3105" h="2221884">
                  <a:moveTo>
                    <a:pt x="563927" y="2222234"/>
                  </a:moveTo>
                  <a:cubicBezTo>
                    <a:pt x="563927" y="2222234"/>
                    <a:pt x="466687" y="1705246"/>
                    <a:pt x="408579" y="1623832"/>
                  </a:cubicBezTo>
                  <a:cubicBezTo>
                    <a:pt x="350471" y="1542418"/>
                    <a:pt x="361337" y="1508876"/>
                    <a:pt x="333071" y="1453996"/>
                  </a:cubicBezTo>
                  <a:cubicBezTo>
                    <a:pt x="304803" y="1399116"/>
                    <a:pt x="89536" y="1265578"/>
                    <a:pt x="80009" y="1187629"/>
                  </a:cubicBezTo>
                  <a:cubicBezTo>
                    <a:pt x="70482" y="1109679"/>
                    <a:pt x="59537" y="960236"/>
                    <a:pt x="19224" y="870161"/>
                  </a:cubicBezTo>
                  <a:cubicBezTo>
                    <a:pt x="-21090" y="780085"/>
                    <a:pt x="31349" y="812683"/>
                    <a:pt x="-303" y="581117"/>
                  </a:cubicBezTo>
                  <a:cubicBezTo>
                    <a:pt x="-303" y="581117"/>
                    <a:pt x="23318" y="527497"/>
                    <a:pt x="89142" y="570330"/>
                  </a:cubicBezTo>
                  <a:cubicBezTo>
                    <a:pt x="154966" y="613163"/>
                    <a:pt x="190163" y="699065"/>
                    <a:pt x="178666" y="794101"/>
                  </a:cubicBezTo>
                  <a:cubicBezTo>
                    <a:pt x="178666" y="794101"/>
                    <a:pt x="228350" y="964566"/>
                    <a:pt x="254648" y="1003384"/>
                  </a:cubicBezTo>
                  <a:cubicBezTo>
                    <a:pt x="280946" y="1042201"/>
                    <a:pt x="389209" y="819218"/>
                    <a:pt x="382202" y="793235"/>
                  </a:cubicBezTo>
                  <a:cubicBezTo>
                    <a:pt x="375195" y="767251"/>
                    <a:pt x="354408" y="545449"/>
                    <a:pt x="351180" y="504978"/>
                  </a:cubicBezTo>
                  <a:cubicBezTo>
                    <a:pt x="351180" y="504978"/>
                    <a:pt x="272442" y="388290"/>
                    <a:pt x="264569" y="333331"/>
                  </a:cubicBezTo>
                  <a:cubicBezTo>
                    <a:pt x="256695" y="278373"/>
                    <a:pt x="257168" y="220501"/>
                    <a:pt x="290079" y="197037"/>
                  </a:cubicBezTo>
                  <a:cubicBezTo>
                    <a:pt x="368266" y="141370"/>
                    <a:pt x="345195" y="230973"/>
                    <a:pt x="380313" y="267901"/>
                  </a:cubicBezTo>
                  <a:cubicBezTo>
                    <a:pt x="415429" y="304828"/>
                    <a:pt x="468892" y="365692"/>
                    <a:pt x="499284" y="384747"/>
                  </a:cubicBezTo>
                  <a:cubicBezTo>
                    <a:pt x="529677" y="403801"/>
                    <a:pt x="556290" y="482932"/>
                    <a:pt x="556290" y="482932"/>
                  </a:cubicBezTo>
                  <a:cubicBezTo>
                    <a:pt x="556290" y="482932"/>
                    <a:pt x="511882" y="319631"/>
                    <a:pt x="510937" y="287979"/>
                  </a:cubicBezTo>
                  <a:cubicBezTo>
                    <a:pt x="509993" y="256326"/>
                    <a:pt x="485820" y="89876"/>
                    <a:pt x="526685" y="30193"/>
                  </a:cubicBezTo>
                  <a:cubicBezTo>
                    <a:pt x="567549" y="-29489"/>
                    <a:pt x="622114" y="16808"/>
                    <a:pt x="627075" y="28540"/>
                  </a:cubicBezTo>
                  <a:cubicBezTo>
                    <a:pt x="632035" y="40272"/>
                    <a:pt x="633688" y="201762"/>
                    <a:pt x="648097" y="246642"/>
                  </a:cubicBezTo>
                  <a:lnTo>
                    <a:pt x="722740" y="478680"/>
                  </a:lnTo>
                  <a:cubicBezTo>
                    <a:pt x="722740" y="478680"/>
                    <a:pt x="725259" y="296718"/>
                    <a:pt x="738488" y="215226"/>
                  </a:cubicBezTo>
                  <a:cubicBezTo>
                    <a:pt x="751715" y="133733"/>
                    <a:pt x="787541" y="69956"/>
                    <a:pt x="822185" y="66334"/>
                  </a:cubicBezTo>
                  <a:cubicBezTo>
                    <a:pt x="856829" y="62712"/>
                    <a:pt x="888797" y="100899"/>
                    <a:pt x="888797" y="100899"/>
                  </a:cubicBezTo>
                  <a:cubicBezTo>
                    <a:pt x="888797" y="100899"/>
                    <a:pt x="875096" y="230816"/>
                    <a:pt x="879033" y="260814"/>
                  </a:cubicBezTo>
                  <a:cubicBezTo>
                    <a:pt x="882970" y="290813"/>
                    <a:pt x="873364" y="399155"/>
                    <a:pt x="889899" y="457657"/>
                  </a:cubicBezTo>
                  <a:cubicBezTo>
                    <a:pt x="889899" y="457657"/>
                    <a:pt x="887931" y="302388"/>
                    <a:pt x="912102" y="282546"/>
                  </a:cubicBezTo>
                  <a:cubicBezTo>
                    <a:pt x="936275" y="262704"/>
                    <a:pt x="956904" y="253177"/>
                    <a:pt x="970368" y="266798"/>
                  </a:cubicBezTo>
                  <a:cubicBezTo>
                    <a:pt x="983832" y="280420"/>
                    <a:pt x="986824" y="372070"/>
                    <a:pt x="1000682" y="427422"/>
                  </a:cubicBezTo>
                  <a:cubicBezTo>
                    <a:pt x="1014539" y="482774"/>
                    <a:pt x="1012729" y="557811"/>
                    <a:pt x="1021784" y="644028"/>
                  </a:cubicBezTo>
                  <a:cubicBezTo>
                    <a:pt x="1030839" y="730245"/>
                    <a:pt x="1066427" y="849925"/>
                    <a:pt x="1059420" y="918269"/>
                  </a:cubicBezTo>
                  <a:cubicBezTo>
                    <a:pt x="1052413" y="986613"/>
                    <a:pt x="1030445" y="1156370"/>
                    <a:pt x="1012886" y="1256051"/>
                  </a:cubicBezTo>
                  <a:cubicBezTo>
                    <a:pt x="995328" y="1355732"/>
                    <a:pt x="950605" y="1492262"/>
                    <a:pt x="950605" y="1492262"/>
                  </a:cubicBezTo>
                  <a:cubicBezTo>
                    <a:pt x="950605" y="1492262"/>
                    <a:pt x="970998" y="1565015"/>
                    <a:pt x="966982" y="1629974"/>
                  </a:cubicBezTo>
                  <a:cubicBezTo>
                    <a:pt x="962967" y="1694932"/>
                    <a:pt x="1122803" y="2127356"/>
                    <a:pt x="1122803" y="2127356"/>
                  </a:cubicBezTo>
                </a:path>
              </a:pathLst>
            </a:custGeom>
            <a:noFill/>
            <a:ln w="7867" cap="rnd">
              <a:solidFill>
                <a:srgbClr val="263238"/>
              </a:solidFill>
              <a:prstDash val="solid"/>
              <a:round/>
            </a:ln>
          </p:spPr>
          <p:txBody>
            <a:bodyPr rtlCol="0" anchor="ctr"/>
            <a:lstStyle/>
            <a:p>
              <a:endParaRPr lang="en-US"/>
            </a:p>
          </p:txBody>
        </p:sp>
        <p:sp>
          <p:nvSpPr>
            <p:cNvPr id="2722" name="Freeform: Shape 2721">
              <a:extLst>
                <a:ext uri="{FF2B5EF4-FFF2-40B4-BE49-F238E27FC236}">
                  <a16:creationId xmlns:a16="http://schemas.microsoft.com/office/drawing/2014/main" id="{F9E524E3-E870-6F8E-A921-F5BC5FF947F3}"/>
                </a:ext>
              </a:extLst>
            </p:cNvPr>
            <p:cNvSpPr/>
            <p:nvPr/>
          </p:nvSpPr>
          <p:spPr>
            <a:xfrm>
              <a:off x="5279176" y="-1249768"/>
              <a:ext cx="101492" cy="251328"/>
            </a:xfrm>
            <a:custGeom>
              <a:avLst/>
              <a:gdLst>
                <a:gd name="connsiteX0" fmla="*/ -303 w 101492"/>
                <a:gd name="connsiteY0" fmla="*/ 349 h 251328"/>
                <a:gd name="connsiteX1" fmla="*/ 70560 w 101492"/>
                <a:gd name="connsiteY1" fmla="*/ 222545 h 251328"/>
                <a:gd name="connsiteX2" fmla="*/ 101189 w 101492"/>
                <a:gd name="connsiteY2" fmla="*/ 251678 h 251328"/>
              </a:gdLst>
              <a:ahLst/>
              <a:cxnLst>
                <a:cxn ang="0">
                  <a:pos x="connsiteX0" y="connsiteY0"/>
                </a:cxn>
                <a:cxn ang="0">
                  <a:pos x="connsiteX1" y="connsiteY1"/>
                </a:cxn>
                <a:cxn ang="0">
                  <a:pos x="connsiteX2" y="connsiteY2"/>
                </a:cxn>
              </a:cxnLst>
              <a:rect l="l" t="t" r="r" b="b"/>
              <a:pathLst>
                <a:path w="101492" h="251328">
                  <a:moveTo>
                    <a:pt x="-303" y="349"/>
                  </a:moveTo>
                  <a:cubicBezTo>
                    <a:pt x="15995" y="38615"/>
                    <a:pt x="56230" y="200184"/>
                    <a:pt x="70560" y="222545"/>
                  </a:cubicBezTo>
                  <a:cubicBezTo>
                    <a:pt x="77804" y="234946"/>
                    <a:pt x="88434" y="245048"/>
                    <a:pt x="101189" y="251678"/>
                  </a:cubicBezTo>
                </a:path>
              </a:pathLst>
            </a:custGeom>
            <a:noFill/>
            <a:ln w="7867" cap="rnd">
              <a:solidFill>
                <a:srgbClr val="263238"/>
              </a:solidFill>
              <a:prstDash val="solid"/>
              <a:round/>
            </a:ln>
          </p:spPr>
          <p:txBody>
            <a:bodyPr rtlCol="0" anchor="ctr"/>
            <a:lstStyle/>
            <a:p>
              <a:endParaRPr lang="en-US"/>
            </a:p>
          </p:txBody>
        </p:sp>
        <p:sp>
          <p:nvSpPr>
            <p:cNvPr id="2723" name="Freeform: Shape 2722">
              <a:extLst>
                <a:ext uri="{FF2B5EF4-FFF2-40B4-BE49-F238E27FC236}">
                  <a16:creationId xmlns:a16="http://schemas.microsoft.com/office/drawing/2014/main" id="{23D5CF4C-E174-8974-5640-56E35CABD2DB}"/>
                </a:ext>
              </a:extLst>
            </p:cNvPr>
            <p:cNvSpPr/>
            <p:nvPr/>
          </p:nvSpPr>
          <p:spPr>
            <a:xfrm>
              <a:off x="5446458" y="-1270948"/>
              <a:ext cx="51291" cy="312664"/>
            </a:xfrm>
            <a:custGeom>
              <a:avLst/>
              <a:gdLst>
                <a:gd name="connsiteX0" fmla="*/ -32 w 51291"/>
                <a:gd name="connsiteY0" fmla="*/ 349 h 312664"/>
                <a:gd name="connsiteX1" fmla="*/ 14376 w 51291"/>
                <a:gd name="connsiteY1" fmla="*/ 138926 h 312664"/>
                <a:gd name="connsiteX2" fmla="*/ 50989 w 51291"/>
                <a:gd name="connsiteY2" fmla="*/ 313014 h 312664"/>
              </a:gdLst>
              <a:ahLst/>
              <a:cxnLst>
                <a:cxn ang="0">
                  <a:pos x="connsiteX0" y="connsiteY0"/>
                </a:cxn>
                <a:cxn ang="0">
                  <a:pos x="connsiteX1" y="connsiteY1"/>
                </a:cxn>
                <a:cxn ang="0">
                  <a:pos x="connsiteX2" y="connsiteY2"/>
                </a:cxn>
              </a:cxnLst>
              <a:rect l="l" t="t" r="r" b="b"/>
              <a:pathLst>
                <a:path w="51291" h="312664">
                  <a:moveTo>
                    <a:pt x="-32" y="349"/>
                  </a:moveTo>
                  <a:cubicBezTo>
                    <a:pt x="-32" y="349"/>
                    <a:pt x="-3497" y="33419"/>
                    <a:pt x="14376" y="138926"/>
                  </a:cubicBezTo>
                  <a:cubicBezTo>
                    <a:pt x="32250" y="244434"/>
                    <a:pt x="40989" y="289472"/>
                    <a:pt x="50989" y="313014"/>
                  </a:cubicBezTo>
                </a:path>
              </a:pathLst>
            </a:custGeom>
            <a:noFill/>
            <a:ln w="7867" cap="rnd">
              <a:solidFill>
                <a:srgbClr val="263238"/>
              </a:solidFill>
              <a:prstDash val="solid"/>
              <a:round/>
            </a:ln>
          </p:spPr>
          <p:txBody>
            <a:bodyPr rtlCol="0" anchor="ctr"/>
            <a:lstStyle/>
            <a:p>
              <a:endParaRPr lang="en-US"/>
            </a:p>
          </p:txBody>
        </p:sp>
        <p:sp>
          <p:nvSpPr>
            <p:cNvPr id="2724" name="Freeform: Shape 2723">
              <a:extLst>
                <a:ext uri="{FF2B5EF4-FFF2-40B4-BE49-F238E27FC236}">
                  <a16:creationId xmlns:a16="http://schemas.microsoft.com/office/drawing/2014/main" id="{20A7DE0D-E46E-1B23-F482-1DD8C12AE121}"/>
                </a:ext>
              </a:extLst>
            </p:cNvPr>
            <p:cNvSpPr/>
            <p:nvPr/>
          </p:nvSpPr>
          <p:spPr>
            <a:xfrm>
              <a:off x="5112647" y="-1245516"/>
              <a:ext cx="70233" cy="234951"/>
            </a:xfrm>
            <a:custGeom>
              <a:avLst/>
              <a:gdLst>
                <a:gd name="connsiteX0" fmla="*/ -303 w 70233"/>
                <a:gd name="connsiteY0" fmla="*/ 349 h 234951"/>
                <a:gd name="connsiteX1" fmla="*/ 46310 w 70233"/>
                <a:gd name="connsiteY1" fmla="*/ 197979 h 234951"/>
                <a:gd name="connsiteX2" fmla="*/ 69931 w 70233"/>
                <a:gd name="connsiteY2" fmla="*/ 235301 h 234951"/>
              </a:gdLst>
              <a:ahLst/>
              <a:cxnLst>
                <a:cxn ang="0">
                  <a:pos x="connsiteX0" y="connsiteY0"/>
                </a:cxn>
                <a:cxn ang="0">
                  <a:pos x="connsiteX1" y="connsiteY1"/>
                </a:cxn>
                <a:cxn ang="0">
                  <a:pos x="connsiteX2" y="connsiteY2"/>
                </a:cxn>
              </a:cxnLst>
              <a:rect l="l" t="t" r="r" b="b"/>
              <a:pathLst>
                <a:path w="70233" h="234951">
                  <a:moveTo>
                    <a:pt x="-303" y="349"/>
                  </a:moveTo>
                  <a:cubicBezTo>
                    <a:pt x="21586" y="64677"/>
                    <a:pt x="33869" y="167114"/>
                    <a:pt x="46310" y="197979"/>
                  </a:cubicBezTo>
                  <a:cubicBezTo>
                    <a:pt x="58750" y="228844"/>
                    <a:pt x="69931" y="235301"/>
                    <a:pt x="69931" y="235301"/>
                  </a:cubicBezTo>
                </a:path>
              </a:pathLst>
            </a:custGeom>
            <a:noFill/>
            <a:ln w="7867" cap="rnd">
              <a:solidFill>
                <a:srgbClr val="263238"/>
              </a:solidFill>
              <a:prstDash val="solid"/>
              <a:round/>
            </a:ln>
          </p:spPr>
          <p:txBody>
            <a:bodyPr rtlCol="0" anchor="ctr"/>
            <a:lstStyle/>
            <a:p>
              <a:endParaRPr lang="en-US"/>
            </a:p>
          </p:txBody>
        </p:sp>
        <p:sp>
          <p:nvSpPr>
            <p:cNvPr id="2725" name="Freeform: Shape 2724">
              <a:extLst>
                <a:ext uri="{FF2B5EF4-FFF2-40B4-BE49-F238E27FC236}">
                  <a16:creationId xmlns:a16="http://schemas.microsoft.com/office/drawing/2014/main" id="{5CDEC56F-588D-68CC-84DF-4DD545BF2772}"/>
                </a:ext>
              </a:extLst>
            </p:cNvPr>
            <p:cNvSpPr/>
            <p:nvPr/>
          </p:nvSpPr>
          <p:spPr>
            <a:xfrm>
              <a:off x="5147999" y="-1091191"/>
              <a:ext cx="30234" cy="38108"/>
            </a:xfrm>
            <a:custGeom>
              <a:avLst/>
              <a:gdLst>
                <a:gd name="connsiteX0" fmla="*/ -303 w 30234"/>
                <a:gd name="connsiteY0" fmla="*/ 349 h 38108"/>
                <a:gd name="connsiteX1" fmla="*/ 29932 w 30234"/>
                <a:gd name="connsiteY1" fmla="*/ 38458 h 38108"/>
              </a:gdLst>
              <a:ahLst/>
              <a:cxnLst>
                <a:cxn ang="0">
                  <a:pos x="connsiteX0" y="connsiteY0"/>
                </a:cxn>
                <a:cxn ang="0">
                  <a:pos x="connsiteX1" y="connsiteY1"/>
                </a:cxn>
              </a:cxnLst>
              <a:rect l="l" t="t" r="r" b="b"/>
              <a:pathLst>
                <a:path w="30234" h="38108">
                  <a:moveTo>
                    <a:pt x="-303" y="349"/>
                  </a:moveTo>
                  <a:cubicBezTo>
                    <a:pt x="12846" y="10286"/>
                    <a:pt x="23239" y="23403"/>
                    <a:pt x="29932" y="38458"/>
                  </a:cubicBezTo>
                </a:path>
              </a:pathLst>
            </a:custGeom>
            <a:noFill/>
            <a:ln w="7867" cap="rnd">
              <a:solidFill>
                <a:srgbClr val="263238"/>
              </a:solidFill>
              <a:prstDash val="solid"/>
              <a:round/>
            </a:ln>
          </p:spPr>
          <p:txBody>
            <a:bodyPr rtlCol="0" anchor="ctr"/>
            <a:lstStyle/>
            <a:p>
              <a:endParaRPr lang="en-US"/>
            </a:p>
          </p:txBody>
        </p:sp>
        <p:sp>
          <p:nvSpPr>
            <p:cNvPr id="2726" name="Freeform: Shape 2725">
              <a:extLst>
                <a:ext uri="{FF2B5EF4-FFF2-40B4-BE49-F238E27FC236}">
                  <a16:creationId xmlns:a16="http://schemas.microsoft.com/office/drawing/2014/main" id="{AF9D57DD-611D-E924-9A5B-E3B649F5713C}"/>
                </a:ext>
              </a:extLst>
            </p:cNvPr>
            <p:cNvSpPr/>
            <p:nvPr/>
          </p:nvSpPr>
          <p:spPr>
            <a:xfrm>
              <a:off x="4811320" y="-725300"/>
              <a:ext cx="65430" cy="79102"/>
            </a:xfrm>
            <a:custGeom>
              <a:avLst/>
              <a:gdLst>
                <a:gd name="connsiteX0" fmla="*/ -303 w 65430"/>
                <a:gd name="connsiteY0" fmla="*/ 349 h 79102"/>
                <a:gd name="connsiteX1" fmla="*/ 65128 w 65430"/>
                <a:gd name="connsiteY1" fmla="*/ 79086 h 79102"/>
              </a:gdLst>
              <a:ahLst/>
              <a:cxnLst>
                <a:cxn ang="0">
                  <a:pos x="connsiteX0" y="connsiteY0"/>
                </a:cxn>
                <a:cxn ang="0">
                  <a:pos x="connsiteX1" y="connsiteY1"/>
                </a:cxn>
              </a:cxnLst>
              <a:rect l="l" t="t" r="r" b="b"/>
              <a:pathLst>
                <a:path w="65430" h="79102">
                  <a:moveTo>
                    <a:pt x="-303" y="349"/>
                  </a:moveTo>
                  <a:cubicBezTo>
                    <a:pt x="-303" y="349"/>
                    <a:pt x="11665" y="85700"/>
                    <a:pt x="65128" y="79086"/>
                  </a:cubicBezTo>
                </a:path>
              </a:pathLst>
            </a:custGeom>
            <a:noFill/>
            <a:ln w="7867" cap="rnd">
              <a:solidFill>
                <a:srgbClr val="263238"/>
              </a:solidFill>
              <a:prstDash val="solid"/>
              <a:round/>
            </a:ln>
          </p:spPr>
          <p:txBody>
            <a:bodyPr rtlCol="0" anchor="ctr"/>
            <a:lstStyle/>
            <a:p>
              <a:endParaRPr lang="en-US"/>
            </a:p>
          </p:txBody>
        </p:sp>
        <p:sp>
          <p:nvSpPr>
            <p:cNvPr id="2727" name="Freeform: Shape 2726">
              <a:extLst>
                <a:ext uri="{FF2B5EF4-FFF2-40B4-BE49-F238E27FC236}">
                  <a16:creationId xmlns:a16="http://schemas.microsoft.com/office/drawing/2014/main" id="{F46F633E-D3DE-E6AF-FD4D-DD8A522092A2}"/>
                </a:ext>
              </a:extLst>
            </p:cNvPr>
            <p:cNvSpPr/>
            <p:nvPr/>
          </p:nvSpPr>
          <p:spPr>
            <a:xfrm>
              <a:off x="4929977" y="-935449"/>
              <a:ext cx="13076" cy="144403"/>
            </a:xfrm>
            <a:custGeom>
              <a:avLst/>
              <a:gdLst>
                <a:gd name="connsiteX0" fmla="*/ 8594 w 13076"/>
                <a:gd name="connsiteY0" fmla="*/ 349 h 144403"/>
                <a:gd name="connsiteX1" fmla="*/ -303 w 13076"/>
                <a:gd name="connsiteY1" fmla="*/ 144753 h 144403"/>
              </a:gdLst>
              <a:ahLst/>
              <a:cxnLst>
                <a:cxn ang="0">
                  <a:pos x="connsiteX0" y="connsiteY0"/>
                </a:cxn>
                <a:cxn ang="0">
                  <a:pos x="connsiteX1" y="connsiteY1"/>
                </a:cxn>
              </a:cxnLst>
              <a:rect l="l" t="t" r="r" b="b"/>
              <a:pathLst>
                <a:path w="13076" h="144403">
                  <a:moveTo>
                    <a:pt x="8594" y="349"/>
                  </a:moveTo>
                  <a:cubicBezTo>
                    <a:pt x="8594" y="349"/>
                    <a:pt x="22452" y="101684"/>
                    <a:pt x="-303" y="144753"/>
                  </a:cubicBezTo>
                </a:path>
              </a:pathLst>
            </a:custGeom>
            <a:noFill/>
            <a:ln w="7867" cap="rnd">
              <a:solidFill>
                <a:srgbClr val="263238"/>
              </a:solidFill>
              <a:prstDash val="solid"/>
              <a:round/>
            </a:ln>
          </p:spPr>
          <p:txBody>
            <a:bodyPr rtlCol="0" anchor="ctr"/>
            <a:lstStyle/>
            <a:p>
              <a:endParaRPr lang="en-US"/>
            </a:p>
          </p:txBody>
        </p:sp>
        <p:sp>
          <p:nvSpPr>
            <p:cNvPr id="2728" name="Freeform: Shape 2727">
              <a:extLst>
                <a:ext uri="{FF2B5EF4-FFF2-40B4-BE49-F238E27FC236}">
                  <a16:creationId xmlns:a16="http://schemas.microsoft.com/office/drawing/2014/main" id="{118AF81C-C773-62B8-2D73-1029EE156D4C}"/>
                </a:ext>
              </a:extLst>
            </p:cNvPr>
            <p:cNvSpPr/>
            <p:nvPr/>
          </p:nvSpPr>
          <p:spPr>
            <a:xfrm>
              <a:off x="5312008" y="-934583"/>
              <a:ext cx="74019" cy="411243"/>
            </a:xfrm>
            <a:custGeom>
              <a:avLst/>
              <a:gdLst>
                <a:gd name="connsiteX0" fmla="*/ 53554 w 74019"/>
                <a:gd name="connsiteY0" fmla="*/ 349 h 411243"/>
                <a:gd name="connsiteX1" fmla="*/ 65443 w 74019"/>
                <a:gd name="connsiteY1" fmla="*/ 86960 h 411243"/>
                <a:gd name="connsiteX2" fmla="*/ -303 w 74019"/>
                <a:gd name="connsiteY2" fmla="*/ 411593 h 411243"/>
              </a:gdLst>
              <a:ahLst/>
              <a:cxnLst>
                <a:cxn ang="0">
                  <a:pos x="connsiteX0" y="connsiteY0"/>
                </a:cxn>
                <a:cxn ang="0">
                  <a:pos x="connsiteX1" y="connsiteY1"/>
                </a:cxn>
                <a:cxn ang="0">
                  <a:pos x="connsiteX2" y="connsiteY2"/>
                </a:cxn>
              </a:cxnLst>
              <a:rect l="l" t="t" r="r" b="b"/>
              <a:pathLst>
                <a:path w="74019" h="411243">
                  <a:moveTo>
                    <a:pt x="53554" y="349"/>
                  </a:moveTo>
                  <a:cubicBezTo>
                    <a:pt x="53554" y="349"/>
                    <a:pt x="89458" y="22317"/>
                    <a:pt x="65443" y="86960"/>
                  </a:cubicBezTo>
                  <a:cubicBezTo>
                    <a:pt x="41428" y="151603"/>
                    <a:pt x="-303" y="411593"/>
                    <a:pt x="-303" y="411593"/>
                  </a:cubicBezTo>
                </a:path>
              </a:pathLst>
            </a:custGeom>
            <a:noFill/>
            <a:ln w="7867" cap="rnd">
              <a:solidFill>
                <a:srgbClr val="263238"/>
              </a:solidFill>
              <a:prstDash val="solid"/>
              <a:round/>
            </a:ln>
          </p:spPr>
          <p:txBody>
            <a:bodyPr rtlCol="0" anchor="ctr"/>
            <a:lstStyle/>
            <a:p>
              <a:endParaRPr lang="en-US"/>
            </a:p>
          </p:txBody>
        </p:sp>
        <p:sp>
          <p:nvSpPr>
            <p:cNvPr id="2729" name="Freeform: Shape 2728">
              <a:extLst>
                <a:ext uri="{FF2B5EF4-FFF2-40B4-BE49-F238E27FC236}">
                  <a16:creationId xmlns:a16="http://schemas.microsoft.com/office/drawing/2014/main" id="{5D67F264-6FB3-2CEB-8669-A5708272BC10}"/>
                </a:ext>
              </a:extLst>
            </p:cNvPr>
            <p:cNvSpPr/>
            <p:nvPr/>
          </p:nvSpPr>
          <p:spPr>
            <a:xfrm>
              <a:off x="5450271" y="-866554"/>
              <a:ext cx="82865" cy="378252"/>
            </a:xfrm>
            <a:custGeom>
              <a:avLst/>
              <a:gdLst>
                <a:gd name="connsiteX0" fmla="*/ 71663 w 82865"/>
                <a:gd name="connsiteY0" fmla="*/ 349 h 378252"/>
                <a:gd name="connsiteX1" fmla="*/ 63789 w 82865"/>
                <a:gd name="connsiteY1" fmla="*/ 131761 h 378252"/>
                <a:gd name="connsiteX2" fmla="*/ -303 w 82865"/>
                <a:gd name="connsiteY2" fmla="*/ 378602 h 378252"/>
              </a:gdLst>
              <a:ahLst/>
              <a:cxnLst>
                <a:cxn ang="0">
                  <a:pos x="connsiteX0" y="connsiteY0"/>
                </a:cxn>
                <a:cxn ang="0">
                  <a:pos x="connsiteX1" y="connsiteY1"/>
                </a:cxn>
                <a:cxn ang="0">
                  <a:pos x="connsiteX2" y="connsiteY2"/>
                </a:cxn>
              </a:cxnLst>
              <a:rect l="l" t="t" r="r" b="b"/>
              <a:pathLst>
                <a:path w="82865" h="378252">
                  <a:moveTo>
                    <a:pt x="71663" y="349"/>
                  </a:moveTo>
                  <a:cubicBezTo>
                    <a:pt x="86702" y="58615"/>
                    <a:pt x="88040" y="60111"/>
                    <a:pt x="63789" y="131761"/>
                  </a:cubicBezTo>
                  <a:cubicBezTo>
                    <a:pt x="39538" y="203412"/>
                    <a:pt x="-303" y="378602"/>
                    <a:pt x="-303" y="378602"/>
                  </a:cubicBezTo>
                </a:path>
              </a:pathLst>
            </a:custGeom>
            <a:noFill/>
            <a:ln w="7867" cap="rnd">
              <a:solidFill>
                <a:srgbClr val="263238"/>
              </a:solidFill>
              <a:prstDash val="solid"/>
              <a:round/>
            </a:ln>
          </p:spPr>
          <p:txBody>
            <a:bodyPr rtlCol="0" anchor="ctr"/>
            <a:lstStyle/>
            <a:p>
              <a:endParaRPr lang="en-US"/>
            </a:p>
          </p:txBody>
        </p:sp>
        <p:sp>
          <p:nvSpPr>
            <p:cNvPr id="2730" name="Freeform: Shape 2729">
              <a:extLst>
                <a:ext uri="{FF2B5EF4-FFF2-40B4-BE49-F238E27FC236}">
                  <a16:creationId xmlns:a16="http://schemas.microsoft.com/office/drawing/2014/main" id="{76165C07-2EB0-8445-2C97-A8E59A57B246}"/>
                </a:ext>
              </a:extLst>
            </p:cNvPr>
            <p:cNvSpPr/>
            <p:nvPr/>
          </p:nvSpPr>
          <p:spPr>
            <a:xfrm>
              <a:off x="5495609" y="-323347"/>
              <a:ext cx="11825" cy="86610"/>
            </a:xfrm>
            <a:custGeom>
              <a:avLst/>
              <a:gdLst>
                <a:gd name="connsiteX0" fmla="*/ 11522 w 11825"/>
                <a:gd name="connsiteY0" fmla="*/ 86960 h 86610"/>
                <a:gd name="connsiteX1" fmla="*/ 7428 w 11825"/>
                <a:gd name="connsiteY1" fmla="*/ 349 h 86610"/>
              </a:gdLst>
              <a:ahLst/>
              <a:cxnLst>
                <a:cxn ang="0">
                  <a:pos x="connsiteX0" y="connsiteY0"/>
                </a:cxn>
                <a:cxn ang="0">
                  <a:pos x="connsiteX1" y="connsiteY1"/>
                </a:cxn>
              </a:cxnLst>
              <a:rect l="l" t="t" r="r" b="b"/>
              <a:pathLst>
                <a:path w="11825" h="86610">
                  <a:moveTo>
                    <a:pt x="11522" y="86960"/>
                  </a:moveTo>
                  <a:cubicBezTo>
                    <a:pt x="11522" y="86960"/>
                    <a:pt x="-12099" y="39718"/>
                    <a:pt x="7428" y="349"/>
                  </a:cubicBezTo>
                </a:path>
              </a:pathLst>
            </a:custGeom>
            <a:noFill/>
            <a:ln w="7867" cap="rnd">
              <a:solidFill>
                <a:srgbClr val="263238"/>
              </a:solidFill>
              <a:prstDash val="solid"/>
              <a:round/>
            </a:ln>
          </p:spPr>
          <p:txBody>
            <a:bodyPr rtlCol="0" anchor="ctr"/>
            <a:lstStyle/>
            <a:p>
              <a:endParaRPr lang="en-US"/>
            </a:p>
          </p:txBody>
        </p:sp>
        <p:sp>
          <p:nvSpPr>
            <p:cNvPr id="2731" name="Freeform: Shape 2730">
              <a:extLst>
                <a:ext uri="{FF2B5EF4-FFF2-40B4-BE49-F238E27FC236}">
                  <a16:creationId xmlns:a16="http://schemas.microsoft.com/office/drawing/2014/main" id="{03A69E24-3A1B-1091-5FBB-A7C8CDF62E99}"/>
                </a:ext>
              </a:extLst>
            </p:cNvPr>
            <p:cNvSpPr/>
            <p:nvPr/>
          </p:nvSpPr>
          <p:spPr>
            <a:xfrm>
              <a:off x="4965251" y="-104930"/>
              <a:ext cx="85193" cy="176764"/>
            </a:xfrm>
            <a:custGeom>
              <a:avLst/>
              <a:gdLst>
                <a:gd name="connsiteX0" fmla="*/ -303 w 85193"/>
                <a:gd name="connsiteY0" fmla="*/ 349 h 176764"/>
                <a:gd name="connsiteX1" fmla="*/ 84890 w 85193"/>
                <a:gd name="connsiteY1" fmla="*/ 177114 h 176764"/>
              </a:gdLst>
              <a:ahLst/>
              <a:cxnLst>
                <a:cxn ang="0">
                  <a:pos x="connsiteX0" y="connsiteY0"/>
                </a:cxn>
                <a:cxn ang="0">
                  <a:pos x="connsiteX1" y="connsiteY1"/>
                </a:cxn>
              </a:cxnLst>
              <a:rect l="l" t="t" r="r" b="b"/>
              <a:pathLst>
                <a:path w="85193" h="176764">
                  <a:moveTo>
                    <a:pt x="-303" y="349"/>
                  </a:moveTo>
                  <a:cubicBezTo>
                    <a:pt x="-303" y="349"/>
                    <a:pt x="59143" y="83810"/>
                    <a:pt x="84890" y="177114"/>
                  </a:cubicBezTo>
                </a:path>
              </a:pathLst>
            </a:custGeom>
            <a:noFill/>
            <a:ln w="7867" cap="rnd">
              <a:solidFill>
                <a:srgbClr val="263238"/>
              </a:solidFill>
              <a:prstDash val="solid"/>
              <a:round/>
            </a:ln>
          </p:spPr>
          <p:txBody>
            <a:bodyPr rtlCol="0" anchor="ctr"/>
            <a:lstStyle/>
            <a:p>
              <a:endParaRPr lang="en-US"/>
            </a:p>
          </p:txBody>
        </p:sp>
        <p:sp>
          <p:nvSpPr>
            <p:cNvPr id="2732" name="Freeform: Shape 2731">
              <a:extLst>
                <a:ext uri="{FF2B5EF4-FFF2-40B4-BE49-F238E27FC236}">
                  <a16:creationId xmlns:a16="http://schemas.microsoft.com/office/drawing/2014/main" id="{C71FDCD0-E5E9-9F41-8EEA-9A364F9E8F6F}"/>
                </a:ext>
              </a:extLst>
            </p:cNvPr>
            <p:cNvSpPr/>
            <p:nvPr/>
          </p:nvSpPr>
          <p:spPr>
            <a:xfrm>
              <a:off x="5402084" y="-1584400"/>
              <a:ext cx="23385" cy="26691"/>
            </a:xfrm>
            <a:custGeom>
              <a:avLst/>
              <a:gdLst>
                <a:gd name="connsiteX0" fmla="*/ 0 w 23385"/>
                <a:gd name="connsiteY0" fmla="*/ 17952 h 26691"/>
                <a:gd name="connsiteX1" fmla="*/ 16063 w 23385"/>
                <a:gd name="connsiteY1" fmla="*/ 2047 h 26691"/>
                <a:gd name="connsiteX2" fmla="*/ 23385 w 23385"/>
                <a:gd name="connsiteY2" fmla="*/ 0 h 26691"/>
                <a:gd name="connsiteX3" fmla="*/ 22834 w 23385"/>
                <a:gd name="connsiteY3" fmla="*/ 7874 h 26691"/>
                <a:gd name="connsiteX4" fmla="*/ 8110 w 23385"/>
                <a:gd name="connsiteY4" fmla="*/ 26692 h 26691"/>
                <a:gd name="connsiteX5" fmla="*/ 0 w 23385"/>
                <a:gd name="connsiteY5" fmla="*/ 17952 h 2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5" h="26691">
                  <a:moveTo>
                    <a:pt x="0" y="17952"/>
                  </a:moveTo>
                  <a:lnTo>
                    <a:pt x="16063" y="2047"/>
                  </a:lnTo>
                  <a:lnTo>
                    <a:pt x="23385" y="0"/>
                  </a:lnTo>
                  <a:lnTo>
                    <a:pt x="22834" y="7874"/>
                  </a:lnTo>
                  <a:lnTo>
                    <a:pt x="8110" y="26692"/>
                  </a:lnTo>
                  <a:lnTo>
                    <a:pt x="0" y="17952"/>
                  </a:lnTo>
                  <a:close/>
                </a:path>
              </a:pathLst>
            </a:custGeom>
            <a:solidFill>
              <a:srgbClr val="757575"/>
            </a:solidFill>
            <a:ln w="7867" cap="rnd">
              <a:solidFill>
                <a:srgbClr val="263238"/>
              </a:solidFill>
              <a:prstDash val="solid"/>
              <a:round/>
            </a:ln>
          </p:spPr>
          <p:txBody>
            <a:bodyPr rtlCol="0" anchor="ctr"/>
            <a:lstStyle/>
            <a:p>
              <a:endParaRPr lang="en-US"/>
            </a:p>
          </p:txBody>
        </p:sp>
        <p:sp>
          <p:nvSpPr>
            <p:cNvPr id="2733" name="Freeform: Shape 2732">
              <a:extLst>
                <a:ext uri="{FF2B5EF4-FFF2-40B4-BE49-F238E27FC236}">
                  <a16:creationId xmlns:a16="http://schemas.microsoft.com/office/drawing/2014/main" id="{7A213C8D-2606-3E9C-0187-8C4F48F7120F}"/>
                </a:ext>
              </a:extLst>
            </p:cNvPr>
            <p:cNvSpPr/>
            <p:nvPr/>
          </p:nvSpPr>
          <p:spPr>
            <a:xfrm>
              <a:off x="4608257" y="-1571330"/>
              <a:ext cx="806818" cy="1009724"/>
            </a:xfrm>
            <a:custGeom>
              <a:avLst/>
              <a:gdLst>
                <a:gd name="connsiteX0" fmla="*/ 806516 w 806818"/>
                <a:gd name="connsiteY0" fmla="*/ 14049 h 1009724"/>
                <a:gd name="connsiteX1" fmla="*/ 780453 w 806818"/>
                <a:gd name="connsiteY1" fmla="*/ 73260 h 1009724"/>
                <a:gd name="connsiteX2" fmla="*/ 77961 w 806818"/>
                <a:gd name="connsiteY2" fmla="*/ 1010074 h 1009724"/>
                <a:gd name="connsiteX3" fmla="*/ -303 w 806818"/>
                <a:gd name="connsiteY3" fmla="*/ 960233 h 1009724"/>
                <a:gd name="connsiteX4" fmla="*/ 105913 w 806818"/>
                <a:gd name="connsiteY4" fmla="*/ 826931 h 1009724"/>
                <a:gd name="connsiteX5" fmla="*/ 736755 w 806818"/>
                <a:gd name="connsiteY5" fmla="*/ 35623 h 1009724"/>
                <a:gd name="connsiteX6" fmla="*/ 792343 w 806818"/>
                <a:gd name="connsiteY6" fmla="*/ 349 h 1009724"/>
                <a:gd name="connsiteX7" fmla="*/ 806516 w 806818"/>
                <a:gd name="connsiteY7" fmla="*/ 14049 h 100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818" h="1009724">
                  <a:moveTo>
                    <a:pt x="806516" y="14049"/>
                  </a:moveTo>
                  <a:lnTo>
                    <a:pt x="780453" y="73260"/>
                  </a:lnTo>
                  <a:lnTo>
                    <a:pt x="77961" y="1010074"/>
                  </a:lnTo>
                  <a:lnTo>
                    <a:pt x="-303" y="960233"/>
                  </a:lnTo>
                  <a:lnTo>
                    <a:pt x="105913" y="826931"/>
                  </a:lnTo>
                  <a:lnTo>
                    <a:pt x="736755" y="35623"/>
                  </a:lnTo>
                  <a:lnTo>
                    <a:pt x="792343" y="349"/>
                  </a:lnTo>
                  <a:cubicBezTo>
                    <a:pt x="799193" y="2034"/>
                    <a:pt x="804626" y="7270"/>
                    <a:pt x="806516" y="14049"/>
                  </a:cubicBezTo>
                  <a:close/>
                </a:path>
              </a:pathLst>
            </a:custGeom>
            <a:solidFill>
              <a:srgbClr val="AD5941"/>
            </a:solidFill>
            <a:ln w="7867" cap="flat">
              <a:noFill/>
              <a:prstDash val="solid"/>
              <a:miter/>
            </a:ln>
          </p:spPr>
          <p:txBody>
            <a:bodyPr rtlCol="0" anchor="ctr"/>
            <a:lstStyle/>
            <a:p>
              <a:endParaRPr lang="en-US"/>
            </a:p>
          </p:txBody>
        </p:sp>
        <p:sp>
          <p:nvSpPr>
            <p:cNvPr id="2734" name="Freeform: Shape 2733">
              <a:extLst>
                <a:ext uri="{FF2B5EF4-FFF2-40B4-BE49-F238E27FC236}">
                  <a16:creationId xmlns:a16="http://schemas.microsoft.com/office/drawing/2014/main" id="{83BEBB63-FD55-9BF0-9BD4-E205C1AE6B5A}"/>
                </a:ext>
              </a:extLst>
            </p:cNvPr>
            <p:cNvSpPr/>
            <p:nvPr/>
          </p:nvSpPr>
          <p:spPr>
            <a:xfrm>
              <a:off x="4608257" y="-1571487"/>
              <a:ext cx="806818" cy="1009881"/>
            </a:xfrm>
            <a:custGeom>
              <a:avLst/>
              <a:gdLst>
                <a:gd name="connsiteX0" fmla="*/ 806516 w 806818"/>
                <a:gd name="connsiteY0" fmla="*/ 14207 h 1009881"/>
                <a:gd name="connsiteX1" fmla="*/ 780453 w 806818"/>
                <a:gd name="connsiteY1" fmla="*/ 73417 h 1009881"/>
                <a:gd name="connsiteX2" fmla="*/ 77961 w 806818"/>
                <a:gd name="connsiteY2" fmla="*/ 1010231 h 1009881"/>
                <a:gd name="connsiteX3" fmla="*/ -303 w 806818"/>
                <a:gd name="connsiteY3" fmla="*/ 960390 h 1009881"/>
                <a:gd name="connsiteX4" fmla="*/ 105913 w 806818"/>
                <a:gd name="connsiteY4" fmla="*/ 827089 h 1009881"/>
                <a:gd name="connsiteX5" fmla="*/ 162840 w 806818"/>
                <a:gd name="connsiteY5" fmla="*/ 850710 h 1009881"/>
                <a:gd name="connsiteX6" fmla="*/ 767934 w 806818"/>
                <a:gd name="connsiteY6" fmla="*/ 60977 h 1009881"/>
                <a:gd name="connsiteX7" fmla="*/ 736440 w 806818"/>
                <a:gd name="connsiteY7" fmla="*/ 35623 h 1009881"/>
                <a:gd name="connsiteX8" fmla="*/ 792027 w 806818"/>
                <a:gd name="connsiteY8" fmla="*/ 349 h 1009881"/>
                <a:gd name="connsiteX9" fmla="*/ 806516 w 806818"/>
                <a:gd name="connsiteY9" fmla="*/ 14207 h 100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818" h="1009881">
                  <a:moveTo>
                    <a:pt x="806516" y="14207"/>
                  </a:moveTo>
                  <a:lnTo>
                    <a:pt x="780453" y="73417"/>
                  </a:lnTo>
                  <a:lnTo>
                    <a:pt x="77961" y="1010231"/>
                  </a:lnTo>
                  <a:lnTo>
                    <a:pt x="-303" y="960390"/>
                  </a:lnTo>
                  <a:lnTo>
                    <a:pt x="105913" y="827089"/>
                  </a:lnTo>
                  <a:cubicBezTo>
                    <a:pt x="154651" y="822049"/>
                    <a:pt x="162840" y="850710"/>
                    <a:pt x="162840" y="850710"/>
                  </a:cubicBezTo>
                  <a:lnTo>
                    <a:pt x="767934" y="60977"/>
                  </a:lnTo>
                  <a:cubicBezTo>
                    <a:pt x="762029" y="39718"/>
                    <a:pt x="736440" y="35623"/>
                    <a:pt x="736440" y="35623"/>
                  </a:cubicBezTo>
                  <a:lnTo>
                    <a:pt x="792027" y="349"/>
                  </a:lnTo>
                  <a:cubicBezTo>
                    <a:pt x="799035" y="1963"/>
                    <a:pt x="804626" y="7278"/>
                    <a:pt x="806516" y="14207"/>
                  </a:cubicBezTo>
                  <a:close/>
                </a:path>
              </a:pathLst>
            </a:custGeom>
            <a:solidFill>
              <a:srgbClr val="000000">
                <a:alpha val="70000"/>
              </a:srgbClr>
            </a:solidFill>
            <a:ln w="7867" cap="flat">
              <a:noFill/>
              <a:prstDash val="solid"/>
              <a:miter/>
            </a:ln>
          </p:spPr>
          <p:txBody>
            <a:bodyPr rtlCol="0" anchor="ctr"/>
            <a:lstStyle/>
            <a:p>
              <a:endParaRPr lang="en-US"/>
            </a:p>
          </p:txBody>
        </p:sp>
        <p:sp>
          <p:nvSpPr>
            <p:cNvPr id="2735" name="Freeform: Shape 2734">
              <a:extLst>
                <a:ext uri="{FF2B5EF4-FFF2-40B4-BE49-F238E27FC236}">
                  <a16:creationId xmlns:a16="http://schemas.microsoft.com/office/drawing/2014/main" id="{73973BE1-E622-070C-0D48-D4A8254AB13A}"/>
                </a:ext>
              </a:extLst>
            </p:cNvPr>
            <p:cNvSpPr/>
            <p:nvPr/>
          </p:nvSpPr>
          <p:spPr>
            <a:xfrm>
              <a:off x="4472121" y="-848838"/>
              <a:ext cx="443604" cy="473367"/>
            </a:xfrm>
            <a:custGeom>
              <a:avLst/>
              <a:gdLst>
                <a:gd name="connsiteX0" fmla="*/ 443302 w 443604"/>
                <a:gd name="connsiteY0" fmla="*/ 9955 h 473367"/>
                <a:gd name="connsiteX1" fmla="*/ 289528 w 443604"/>
                <a:gd name="connsiteY1" fmla="*/ 275614 h 473367"/>
                <a:gd name="connsiteX2" fmla="*/ 235593 w 443604"/>
                <a:gd name="connsiteY2" fmla="*/ 289551 h 473367"/>
                <a:gd name="connsiteX3" fmla="*/ 36545 w 443604"/>
                <a:gd name="connsiteY3" fmla="*/ 473717 h 473367"/>
                <a:gd name="connsiteX4" fmla="*/ -303 w 443604"/>
                <a:gd name="connsiteY4" fmla="*/ 442773 h 473367"/>
                <a:gd name="connsiteX5" fmla="*/ 225279 w 443604"/>
                <a:gd name="connsiteY5" fmla="*/ 106959 h 473367"/>
                <a:gd name="connsiteX6" fmla="*/ 264175 w 443604"/>
                <a:gd name="connsiteY6" fmla="*/ 127588 h 473367"/>
                <a:gd name="connsiteX7" fmla="*/ 304724 w 443604"/>
                <a:gd name="connsiteY7" fmla="*/ 166563 h 473367"/>
                <a:gd name="connsiteX8" fmla="*/ 436767 w 443604"/>
                <a:gd name="connsiteY8" fmla="*/ 349 h 4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604" h="473367">
                  <a:moveTo>
                    <a:pt x="443302" y="9955"/>
                  </a:moveTo>
                  <a:cubicBezTo>
                    <a:pt x="443302" y="9955"/>
                    <a:pt x="364959" y="165618"/>
                    <a:pt x="289528" y="275614"/>
                  </a:cubicBezTo>
                  <a:lnTo>
                    <a:pt x="235593" y="289551"/>
                  </a:lnTo>
                  <a:cubicBezTo>
                    <a:pt x="235593" y="289551"/>
                    <a:pt x="111976" y="412380"/>
                    <a:pt x="36545" y="473717"/>
                  </a:cubicBezTo>
                  <a:cubicBezTo>
                    <a:pt x="22845" y="465211"/>
                    <a:pt x="10405" y="454791"/>
                    <a:pt x="-303" y="442773"/>
                  </a:cubicBezTo>
                  <a:cubicBezTo>
                    <a:pt x="-303" y="442773"/>
                    <a:pt x="106779" y="237112"/>
                    <a:pt x="225279" y="106959"/>
                  </a:cubicBezTo>
                  <a:cubicBezTo>
                    <a:pt x="239215" y="111911"/>
                    <a:pt x="252285" y="118860"/>
                    <a:pt x="264175" y="127588"/>
                  </a:cubicBezTo>
                  <a:cubicBezTo>
                    <a:pt x="279529" y="138506"/>
                    <a:pt x="293229" y="151640"/>
                    <a:pt x="304724" y="166563"/>
                  </a:cubicBezTo>
                  <a:lnTo>
                    <a:pt x="436767" y="349"/>
                  </a:lnTo>
                  <a:close/>
                </a:path>
              </a:pathLst>
            </a:custGeom>
            <a:solidFill>
              <a:srgbClr val="AD5941"/>
            </a:solidFill>
            <a:ln w="7867" cap="flat">
              <a:noFill/>
              <a:prstDash val="solid"/>
              <a:miter/>
            </a:ln>
          </p:spPr>
          <p:txBody>
            <a:bodyPr rtlCol="0" anchor="ctr"/>
            <a:lstStyle/>
            <a:p>
              <a:endParaRPr lang="en-US"/>
            </a:p>
          </p:txBody>
        </p:sp>
        <p:sp>
          <p:nvSpPr>
            <p:cNvPr id="2736" name="Freeform: Shape 2735">
              <a:extLst>
                <a:ext uri="{FF2B5EF4-FFF2-40B4-BE49-F238E27FC236}">
                  <a16:creationId xmlns:a16="http://schemas.microsoft.com/office/drawing/2014/main" id="{E915CB70-AFA8-11F6-056A-0430275EA713}"/>
                </a:ext>
              </a:extLst>
            </p:cNvPr>
            <p:cNvSpPr/>
            <p:nvPr/>
          </p:nvSpPr>
          <p:spPr>
            <a:xfrm>
              <a:off x="4508969" y="-849153"/>
              <a:ext cx="406756" cy="473682"/>
            </a:xfrm>
            <a:custGeom>
              <a:avLst/>
              <a:gdLst>
                <a:gd name="connsiteX0" fmla="*/ 406453 w 406756"/>
                <a:gd name="connsiteY0" fmla="*/ 10270 h 473682"/>
                <a:gd name="connsiteX1" fmla="*/ 252679 w 406756"/>
                <a:gd name="connsiteY1" fmla="*/ 275929 h 473682"/>
                <a:gd name="connsiteX2" fmla="*/ 198745 w 406756"/>
                <a:gd name="connsiteY2" fmla="*/ 289865 h 473682"/>
                <a:gd name="connsiteX3" fmla="*/ -303 w 406756"/>
                <a:gd name="connsiteY3" fmla="*/ 474031 h 473682"/>
                <a:gd name="connsiteX4" fmla="*/ 1744 w 406756"/>
                <a:gd name="connsiteY4" fmla="*/ 440647 h 473682"/>
                <a:gd name="connsiteX5" fmla="*/ 227326 w 406756"/>
                <a:gd name="connsiteY5" fmla="*/ 127903 h 473682"/>
                <a:gd name="connsiteX6" fmla="*/ 267876 w 406756"/>
                <a:gd name="connsiteY6" fmla="*/ 166878 h 473682"/>
                <a:gd name="connsiteX7" fmla="*/ 194493 w 406756"/>
                <a:gd name="connsiteY7" fmla="*/ 264748 h 473682"/>
                <a:gd name="connsiteX8" fmla="*/ 236539 w 406756"/>
                <a:gd name="connsiteY8" fmla="*/ 256875 h 473682"/>
                <a:gd name="connsiteX9" fmla="*/ 399918 w 406756"/>
                <a:gd name="connsiteY9" fmla="*/ 349 h 47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756" h="473682">
                  <a:moveTo>
                    <a:pt x="406453" y="10270"/>
                  </a:moveTo>
                  <a:cubicBezTo>
                    <a:pt x="406453" y="10270"/>
                    <a:pt x="328110" y="165933"/>
                    <a:pt x="252679" y="275929"/>
                  </a:cubicBezTo>
                  <a:lnTo>
                    <a:pt x="198745" y="289865"/>
                  </a:lnTo>
                  <a:cubicBezTo>
                    <a:pt x="198745" y="289865"/>
                    <a:pt x="75128" y="412695"/>
                    <a:pt x="-303" y="474031"/>
                  </a:cubicBezTo>
                  <a:lnTo>
                    <a:pt x="1744" y="440647"/>
                  </a:lnTo>
                  <a:cubicBezTo>
                    <a:pt x="83552" y="315691"/>
                    <a:pt x="187486" y="179476"/>
                    <a:pt x="227326" y="127903"/>
                  </a:cubicBezTo>
                  <a:cubicBezTo>
                    <a:pt x="242681" y="138821"/>
                    <a:pt x="256381" y="151955"/>
                    <a:pt x="267876" y="166878"/>
                  </a:cubicBezTo>
                  <a:lnTo>
                    <a:pt x="194493" y="264748"/>
                  </a:lnTo>
                  <a:lnTo>
                    <a:pt x="236539" y="256875"/>
                  </a:lnTo>
                  <a:lnTo>
                    <a:pt x="399918" y="349"/>
                  </a:lnTo>
                  <a:close/>
                </a:path>
              </a:pathLst>
            </a:custGeom>
            <a:solidFill>
              <a:srgbClr val="000000">
                <a:alpha val="70000"/>
              </a:srgbClr>
            </a:solidFill>
            <a:ln w="7867" cap="flat">
              <a:noFill/>
              <a:prstDash val="solid"/>
              <a:miter/>
            </a:ln>
          </p:spPr>
          <p:txBody>
            <a:bodyPr rtlCol="0" anchor="ctr"/>
            <a:lstStyle/>
            <a:p>
              <a:endParaRPr lang="en-US"/>
            </a:p>
          </p:txBody>
        </p:sp>
        <p:sp>
          <p:nvSpPr>
            <p:cNvPr id="2737" name="Freeform: Shape 2736">
              <a:extLst>
                <a:ext uri="{FF2B5EF4-FFF2-40B4-BE49-F238E27FC236}">
                  <a16:creationId xmlns:a16="http://schemas.microsoft.com/office/drawing/2014/main" id="{7CD5698A-0414-7464-72FE-672AA58BB062}"/>
                </a:ext>
              </a:extLst>
            </p:cNvPr>
            <p:cNvSpPr/>
            <p:nvPr/>
          </p:nvSpPr>
          <p:spPr>
            <a:xfrm>
              <a:off x="4818064" y="-1549021"/>
              <a:ext cx="364501" cy="785218"/>
            </a:xfrm>
            <a:custGeom>
              <a:avLst/>
              <a:gdLst>
                <a:gd name="connsiteX0" fmla="*/ 364198 w 364501"/>
                <a:gd name="connsiteY0" fmla="*/ 538963 h 785218"/>
                <a:gd name="connsiteX1" fmla="*/ 144758 w 364501"/>
                <a:gd name="connsiteY1" fmla="*/ 751553 h 785218"/>
                <a:gd name="connsiteX2" fmla="*/ 109720 w 364501"/>
                <a:gd name="connsiteY2" fmla="*/ 785567 h 785218"/>
                <a:gd name="connsiteX3" fmla="*/ 120586 w 364501"/>
                <a:gd name="connsiteY3" fmla="*/ 616834 h 785218"/>
                <a:gd name="connsiteX4" fmla="*/ 120586 w 364501"/>
                <a:gd name="connsiteY4" fmla="*/ 616834 h 785218"/>
                <a:gd name="connsiteX5" fmla="*/ 120586 w 364501"/>
                <a:gd name="connsiteY5" fmla="*/ 615810 h 785218"/>
                <a:gd name="connsiteX6" fmla="*/ 120586 w 364501"/>
                <a:gd name="connsiteY6" fmla="*/ 614157 h 785218"/>
                <a:gd name="connsiteX7" fmla="*/ 115074 w 364501"/>
                <a:gd name="connsiteY7" fmla="*/ 578883 h 785218"/>
                <a:gd name="connsiteX8" fmla="*/ 113578 w 364501"/>
                <a:gd name="connsiteY8" fmla="*/ 566600 h 785218"/>
                <a:gd name="connsiteX9" fmla="*/ 112003 w 364501"/>
                <a:gd name="connsiteY9" fmla="*/ 553136 h 785218"/>
                <a:gd name="connsiteX10" fmla="*/ 111216 w 364501"/>
                <a:gd name="connsiteY10" fmla="*/ 546364 h 785218"/>
                <a:gd name="connsiteX11" fmla="*/ 111216 w 364501"/>
                <a:gd name="connsiteY11" fmla="*/ 543608 h 785218"/>
                <a:gd name="connsiteX12" fmla="*/ 108224 w 364501"/>
                <a:gd name="connsiteY12" fmla="*/ 515420 h 785218"/>
                <a:gd name="connsiteX13" fmla="*/ 107279 w 364501"/>
                <a:gd name="connsiteY13" fmla="*/ 507547 h 785218"/>
                <a:gd name="connsiteX14" fmla="*/ 105861 w 364501"/>
                <a:gd name="connsiteY14" fmla="*/ 493374 h 785218"/>
                <a:gd name="connsiteX15" fmla="*/ 105861 w 364501"/>
                <a:gd name="connsiteY15" fmla="*/ 491091 h 785218"/>
                <a:gd name="connsiteX16" fmla="*/ 104995 w 364501"/>
                <a:gd name="connsiteY16" fmla="*/ 482745 h 785218"/>
                <a:gd name="connsiteX17" fmla="*/ 103263 w 364501"/>
                <a:gd name="connsiteY17" fmla="*/ 466052 h 785218"/>
                <a:gd name="connsiteX18" fmla="*/ 101847 w 364501"/>
                <a:gd name="connsiteY18" fmla="*/ 451643 h 785218"/>
                <a:gd name="connsiteX19" fmla="*/ 99248 w 364501"/>
                <a:gd name="connsiteY19" fmla="*/ 424794 h 785218"/>
                <a:gd name="connsiteX20" fmla="*/ 97358 w 364501"/>
                <a:gd name="connsiteY20" fmla="*/ 405582 h 785218"/>
                <a:gd name="connsiteX21" fmla="*/ 97358 w 364501"/>
                <a:gd name="connsiteY21" fmla="*/ 401330 h 785218"/>
                <a:gd name="connsiteX22" fmla="*/ 90508 w 364501"/>
                <a:gd name="connsiteY22" fmla="*/ 326058 h 785218"/>
                <a:gd name="connsiteX23" fmla="*/ 3897 w 364501"/>
                <a:gd name="connsiteY23" fmla="*/ 154411 h 785218"/>
                <a:gd name="connsiteX24" fmla="*/ 29566 w 364501"/>
                <a:gd name="connsiteY24" fmla="*/ 18117 h 785218"/>
                <a:gd name="connsiteX25" fmla="*/ 119719 w 364501"/>
                <a:gd name="connsiteY25" fmla="*/ 88980 h 785218"/>
                <a:gd name="connsiteX26" fmla="*/ 238692 w 364501"/>
                <a:gd name="connsiteY26" fmla="*/ 205826 h 785218"/>
                <a:gd name="connsiteX27" fmla="*/ 295697 w 364501"/>
                <a:gd name="connsiteY27" fmla="*/ 304011 h 785218"/>
                <a:gd name="connsiteX28" fmla="*/ 342309 w 364501"/>
                <a:gd name="connsiteY28" fmla="*/ 501720 h 785218"/>
                <a:gd name="connsiteX29" fmla="*/ 364198 w 364501"/>
                <a:gd name="connsiteY29" fmla="*/ 538963 h 78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4501" h="785218">
                  <a:moveTo>
                    <a:pt x="364198" y="538963"/>
                  </a:moveTo>
                  <a:lnTo>
                    <a:pt x="144758" y="751553"/>
                  </a:lnTo>
                  <a:lnTo>
                    <a:pt x="109720" y="785567"/>
                  </a:lnTo>
                  <a:cubicBezTo>
                    <a:pt x="133341" y="723838"/>
                    <a:pt x="122160" y="628093"/>
                    <a:pt x="120586" y="616834"/>
                  </a:cubicBezTo>
                  <a:lnTo>
                    <a:pt x="120586" y="616834"/>
                  </a:lnTo>
                  <a:cubicBezTo>
                    <a:pt x="120586" y="616204"/>
                    <a:pt x="120586" y="615810"/>
                    <a:pt x="120586" y="615810"/>
                  </a:cubicBezTo>
                  <a:cubicBezTo>
                    <a:pt x="120664" y="615259"/>
                    <a:pt x="120664" y="614708"/>
                    <a:pt x="120586" y="614157"/>
                  </a:cubicBezTo>
                  <a:cubicBezTo>
                    <a:pt x="119247" y="609039"/>
                    <a:pt x="117279" y="596283"/>
                    <a:pt x="115074" y="578883"/>
                  </a:cubicBezTo>
                  <a:cubicBezTo>
                    <a:pt x="114602" y="575024"/>
                    <a:pt x="114129" y="571009"/>
                    <a:pt x="113578" y="566600"/>
                  </a:cubicBezTo>
                  <a:cubicBezTo>
                    <a:pt x="113027" y="562190"/>
                    <a:pt x="112555" y="557781"/>
                    <a:pt x="112003" y="553136"/>
                  </a:cubicBezTo>
                  <a:cubicBezTo>
                    <a:pt x="112003" y="550931"/>
                    <a:pt x="111531" y="548648"/>
                    <a:pt x="111216" y="546364"/>
                  </a:cubicBezTo>
                  <a:cubicBezTo>
                    <a:pt x="111295" y="545451"/>
                    <a:pt x="111295" y="544522"/>
                    <a:pt x="111216" y="543608"/>
                  </a:cubicBezTo>
                  <a:cubicBezTo>
                    <a:pt x="110271" y="534711"/>
                    <a:pt x="109169" y="525184"/>
                    <a:pt x="108224" y="515420"/>
                  </a:cubicBezTo>
                  <a:cubicBezTo>
                    <a:pt x="108224" y="512743"/>
                    <a:pt x="107673" y="510066"/>
                    <a:pt x="107279" y="507547"/>
                  </a:cubicBezTo>
                  <a:cubicBezTo>
                    <a:pt x="107279" y="502901"/>
                    <a:pt x="106334" y="498177"/>
                    <a:pt x="105861" y="493374"/>
                  </a:cubicBezTo>
                  <a:lnTo>
                    <a:pt x="105861" y="491091"/>
                  </a:lnTo>
                  <a:cubicBezTo>
                    <a:pt x="105861" y="488414"/>
                    <a:pt x="105311" y="485579"/>
                    <a:pt x="104995" y="482745"/>
                  </a:cubicBezTo>
                  <a:cubicBezTo>
                    <a:pt x="104445" y="477233"/>
                    <a:pt x="103893" y="471721"/>
                    <a:pt x="103263" y="466052"/>
                  </a:cubicBezTo>
                  <a:lnTo>
                    <a:pt x="101847" y="451643"/>
                  </a:lnTo>
                  <a:cubicBezTo>
                    <a:pt x="100980" y="442589"/>
                    <a:pt x="100035" y="433534"/>
                    <a:pt x="99248" y="424794"/>
                  </a:cubicBezTo>
                  <a:cubicBezTo>
                    <a:pt x="98539" y="418259"/>
                    <a:pt x="97910" y="411802"/>
                    <a:pt x="97358" y="405582"/>
                  </a:cubicBezTo>
                  <a:cubicBezTo>
                    <a:pt x="97358" y="404086"/>
                    <a:pt x="97358" y="402748"/>
                    <a:pt x="97358" y="401330"/>
                  </a:cubicBezTo>
                  <a:cubicBezTo>
                    <a:pt x="94051" y="366765"/>
                    <a:pt x="91453" y="338341"/>
                    <a:pt x="90508" y="326058"/>
                  </a:cubicBezTo>
                  <a:cubicBezTo>
                    <a:pt x="90508" y="326058"/>
                    <a:pt x="11771" y="209369"/>
                    <a:pt x="3897" y="154411"/>
                  </a:cubicBezTo>
                  <a:cubicBezTo>
                    <a:pt x="-3976" y="99452"/>
                    <a:pt x="-3504" y="41581"/>
                    <a:pt x="29566" y="18117"/>
                  </a:cubicBezTo>
                  <a:cubicBezTo>
                    <a:pt x="107673" y="-37550"/>
                    <a:pt x="84682" y="52053"/>
                    <a:pt x="119719" y="88980"/>
                  </a:cubicBezTo>
                  <a:cubicBezTo>
                    <a:pt x="154758" y="125908"/>
                    <a:pt x="208377" y="186772"/>
                    <a:pt x="238692" y="205826"/>
                  </a:cubicBezTo>
                  <a:cubicBezTo>
                    <a:pt x="269005" y="224881"/>
                    <a:pt x="295697" y="304011"/>
                    <a:pt x="295697" y="304011"/>
                  </a:cubicBezTo>
                  <a:cubicBezTo>
                    <a:pt x="317586" y="368340"/>
                    <a:pt x="329869" y="470777"/>
                    <a:pt x="342309" y="501720"/>
                  </a:cubicBezTo>
                  <a:cubicBezTo>
                    <a:pt x="354750" y="532664"/>
                    <a:pt x="364198" y="538963"/>
                    <a:pt x="364198" y="538963"/>
                  </a:cubicBezTo>
                  <a:close/>
                </a:path>
              </a:pathLst>
            </a:custGeom>
            <a:solidFill>
              <a:srgbClr val="FFFFFF"/>
            </a:solidFill>
            <a:ln w="7867" cap="flat">
              <a:noFill/>
              <a:prstDash val="solid"/>
              <a:miter/>
            </a:ln>
          </p:spPr>
          <p:txBody>
            <a:bodyPr rtlCol="0" anchor="ctr"/>
            <a:lstStyle/>
            <a:p>
              <a:endParaRPr lang="en-US"/>
            </a:p>
          </p:txBody>
        </p:sp>
        <p:sp>
          <p:nvSpPr>
            <p:cNvPr id="2738" name="Freeform: Shape 2737">
              <a:extLst>
                <a:ext uri="{FF2B5EF4-FFF2-40B4-BE49-F238E27FC236}">
                  <a16:creationId xmlns:a16="http://schemas.microsoft.com/office/drawing/2014/main" id="{82B6B640-C7D5-610D-08DD-704B056C4658}"/>
                </a:ext>
              </a:extLst>
            </p:cNvPr>
            <p:cNvSpPr/>
            <p:nvPr/>
          </p:nvSpPr>
          <p:spPr>
            <a:xfrm>
              <a:off x="5147999" y="-1091191"/>
              <a:ext cx="30234" cy="38108"/>
            </a:xfrm>
            <a:custGeom>
              <a:avLst/>
              <a:gdLst>
                <a:gd name="connsiteX0" fmla="*/ -303 w 30234"/>
                <a:gd name="connsiteY0" fmla="*/ 349 h 38108"/>
                <a:gd name="connsiteX1" fmla="*/ 29932 w 30234"/>
                <a:gd name="connsiteY1" fmla="*/ 38458 h 38108"/>
              </a:gdLst>
              <a:ahLst/>
              <a:cxnLst>
                <a:cxn ang="0">
                  <a:pos x="connsiteX0" y="connsiteY0"/>
                </a:cxn>
                <a:cxn ang="0">
                  <a:pos x="connsiteX1" y="connsiteY1"/>
                </a:cxn>
              </a:cxnLst>
              <a:rect l="l" t="t" r="r" b="b"/>
              <a:pathLst>
                <a:path w="30234" h="38108">
                  <a:moveTo>
                    <a:pt x="-303" y="349"/>
                  </a:moveTo>
                  <a:cubicBezTo>
                    <a:pt x="12846" y="10286"/>
                    <a:pt x="23239" y="23403"/>
                    <a:pt x="29932" y="38458"/>
                  </a:cubicBezTo>
                </a:path>
              </a:pathLst>
            </a:custGeom>
            <a:noFill/>
            <a:ln w="7867" cap="rnd">
              <a:solidFill>
                <a:srgbClr val="263238"/>
              </a:solidFill>
              <a:prstDash val="solid"/>
              <a:round/>
            </a:ln>
          </p:spPr>
          <p:txBody>
            <a:bodyPr rtlCol="0" anchor="ctr"/>
            <a:lstStyle/>
            <a:p>
              <a:endParaRPr lang="en-US"/>
            </a:p>
          </p:txBody>
        </p:sp>
        <p:sp>
          <p:nvSpPr>
            <p:cNvPr id="2739" name="Freeform: Shape 2738">
              <a:extLst>
                <a:ext uri="{FF2B5EF4-FFF2-40B4-BE49-F238E27FC236}">
                  <a16:creationId xmlns:a16="http://schemas.microsoft.com/office/drawing/2014/main" id="{947B29DB-D0A4-1F3A-91F6-F2EA7539AD07}"/>
                </a:ext>
              </a:extLst>
            </p:cNvPr>
            <p:cNvSpPr/>
            <p:nvPr/>
          </p:nvSpPr>
          <p:spPr>
            <a:xfrm>
              <a:off x="4816962" y="-1549411"/>
              <a:ext cx="238443" cy="325705"/>
            </a:xfrm>
            <a:custGeom>
              <a:avLst/>
              <a:gdLst>
                <a:gd name="connsiteX0" fmla="*/ 119405 w 238443"/>
                <a:gd name="connsiteY0" fmla="*/ 89214 h 325705"/>
                <a:gd name="connsiteX1" fmla="*/ 238140 w 238443"/>
                <a:gd name="connsiteY1" fmla="*/ 205902 h 325705"/>
                <a:gd name="connsiteX2" fmla="*/ 146648 w 238443"/>
                <a:gd name="connsiteY2" fmla="*/ 206768 h 325705"/>
                <a:gd name="connsiteX3" fmla="*/ 90508 w 238443"/>
                <a:gd name="connsiteY3" fmla="*/ 326055 h 325705"/>
                <a:gd name="connsiteX4" fmla="*/ 3897 w 238443"/>
                <a:gd name="connsiteY4" fmla="*/ 154408 h 325705"/>
                <a:gd name="connsiteX5" fmla="*/ 29566 w 238443"/>
                <a:gd name="connsiteY5" fmla="*/ 18114 h 325705"/>
                <a:gd name="connsiteX6" fmla="*/ 119405 w 238443"/>
                <a:gd name="connsiteY6" fmla="*/ 89214 h 3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43" h="325705">
                  <a:moveTo>
                    <a:pt x="119405" y="89214"/>
                  </a:moveTo>
                  <a:cubicBezTo>
                    <a:pt x="154206" y="126299"/>
                    <a:pt x="207669" y="186612"/>
                    <a:pt x="238140" y="205902"/>
                  </a:cubicBezTo>
                  <a:cubicBezTo>
                    <a:pt x="233810" y="203698"/>
                    <a:pt x="177906" y="176455"/>
                    <a:pt x="146648" y="206768"/>
                  </a:cubicBezTo>
                  <a:cubicBezTo>
                    <a:pt x="114129" y="238263"/>
                    <a:pt x="90508" y="326055"/>
                    <a:pt x="90508" y="326055"/>
                  </a:cubicBezTo>
                  <a:cubicBezTo>
                    <a:pt x="90508" y="326055"/>
                    <a:pt x="11771" y="209367"/>
                    <a:pt x="3897" y="154408"/>
                  </a:cubicBezTo>
                  <a:cubicBezTo>
                    <a:pt x="-3976" y="99450"/>
                    <a:pt x="-3504" y="41578"/>
                    <a:pt x="29566" y="18114"/>
                  </a:cubicBezTo>
                  <a:cubicBezTo>
                    <a:pt x="107358" y="-37553"/>
                    <a:pt x="84445" y="52050"/>
                    <a:pt x="119405" y="89214"/>
                  </a:cubicBezTo>
                  <a:close/>
                </a:path>
              </a:pathLst>
            </a:custGeom>
            <a:solidFill>
              <a:srgbClr val="EAE4E4"/>
            </a:solidFill>
            <a:ln w="7867" cap="flat">
              <a:noFill/>
              <a:prstDash val="solid"/>
              <a:miter/>
            </a:ln>
          </p:spPr>
          <p:txBody>
            <a:bodyPr rtlCol="0" anchor="ctr"/>
            <a:lstStyle/>
            <a:p>
              <a:endParaRPr lang="en-US"/>
            </a:p>
          </p:txBody>
        </p:sp>
        <p:sp>
          <p:nvSpPr>
            <p:cNvPr id="2740" name="Freeform: Shape 2739">
              <a:extLst>
                <a:ext uri="{FF2B5EF4-FFF2-40B4-BE49-F238E27FC236}">
                  <a16:creationId xmlns:a16="http://schemas.microsoft.com/office/drawing/2014/main" id="{F2CA922B-6896-2871-6DC0-54604F599B0B}"/>
                </a:ext>
              </a:extLst>
            </p:cNvPr>
            <p:cNvSpPr/>
            <p:nvPr/>
          </p:nvSpPr>
          <p:spPr>
            <a:xfrm>
              <a:off x="4915961" y="-1148039"/>
              <a:ext cx="67596" cy="384236"/>
            </a:xfrm>
            <a:custGeom>
              <a:avLst/>
              <a:gdLst>
                <a:gd name="connsiteX0" fmla="*/ 47097 w 67596"/>
                <a:gd name="connsiteY0" fmla="*/ 350572 h 384236"/>
                <a:gd name="connsiteX1" fmla="*/ 12058 w 67596"/>
                <a:gd name="connsiteY1" fmla="*/ 384586 h 384236"/>
                <a:gd name="connsiteX2" fmla="*/ 22924 w 67596"/>
                <a:gd name="connsiteY2" fmla="*/ 215853 h 384236"/>
                <a:gd name="connsiteX3" fmla="*/ 22924 w 67596"/>
                <a:gd name="connsiteY3" fmla="*/ 215853 h 384236"/>
                <a:gd name="connsiteX4" fmla="*/ 22924 w 67596"/>
                <a:gd name="connsiteY4" fmla="*/ 213175 h 384236"/>
                <a:gd name="connsiteX5" fmla="*/ 17413 w 67596"/>
                <a:gd name="connsiteY5" fmla="*/ 177901 h 384236"/>
                <a:gd name="connsiteX6" fmla="*/ 15916 w 67596"/>
                <a:gd name="connsiteY6" fmla="*/ 165618 h 384236"/>
                <a:gd name="connsiteX7" fmla="*/ 14342 w 67596"/>
                <a:gd name="connsiteY7" fmla="*/ 152154 h 384236"/>
                <a:gd name="connsiteX8" fmla="*/ 13555 w 67596"/>
                <a:gd name="connsiteY8" fmla="*/ 145383 h 384236"/>
                <a:gd name="connsiteX9" fmla="*/ 13555 w 67596"/>
                <a:gd name="connsiteY9" fmla="*/ 142627 h 384236"/>
                <a:gd name="connsiteX10" fmla="*/ 10563 w 67596"/>
                <a:gd name="connsiteY10" fmla="*/ 114439 h 384236"/>
                <a:gd name="connsiteX11" fmla="*/ 9618 w 67596"/>
                <a:gd name="connsiteY11" fmla="*/ 106565 h 384236"/>
                <a:gd name="connsiteX12" fmla="*/ 8200 w 67596"/>
                <a:gd name="connsiteY12" fmla="*/ 92393 h 384236"/>
                <a:gd name="connsiteX13" fmla="*/ 8200 w 67596"/>
                <a:gd name="connsiteY13" fmla="*/ 90109 h 384236"/>
                <a:gd name="connsiteX14" fmla="*/ 7334 w 67596"/>
                <a:gd name="connsiteY14" fmla="*/ 81763 h 384236"/>
                <a:gd name="connsiteX15" fmla="*/ 5602 w 67596"/>
                <a:gd name="connsiteY15" fmla="*/ 65071 h 384236"/>
                <a:gd name="connsiteX16" fmla="*/ 4185 w 67596"/>
                <a:gd name="connsiteY16" fmla="*/ 50662 h 384236"/>
                <a:gd name="connsiteX17" fmla="*/ 1587 w 67596"/>
                <a:gd name="connsiteY17" fmla="*/ 23813 h 384236"/>
                <a:gd name="connsiteX18" fmla="*/ -303 w 67596"/>
                <a:gd name="connsiteY18" fmla="*/ 4601 h 384236"/>
                <a:gd name="connsiteX19" fmla="*/ -303 w 67596"/>
                <a:gd name="connsiteY19" fmla="*/ 349 h 384236"/>
                <a:gd name="connsiteX20" fmla="*/ 64576 w 67596"/>
                <a:gd name="connsiteY20" fmla="*/ 245064 h 384236"/>
                <a:gd name="connsiteX21" fmla="*/ 47097 w 67596"/>
                <a:gd name="connsiteY21" fmla="*/ 350572 h 38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596" h="384236">
                  <a:moveTo>
                    <a:pt x="47097" y="350572"/>
                  </a:moveTo>
                  <a:lnTo>
                    <a:pt x="12058" y="384586"/>
                  </a:lnTo>
                  <a:cubicBezTo>
                    <a:pt x="35679" y="322856"/>
                    <a:pt x="24499" y="227112"/>
                    <a:pt x="22924" y="215853"/>
                  </a:cubicBezTo>
                  <a:lnTo>
                    <a:pt x="22924" y="215853"/>
                  </a:lnTo>
                  <a:cubicBezTo>
                    <a:pt x="23003" y="214963"/>
                    <a:pt x="23003" y="214065"/>
                    <a:pt x="22924" y="213175"/>
                  </a:cubicBezTo>
                  <a:cubicBezTo>
                    <a:pt x="21586" y="208058"/>
                    <a:pt x="19618" y="195302"/>
                    <a:pt x="17413" y="177901"/>
                  </a:cubicBezTo>
                  <a:cubicBezTo>
                    <a:pt x="16940" y="174043"/>
                    <a:pt x="16468" y="170028"/>
                    <a:pt x="15916" y="165618"/>
                  </a:cubicBezTo>
                  <a:cubicBezTo>
                    <a:pt x="15366" y="161209"/>
                    <a:pt x="14893" y="156800"/>
                    <a:pt x="14342" y="152154"/>
                  </a:cubicBezTo>
                  <a:cubicBezTo>
                    <a:pt x="14342" y="149950"/>
                    <a:pt x="13869" y="147666"/>
                    <a:pt x="13555" y="145383"/>
                  </a:cubicBezTo>
                  <a:cubicBezTo>
                    <a:pt x="13634" y="144469"/>
                    <a:pt x="13634" y="143540"/>
                    <a:pt x="13555" y="142627"/>
                  </a:cubicBezTo>
                  <a:cubicBezTo>
                    <a:pt x="12610" y="133651"/>
                    <a:pt x="11586" y="124203"/>
                    <a:pt x="10563" y="114439"/>
                  </a:cubicBezTo>
                  <a:cubicBezTo>
                    <a:pt x="10563" y="111762"/>
                    <a:pt x="10011" y="109085"/>
                    <a:pt x="9618" y="106565"/>
                  </a:cubicBezTo>
                  <a:cubicBezTo>
                    <a:pt x="9618" y="101920"/>
                    <a:pt x="8673" y="97196"/>
                    <a:pt x="8200" y="92393"/>
                  </a:cubicBezTo>
                  <a:lnTo>
                    <a:pt x="8200" y="90109"/>
                  </a:lnTo>
                  <a:cubicBezTo>
                    <a:pt x="8200" y="87432"/>
                    <a:pt x="7650" y="84598"/>
                    <a:pt x="7334" y="81763"/>
                  </a:cubicBezTo>
                  <a:cubicBezTo>
                    <a:pt x="6784" y="76252"/>
                    <a:pt x="6232" y="70740"/>
                    <a:pt x="5602" y="65071"/>
                  </a:cubicBezTo>
                  <a:lnTo>
                    <a:pt x="4185" y="50662"/>
                  </a:lnTo>
                  <a:cubicBezTo>
                    <a:pt x="3319" y="41607"/>
                    <a:pt x="2374" y="32553"/>
                    <a:pt x="1587" y="23813"/>
                  </a:cubicBezTo>
                  <a:cubicBezTo>
                    <a:pt x="957" y="17278"/>
                    <a:pt x="327" y="10821"/>
                    <a:pt x="-303" y="4601"/>
                  </a:cubicBezTo>
                  <a:cubicBezTo>
                    <a:pt x="-303" y="3105"/>
                    <a:pt x="-303" y="1766"/>
                    <a:pt x="-303" y="349"/>
                  </a:cubicBezTo>
                  <a:cubicBezTo>
                    <a:pt x="1902" y="10742"/>
                    <a:pt x="41821" y="200735"/>
                    <a:pt x="64576" y="245064"/>
                  </a:cubicBezTo>
                  <a:cubicBezTo>
                    <a:pt x="71899" y="261363"/>
                    <a:pt x="63868" y="304589"/>
                    <a:pt x="47097" y="350572"/>
                  </a:cubicBezTo>
                  <a:close/>
                </a:path>
              </a:pathLst>
            </a:custGeom>
            <a:solidFill>
              <a:srgbClr val="EAE4E4"/>
            </a:solidFill>
            <a:ln w="7867" cap="flat">
              <a:noFill/>
              <a:prstDash val="solid"/>
              <a:miter/>
            </a:ln>
          </p:spPr>
          <p:txBody>
            <a:bodyPr rtlCol="0" anchor="ctr"/>
            <a:lstStyle/>
            <a:p>
              <a:endParaRPr lang="en-US"/>
            </a:p>
          </p:txBody>
        </p:sp>
        <p:sp>
          <p:nvSpPr>
            <p:cNvPr id="2741" name="Freeform: Shape 2740">
              <a:extLst>
                <a:ext uri="{FF2B5EF4-FFF2-40B4-BE49-F238E27FC236}">
                  <a16:creationId xmlns:a16="http://schemas.microsoft.com/office/drawing/2014/main" id="{0AC21716-934C-6C91-A8C1-A852CBA3383D}"/>
                </a:ext>
              </a:extLst>
            </p:cNvPr>
            <p:cNvSpPr/>
            <p:nvPr/>
          </p:nvSpPr>
          <p:spPr>
            <a:xfrm>
              <a:off x="4816300" y="-1549145"/>
              <a:ext cx="366264" cy="614089"/>
            </a:xfrm>
            <a:custGeom>
              <a:avLst/>
              <a:gdLst>
                <a:gd name="connsiteX0" fmla="*/ 365962 w 366264"/>
                <a:gd name="connsiteY0" fmla="*/ 539087 h 614089"/>
                <a:gd name="connsiteX1" fmla="*/ 342341 w 366264"/>
                <a:gd name="connsiteY1" fmla="*/ 501766 h 614089"/>
                <a:gd name="connsiteX2" fmla="*/ 295728 w 366264"/>
                <a:gd name="connsiteY2" fmla="*/ 304136 h 614089"/>
                <a:gd name="connsiteX3" fmla="*/ 238722 w 366264"/>
                <a:gd name="connsiteY3" fmla="*/ 205951 h 614089"/>
                <a:gd name="connsiteX4" fmla="*/ 119751 w 366264"/>
                <a:gd name="connsiteY4" fmla="*/ 89105 h 614089"/>
                <a:gd name="connsiteX5" fmla="*/ 29518 w 366264"/>
                <a:gd name="connsiteY5" fmla="*/ 18241 h 614089"/>
                <a:gd name="connsiteX6" fmla="*/ 4008 w 366264"/>
                <a:gd name="connsiteY6" fmla="*/ 154535 h 614089"/>
                <a:gd name="connsiteX7" fmla="*/ 90618 w 366264"/>
                <a:gd name="connsiteY7" fmla="*/ 326182 h 614089"/>
                <a:gd name="connsiteX8" fmla="*/ 121640 w 366264"/>
                <a:gd name="connsiteY8" fmla="*/ 614439 h 61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264" h="614089">
                  <a:moveTo>
                    <a:pt x="365962" y="539087"/>
                  </a:moveTo>
                  <a:cubicBezTo>
                    <a:pt x="365962" y="539087"/>
                    <a:pt x="354860" y="532631"/>
                    <a:pt x="342341" y="501766"/>
                  </a:cubicBezTo>
                  <a:cubicBezTo>
                    <a:pt x="329822" y="470901"/>
                    <a:pt x="317617" y="368464"/>
                    <a:pt x="295728" y="304136"/>
                  </a:cubicBezTo>
                  <a:cubicBezTo>
                    <a:pt x="295728" y="304136"/>
                    <a:pt x="269036" y="225399"/>
                    <a:pt x="238722" y="205951"/>
                  </a:cubicBezTo>
                  <a:cubicBezTo>
                    <a:pt x="208409" y="186502"/>
                    <a:pt x="154711" y="126269"/>
                    <a:pt x="119751" y="89105"/>
                  </a:cubicBezTo>
                  <a:cubicBezTo>
                    <a:pt x="84792" y="51941"/>
                    <a:pt x="107704" y="-37662"/>
                    <a:pt x="29518" y="18241"/>
                  </a:cubicBezTo>
                  <a:cubicBezTo>
                    <a:pt x="-3394" y="41863"/>
                    <a:pt x="-4102" y="99577"/>
                    <a:pt x="4008" y="154535"/>
                  </a:cubicBezTo>
                  <a:cubicBezTo>
                    <a:pt x="12118" y="209494"/>
                    <a:pt x="90618" y="326182"/>
                    <a:pt x="90618" y="326182"/>
                  </a:cubicBezTo>
                  <a:cubicBezTo>
                    <a:pt x="93846" y="366653"/>
                    <a:pt x="114633" y="588377"/>
                    <a:pt x="121640" y="614439"/>
                  </a:cubicBezTo>
                </a:path>
              </a:pathLst>
            </a:custGeom>
            <a:noFill/>
            <a:ln w="7867" cap="rnd">
              <a:solidFill>
                <a:srgbClr val="263238"/>
              </a:solidFill>
              <a:prstDash val="solid"/>
              <a:round/>
            </a:ln>
          </p:spPr>
          <p:txBody>
            <a:bodyPr rtlCol="0" anchor="ctr"/>
            <a:lstStyle/>
            <a:p>
              <a:endParaRPr lang="en-US"/>
            </a:p>
          </p:txBody>
        </p:sp>
        <p:sp>
          <p:nvSpPr>
            <p:cNvPr id="2742" name="Freeform: Shape 2741">
              <a:extLst>
                <a:ext uri="{FF2B5EF4-FFF2-40B4-BE49-F238E27FC236}">
                  <a16:creationId xmlns:a16="http://schemas.microsoft.com/office/drawing/2014/main" id="{59DA09FB-2982-ADEE-4967-D3599E0B5DE1}"/>
                </a:ext>
              </a:extLst>
            </p:cNvPr>
            <p:cNvSpPr/>
            <p:nvPr/>
          </p:nvSpPr>
          <p:spPr>
            <a:xfrm>
              <a:off x="4929977" y="-935449"/>
              <a:ext cx="13076" cy="144403"/>
            </a:xfrm>
            <a:custGeom>
              <a:avLst/>
              <a:gdLst>
                <a:gd name="connsiteX0" fmla="*/ 8594 w 13076"/>
                <a:gd name="connsiteY0" fmla="*/ 349 h 144403"/>
                <a:gd name="connsiteX1" fmla="*/ -303 w 13076"/>
                <a:gd name="connsiteY1" fmla="*/ 144753 h 144403"/>
              </a:gdLst>
              <a:ahLst/>
              <a:cxnLst>
                <a:cxn ang="0">
                  <a:pos x="connsiteX0" y="connsiteY0"/>
                </a:cxn>
                <a:cxn ang="0">
                  <a:pos x="connsiteX1" y="connsiteY1"/>
                </a:cxn>
              </a:cxnLst>
              <a:rect l="l" t="t" r="r" b="b"/>
              <a:pathLst>
                <a:path w="13076" h="144403">
                  <a:moveTo>
                    <a:pt x="8594" y="349"/>
                  </a:moveTo>
                  <a:cubicBezTo>
                    <a:pt x="8594" y="349"/>
                    <a:pt x="22452" y="101684"/>
                    <a:pt x="-303" y="144753"/>
                  </a:cubicBezTo>
                </a:path>
              </a:pathLst>
            </a:custGeom>
            <a:noFill/>
            <a:ln w="7867" cap="rnd">
              <a:solidFill>
                <a:srgbClr val="263238"/>
              </a:solidFill>
              <a:prstDash val="solid"/>
              <a:round/>
            </a:ln>
          </p:spPr>
          <p:txBody>
            <a:bodyPr rtlCol="0" anchor="ctr"/>
            <a:lstStyle/>
            <a:p>
              <a:endParaRPr lang="en-US"/>
            </a:p>
          </p:txBody>
        </p:sp>
        <p:sp>
          <p:nvSpPr>
            <p:cNvPr id="2743" name="Freeform: Shape 2742">
              <a:extLst>
                <a:ext uri="{FF2B5EF4-FFF2-40B4-BE49-F238E27FC236}">
                  <a16:creationId xmlns:a16="http://schemas.microsoft.com/office/drawing/2014/main" id="{FB682062-4893-0D11-72F2-FB83107BC699}"/>
                </a:ext>
              </a:extLst>
            </p:cNvPr>
            <p:cNvSpPr/>
            <p:nvPr/>
          </p:nvSpPr>
          <p:spPr>
            <a:xfrm>
              <a:off x="2951156" y="-949149"/>
              <a:ext cx="652399" cy="1132081"/>
            </a:xfrm>
            <a:custGeom>
              <a:avLst/>
              <a:gdLst>
                <a:gd name="connsiteX0" fmla="*/ 640617 w 652399"/>
                <a:gd name="connsiteY0" fmla="*/ 138060 h 1132081"/>
                <a:gd name="connsiteX1" fmla="*/ 582430 w 652399"/>
                <a:gd name="connsiteY1" fmla="*/ 537809 h 1132081"/>
                <a:gd name="connsiteX2" fmla="*/ 354093 w 652399"/>
                <a:gd name="connsiteY2" fmla="*/ 801342 h 1132081"/>
                <a:gd name="connsiteX3" fmla="*/ 170557 w 652399"/>
                <a:gd name="connsiteY3" fmla="*/ 1132431 h 1132081"/>
                <a:gd name="connsiteX4" fmla="*/ -303 w 652399"/>
                <a:gd name="connsiteY4" fmla="*/ 626388 h 1132081"/>
                <a:gd name="connsiteX5" fmla="*/ 170557 w 652399"/>
                <a:gd name="connsiteY5" fmla="*/ 349 h 113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399" h="1132081">
                  <a:moveTo>
                    <a:pt x="640617" y="138060"/>
                  </a:moveTo>
                  <a:cubicBezTo>
                    <a:pt x="640617" y="138060"/>
                    <a:pt x="690458" y="369469"/>
                    <a:pt x="582430" y="537809"/>
                  </a:cubicBezTo>
                  <a:cubicBezTo>
                    <a:pt x="474403" y="706148"/>
                    <a:pt x="391414" y="751107"/>
                    <a:pt x="354093" y="801342"/>
                  </a:cubicBezTo>
                  <a:cubicBezTo>
                    <a:pt x="316771" y="851576"/>
                    <a:pt x="170557" y="1132431"/>
                    <a:pt x="170557" y="1132431"/>
                  </a:cubicBezTo>
                  <a:lnTo>
                    <a:pt x="-303" y="626388"/>
                  </a:lnTo>
                  <a:lnTo>
                    <a:pt x="170557" y="349"/>
                  </a:lnTo>
                  <a:close/>
                </a:path>
              </a:pathLst>
            </a:custGeom>
            <a:solidFill>
              <a:srgbClr val="000000">
                <a:alpha val="70000"/>
              </a:srgbClr>
            </a:solidFill>
            <a:ln w="7867" cap="flat">
              <a:noFill/>
              <a:prstDash val="solid"/>
              <a:miter/>
            </a:ln>
          </p:spPr>
          <p:txBody>
            <a:bodyPr rtlCol="0" anchor="ctr"/>
            <a:lstStyle/>
            <a:p>
              <a:endParaRPr lang="en-US"/>
            </a:p>
          </p:txBody>
        </p:sp>
        <p:sp>
          <p:nvSpPr>
            <p:cNvPr id="2744" name="Freeform: Shape 2743">
              <a:extLst>
                <a:ext uri="{FF2B5EF4-FFF2-40B4-BE49-F238E27FC236}">
                  <a16:creationId xmlns:a16="http://schemas.microsoft.com/office/drawing/2014/main" id="{77AA37E4-9206-5583-5CF1-DD2755D106CF}"/>
                </a:ext>
              </a:extLst>
            </p:cNvPr>
            <p:cNvSpPr/>
            <p:nvPr/>
          </p:nvSpPr>
          <p:spPr>
            <a:xfrm>
              <a:off x="2746755" y="-2613100"/>
              <a:ext cx="1852447" cy="2116531"/>
            </a:xfrm>
            <a:custGeom>
              <a:avLst/>
              <a:gdLst>
                <a:gd name="connsiteX0" fmla="*/ 1852448 w 1852447"/>
                <a:gd name="connsiteY0" fmla="*/ 1624661 h 2116531"/>
                <a:gd name="connsiteX1" fmla="*/ 792961 w 1852447"/>
                <a:gd name="connsiteY1" fmla="*/ 2070549 h 2116531"/>
                <a:gd name="connsiteX2" fmla="*/ 683753 w 1852447"/>
                <a:gd name="connsiteY2" fmla="*/ 2116532 h 2116531"/>
                <a:gd name="connsiteX3" fmla="*/ 477934 w 1852447"/>
                <a:gd name="connsiteY3" fmla="*/ 1627496 h 2116531"/>
                <a:gd name="connsiteX4" fmla="*/ 0 w 1852447"/>
                <a:gd name="connsiteY4" fmla="*/ 491871 h 2116531"/>
                <a:gd name="connsiteX5" fmla="*/ 1168695 w 1852447"/>
                <a:gd name="connsiteY5" fmla="*/ 0 h 2116531"/>
                <a:gd name="connsiteX6" fmla="*/ 1852448 w 1852447"/>
                <a:gd name="connsiteY6" fmla="*/ 1624661 h 21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447" h="2116531">
                  <a:moveTo>
                    <a:pt x="1852448" y="1624661"/>
                  </a:moveTo>
                  <a:lnTo>
                    <a:pt x="792961" y="2070549"/>
                  </a:lnTo>
                  <a:lnTo>
                    <a:pt x="683753" y="2116532"/>
                  </a:lnTo>
                  <a:lnTo>
                    <a:pt x="477934" y="1627496"/>
                  </a:lnTo>
                  <a:lnTo>
                    <a:pt x="0" y="491871"/>
                  </a:lnTo>
                  <a:lnTo>
                    <a:pt x="1168695" y="0"/>
                  </a:lnTo>
                  <a:lnTo>
                    <a:pt x="1852448" y="1624661"/>
                  </a:lnTo>
                  <a:close/>
                </a:path>
              </a:pathLst>
            </a:custGeom>
            <a:solidFill>
              <a:srgbClr val="FFFFFF"/>
            </a:solidFill>
            <a:ln w="7867" cap="flat">
              <a:noFill/>
              <a:prstDash val="solid"/>
              <a:miter/>
            </a:ln>
          </p:spPr>
          <p:txBody>
            <a:bodyPr rtlCol="0" anchor="ctr"/>
            <a:lstStyle/>
            <a:p>
              <a:endParaRPr lang="en-US"/>
            </a:p>
          </p:txBody>
        </p:sp>
        <p:grpSp>
          <p:nvGrpSpPr>
            <p:cNvPr id="2745" name="Graphic 1426">
              <a:extLst>
                <a:ext uri="{FF2B5EF4-FFF2-40B4-BE49-F238E27FC236}">
                  <a16:creationId xmlns:a16="http://schemas.microsoft.com/office/drawing/2014/main" id="{00422F52-1E3B-1248-4F45-3B298288FA2E}"/>
                </a:ext>
              </a:extLst>
            </p:cNvPr>
            <p:cNvGrpSpPr/>
            <p:nvPr/>
          </p:nvGrpSpPr>
          <p:grpSpPr>
            <a:xfrm>
              <a:off x="2968006" y="-2403138"/>
              <a:ext cx="1455229" cy="1906569"/>
              <a:chOff x="2968006" y="-2403138"/>
              <a:chExt cx="1455229" cy="1906569"/>
            </a:xfrm>
          </p:grpSpPr>
          <p:sp>
            <p:nvSpPr>
              <p:cNvPr id="2759" name="Freeform: Shape 2758">
                <a:extLst>
                  <a:ext uri="{FF2B5EF4-FFF2-40B4-BE49-F238E27FC236}">
                    <a16:creationId xmlns:a16="http://schemas.microsoft.com/office/drawing/2014/main" id="{1030D52A-7743-E88A-49B4-FDAAFEAB238C}"/>
                  </a:ext>
                </a:extLst>
              </p:cNvPr>
              <p:cNvSpPr/>
              <p:nvPr/>
            </p:nvSpPr>
            <p:spPr>
              <a:xfrm>
                <a:off x="3097642" y="-2403138"/>
                <a:ext cx="541716" cy="249828"/>
              </a:xfrm>
              <a:custGeom>
                <a:avLst/>
                <a:gdLst>
                  <a:gd name="connsiteX0" fmla="*/ 515627 w 541716"/>
                  <a:gd name="connsiteY0" fmla="*/ 1796 h 249828"/>
                  <a:gd name="connsiteX1" fmla="*/ 11080 w 541716"/>
                  <a:gd name="connsiteY1" fmla="*/ 214387 h 249828"/>
                  <a:gd name="connsiteX2" fmla="*/ 1159 w 541716"/>
                  <a:gd name="connsiteY2" fmla="*/ 238795 h 249828"/>
                  <a:gd name="connsiteX3" fmla="*/ 25567 w 541716"/>
                  <a:gd name="connsiteY3" fmla="*/ 248716 h 249828"/>
                  <a:gd name="connsiteX4" fmla="*/ 530036 w 541716"/>
                  <a:gd name="connsiteY4" fmla="*/ 36126 h 249828"/>
                  <a:gd name="connsiteX5" fmla="*/ 539957 w 541716"/>
                  <a:gd name="connsiteY5" fmla="*/ 11796 h 249828"/>
                  <a:gd name="connsiteX6" fmla="*/ 515658 w 541716"/>
                  <a:gd name="connsiteY6" fmla="*/ 1781 h 249828"/>
                  <a:gd name="connsiteX7" fmla="*/ 515627 w 541716"/>
                  <a:gd name="connsiteY7" fmla="*/ 1796 h 2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1716" h="249828">
                    <a:moveTo>
                      <a:pt x="515627" y="1796"/>
                    </a:moveTo>
                    <a:lnTo>
                      <a:pt x="11080" y="214387"/>
                    </a:lnTo>
                    <a:cubicBezTo>
                      <a:pt x="1615" y="218402"/>
                      <a:pt x="-2826" y="229315"/>
                      <a:pt x="1159" y="238795"/>
                    </a:cubicBezTo>
                    <a:cubicBezTo>
                      <a:pt x="5174" y="248259"/>
                      <a:pt x="16087" y="252700"/>
                      <a:pt x="25567" y="248716"/>
                    </a:cubicBezTo>
                    <a:lnTo>
                      <a:pt x="530036" y="36126"/>
                    </a:lnTo>
                    <a:cubicBezTo>
                      <a:pt x="539492" y="32150"/>
                      <a:pt x="543933" y="21252"/>
                      <a:pt x="539957" y="11796"/>
                    </a:cubicBezTo>
                    <a:cubicBezTo>
                      <a:pt x="536012" y="2324"/>
                      <a:pt x="525138" y="-2164"/>
                      <a:pt x="515658" y="1781"/>
                    </a:cubicBezTo>
                    <a:cubicBezTo>
                      <a:pt x="515650" y="1789"/>
                      <a:pt x="515635" y="1789"/>
                      <a:pt x="515627" y="1796"/>
                    </a:cubicBezTo>
                    <a:close/>
                  </a:path>
                </a:pathLst>
              </a:custGeom>
              <a:solidFill>
                <a:srgbClr val="263238"/>
              </a:solidFill>
              <a:ln w="7867" cap="flat">
                <a:noFill/>
                <a:prstDash val="solid"/>
                <a:miter/>
              </a:ln>
            </p:spPr>
            <p:txBody>
              <a:bodyPr rtlCol="0" anchor="ctr"/>
              <a:lstStyle/>
              <a:p>
                <a:endParaRPr lang="en-US"/>
              </a:p>
            </p:txBody>
          </p:sp>
          <p:sp>
            <p:nvSpPr>
              <p:cNvPr id="2760" name="Freeform: Shape 2759">
                <a:extLst>
                  <a:ext uri="{FF2B5EF4-FFF2-40B4-BE49-F238E27FC236}">
                    <a16:creationId xmlns:a16="http://schemas.microsoft.com/office/drawing/2014/main" id="{4ED5966C-B6E4-F626-7BD1-39FFF7CCE759}"/>
                  </a:ext>
                </a:extLst>
              </p:cNvPr>
              <p:cNvSpPr/>
              <p:nvPr/>
            </p:nvSpPr>
            <p:spPr>
              <a:xfrm>
                <a:off x="3259380" y="-2278788"/>
                <a:ext cx="270504" cy="124730"/>
              </a:xfrm>
              <a:custGeom>
                <a:avLst/>
                <a:gdLst>
                  <a:gd name="connsiteX0" fmla="*/ 257357 w 270504"/>
                  <a:gd name="connsiteY0" fmla="*/ 1063 h 124730"/>
                  <a:gd name="connsiteX1" fmla="*/ 5398 w 270504"/>
                  <a:gd name="connsiteY1" fmla="*/ 107201 h 124730"/>
                  <a:gd name="connsiteX2" fmla="*/ 422 w 270504"/>
                  <a:gd name="connsiteY2" fmla="*/ 119358 h 124730"/>
                  <a:gd name="connsiteX3" fmla="*/ 438 w 270504"/>
                  <a:gd name="connsiteY3" fmla="*/ 119405 h 124730"/>
                  <a:gd name="connsiteX4" fmla="*/ 12563 w 270504"/>
                  <a:gd name="connsiteY4" fmla="*/ 124366 h 124730"/>
                  <a:gd name="connsiteX5" fmla="*/ 264522 w 270504"/>
                  <a:gd name="connsiteY5" fmla="*/ 18228 h 124730"/>
                  <a:gd name="connsiteX6" fmla="*/ 269482 w 270504"/>
                  <a:gd name="connsiteY6" fmla="*/ 6024 h 124730"/>
                  <a:gd name="connsiteX7" fmla="*/ 257357 w 270504"/>
                  <a:gd name="connsiteY7" fmla="*/ 1063 h 12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04" h="124730">
                    <a:moveTo>
                      <a:pt x="257357" y="1063"/>
                    </a:moveTo>
                    <a:lnTo>
                      <a:pt x="5398" y="107201"/>
                    </a:lnTo>
                    <a:cubicBezTo>
                      <a:pt x="666" y="109185"/>
                      <a:pt x="-1562" y="114626"/>
                      <a:pt x="422" y="119358"/>
                    </a:cubicBezTo>
                    <a:cubicBezTo>
                      <a:pt x="422" y="119374"/>
                      <a:pt x="430" y="119390"/>
                      <a:pt x="438" y="119405"/>
                    </a:cubicBezTo>
                    <a:cubicBezTo>
                      <a:pt x="2430" y="124114"/>
                      <a:pt x="7847" y="126326"/>
                      <a:pt x="12563" y="124366"/>
                    </a:cubicBezTo>
                    <a:lnTo>
                      <a:pt x="264522" y="18228"/>
                    </a:lnTo>
                    <a:cubicBezTo>
                      <a:pt x="269238" y="16205"/>
                      <a:pt x="271451" y="10764"/>
                      <a:pt x="269482" y="6024"/>
                    </a:cubicBezTo>
                    <a:cubicBezTo>
                      <a:pt x="267491" y="1315"/>
                      <a:pt x="262073" y="-897"/>
                      <a:pt x="257357" y="1063"/>
                    </a:cubicBezTo>
                    <a:close/>
                  </a:path>
                </a:pathLst>
              </a:custGeom>
              <a:solidFill>
                <a:srgbClr val="263238"/>
              </a:solidFill>
              <a:ln w="7867" cap="flat">
                <a:noFill/>
                <a:prstDash val="solid"/>
                <a:miter/>
              </a:ln>
            </p:spPr>
            <p:txBody>
              <a:bodyPr rtlCol="0" anchor="ctr"/>
              <a:lstStyle/>
              <a:p>
                <a:endParaRPr lang="en-US"/>
              </a:p>
            </p:txBody>
          </p:sp>
          <p:sp>
            <p:nvSpPr>
              <p:cNvPr id="2761" name="Freeform: Shape 2760">
                <a:extLst>
                  <a:ext uri="{FF2B5EF4-FFF2-40B4-BE49-F238E27FC236}">
                    <a16:creationId xmlns:a16="http://schemas.microsoft.com/office/drawing/2014/main" id="{BB3D95F1-CC5F-A265-468A-138242C0BFE7}"/>
                  </a:ext>
                </a:extLst>
              </p:cNvPr>
              <p:cNvSpPr/>
              <p:nvPr/>
            </p:nvSpPr>
            <p:spPr>
              <a:xfrm>
                <a:off x="3302087" y="-1631485"/>
                <a:ext cx="737766" cy="561474"/>
              </a:xfrm>
              <a:custGeom>
                <a:avLst/>
                <a:gdLst>
                  <a:gd name="connsiteX0" fmla="*/ 629673 w 737766"/>
                  <a:gd name="connsiteY0" fmla="*/ 349 h 561474"/>
                  <a:gd name="connsiteX1" fmla="*/ 609201 w 737766"/>
                  <a:gd name="connsiteY1" fmla="*/ 97038 h 561474"/>
                  <a:gd name="connsiteX2" fmla="*/ 510701 w 737766"/>
                  <a:gd name="connsiteY2" fmla="*/ 77905 h 561474"/>
                  <a:gd name="connsiteX3" fmla="*/ 472277 w 737766"/>
                  <a:gd name="connsiteY3" fmla="*/ 223333 h 561474"/>
                  <a:gd name="connsiteX4" fmla="*/ 375667 w 737766"/>
                  <a:gd name="connsiteY4" fmla="*/ 199712 h 561474"/>
                  <a:gd name="connsiteX5" fmla="*/ 336928 w 737766"/>
                  <a:gd name="connsiteY5" fmla="*/ 283881 h 561474"/>
                  <a:gd name="connsiteX6" fmla="*/ 254254 w 737766"/>
                  <a:gd name="connsiteY6" fmla="*/ 234513 h 561474"/>
                  <a:gd name="connsiteX7" fmla="*/ 238507 w 737766"/>
                  <a:gd name="connsiteY7" fmla="*/ 233726 h 561474"/>
                  <a:gd name="connsiteX8" fmla="*/ 200634 w 737766"/>
                  <a:gd name="connsiteY8" fmla="*/ 382775 h 561474"/>
                  <a:gd name="connsiteX9" fmla="*/ 179454 w 737766"/>
                  <a:gd name="connsiteY9" fmla="*/ 386240 h 561474"/>
                  <a:gd name="connsiteX10" fmla="*/ 152447 w 737766"/>
                  <a:gd name="connsiteY10" fmla="*/ 383720 h 561474"/>
                  <a:gd name="connsiteX11" fmla="*/ 142369 w 737766"/>
                  <a:gd name="connsiteY11" fmla="*/ 386240 h 561474"/>
                  <a:gd name="connsiteX12" fmla="*/ 106071 w 737766"/>
                  <a:gd name="connsiteY12" fmla="*/ 469701 h 561474"/>
                  <a:gd name="connsiteX13" fmla="*/ 48987 w 737766"/>
                  <a:gd name="connsiteY13" fmla="*/ 476236 h 561474"/>
                  <a:gd name="connsiteX14" fmla="*/ -303 w 737766"/>
                  <a:gd name="connsiteY14" fmla="*/ 531903 h 561474"/>
                  <a:gd name="connsiteX15" fmla="*/ 12216 w 737766"/>
                  <a:gd name="connsiteY15" fmla="*/ 561823 h 561474"/>
                  <a:gd name="connsiteX16" fmla="*/ 737464 w 737766"/>
                  <a:gd name="connsiteY16" fmla="*/ 256560 h 56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7766" h="561474">
                    <a:moveTo>
                      <a:pt x="629673" y="349"/>
                    </a:moveTo>
                    <a:cubicBezTo>
                      <a:pt x="629673" y="349"/>
                      <a:pt x="640302" y="83889"/>
                      <a:pt x="609201" y="97038"/>
                    </a:cubicBezTo>
                    <a:cubicBezTo>
                      <a:pt x="580777" y="109006"/>
                      <a:pt x="543377" y="64126"/>
                      <a:pt x="510701" y="77905"/>
                    </a:cubicBezTo>
                    <a:cubicBezTo>
                      <a:pt x="478025" y="91684"/>
                      <a:pt x="503851" y="210105"/>
                      <a:pt x="472277" y="223333"/>
                    </a:cubicBezTo>
                    <a:cubicBezTo>
                      <a:pt x="440704" y="236560"/>
                      <a:pt x="402831" y="187980"/>
                      <a:pt x="375667" y="199712"/>
                    </a:cubicBezTo>
                    <a:cubicBezTo>
                      <a:pt x="348502" y="211443"/>
                      <a:pt x="364880" y="272071"/>
                      <a:pt x="336928" y="283881"/>
                    </a:cubicBezTo>
                    <a:cubicBezTo>
                      <a:pt x="313779" y="293566"/>
                      <a:pt x="280710" y="245143"/>
                      <a:pt x="254254" y="234513"/>
                    </a:cubicBezTo>
                    <a:cubicBezTo>
                      <a:pt x="249317" y="232175"/>
                      <a:pt x="243656" y="231891"/>
                      <a:pt x="238507" y="233726"/>
                    </a:cubicBezTo>
                    <a:cubicBezTo>
                      <a:pt x="210791" y="245379"/>
                      <a:pt x="224570" y="372697"/>
                      <a:pt x="200634" y="382775"/>
                    </a:cubicBezTo>
                    <a:cubicBezTo>
                      <a:pt x="193949" y="385602"/>
                      <a:pt x="186690" y="386783"/>
                      <a:pt x="179454" y="386240"/>
                    </a:cubicBezTo>
                    <a:cubicBezTo>
                      <a:pt x="170549" y="384594"/>
                      <a:pt x="161510" y="383752"/>
                      <a:pt x="152447" y="383720"/>
                    </a:cubicBezTo>
                    <a:cubicBezTo>
                      <a:pt x="148975" y="384027"/>
                      <a:pt x="145574" y="384878"/>
                      <a:pt x="142369" y="386240"/>
                    </a:cubicBezTo>
                    <a:cubicBezTo>
                      <a:pt x="121897" y="394822"/>
                      <a:pt x="124732" y="461827"/>
                      <a:pt x="106071" y="469701"/>
                    </a:cubicBezTo>
                    <a:cubicBezTo>
                      <a:pt x="87410" y="477575"/>
                      <a:pt x="68907" y="467811"/>
                      <a:pt x="48987" y="476236"/>
                    </a:cubicBezTo>
                    <a:cubicBezTo>
                      <a:pt x="29066" y="484661"/>
                      <a:pt x="29381" y="519384"/>
                      <a:pt x="-303" y="531903"/>
                    </a:cubicBezTo>
                    <a:lnTo>
                      <a:pt x="12216" y="561823"/>
                    </a:lnTo>
                    <a:lnTo>
                      <a:pt x="737464" y="256560"/>
                    </a:lnTo>
                  </a:path>
                </a:pathLst>
              </a:custGeom>
              <a:solidFill>
                <a:srgbClr val="BFBFBF"/>
              </a:solidFill>
              <a:ln w="7867" cap="flat">
                <a:solidFill>
                  <a:srgbClr val="263238"/>
                </a:solidFill>
                <a:prstDash val="solid"/>
                <a:miter/>
              </a:ln>
            </p:spPr>
            <p:txBody>
              <a:bodyPr rtlCol="0" anchor="ctr"/>
              <a:lstStyle/>
              <a:p>
                <a:endParaRPr lang="en-US"/>
              </a:p>
            </p:txBody>
          </p:sp>
          <p:sp>
            <p:nvSpPr>
              <p:cNvPr id="2762" name="Freeform: Shape 2761">
                <a:extLst>
                  <a:ext uri="{FF2B5EF4-FFF2-40B4-BE49-F238E27FC236}">
                    <a16:creationId xmlns:a16="http://schemas.microsoft.com/office/drawing/2014/main" id="{841F64C9-06AD-29C8-DAD4-AC289057FB04}"/>
                  </a:ext>
                </a:extLst>
              </p:cNvPr>
              <p:cNvSpPr/>
              <p:nvPr/>
            </p:nvSpPr>
            <p:spPr>
              <a:xfrm>
                <a:off x="3167683" y="-1419289"/>
                <a:ext cx="906184" cy="348883"/>
              </a:xfrm>
              <a:custGeom>
                <a:avLst/>
                <a:gdLst>
                  <a:gd name="connsiteX0" fmla="*/ 0 w 906184"/>
                  <a:gd name="connsiteY0" fmla="*/ 0 h 348883"/>
                  <a:gd name="connsiteX1" fmla="*/ 146845 w 906184"/>
                  <a:gd name="connsiteY1" fmla="*/ 348884 h 348883"/>
                  <a:gd name="connsiteX2" fmla="*/ 906185 w 906184"/>
                  <a:gd name="connsiteY2" fmla="*/ 29369 h 348883"/>
                </a:gdLst>
                <a:ahLst/>
                <a:cxnLst>
                  <a:cxn ang="0">
                    <a:pos x="connsiteX0" y="connsiteY0"/>
                  </a:cxn>
                  <a:cxn ang="0">
                    <a:pos x="connsiteX1" y="connsiteY1"/>
                  </a:cxn>
                  <a:cxn ang="0">
                    <a:pos x="connsiteX2" y="connsiteY2"/>
                  </a:cxn>
                </a:cxnLst>
                <a:rect l="l" t="t" r="r" b="b"/>
                <a:pathLst>
                  <a:path w="906184" h="348883">
                    <a:moveTo>
                      <a:pt x="0" y="0"/>
                    </a:moveTo>
                    <a:lnTo>
                      <a:pt x="146845" y="348884"/>
                    </a:lnTo>
                    <a:lnTo>
                      <a:pt x="906185" y="29369"/>
                    </a:lnTo>
                  </a:path>
                </a:pathLst>
              </a:custGeom>
              <a:noFill/>
              <a:ln w="7867" cap="rnd">
                <a:solidFill>
                  <a:srgbClr val="263238"/>
                </a:solidFill>
                <a:prstDash val="solid"/>
                <a:round/>
              </a:ln>
            </p:spPr>
            <p:txBody>
              <a:bodyPr rtlCol="0" anchor="ctr"/>
              <a:lstStyle/>
              <a:p>
                <a:endParaRPr lang="en-US"/>
              </a:p>
            </p:txBody>
          </p:sp>
          <p:sp>
            <p:nvSpPr>
              <p:cNvPr id="2763" name="Freeform: Shape 2762">
                <a:extLst>
                  <a:ext uri="{FF2B5EF4-FFF2-40B4-BE49-F238E27FC236}">
                    <a16:creationId xmlns:a16="http://schemas.microsoft.com/office/drawing/2014/main" id="{7B38CDE7-CEC8-371A-B8C1-0EF75EA0F63E}"/>
                  </a:ext>
                </a:extLst>
              </p:cNvPr>
              <p:cNvSpPr/>
              <p:nvPr/>
            </p:nvSpPr>
            <p:spPr>
              <a:xfrm>
                <a:off x="3302087" y="-1519340"/>
                <a:ext cx="737766" cy="448541"/>
              </a:xfrm>
              <a:custGeom>
                <a:avLst/>
                <a:gdLst>
                  <a:gd name="connsiteX0" fmla="*/ 688017 w 737766"/>
                  <a:gd name="connsiteY0" fmla="*/ 26860 h 448541"/>
                  <a:gd name="connsiteX1" fmla="*/ 679120 w 737766"/>
                  <a:gd name="connsiteY1" fmla="*/ 17254 h 448541"/>
                  <a:gd name="connsiteX2" fmla="*/ 643530 w 737766"/>
                  <a:gd name="connsiteY2" fmla="*/ 1507 h 448541"/>
                  <a:gd name="connsiteX3" fmla="*/ 631641 w 737766"/>
                  <a:gd name="connsiteY3" fmla="*/ 44182 h 448541"/>
                  <a:gd name="connsiteX4" fmla="*/ 622035 w 737766"/>
                  <a:gd name="connsiteY4" fmla="*/ 99298 h 448541"/>
                  <a:gd name="connsiteX5" fmla="*/ 593217 w 737766"/>
                  <a:gd name="connsiteY5" fmla="*/ 90086 h 448541"/>
                  <a:gd name="connsiteX6" fmla="*/ 558101 w 737766"/>
                  <a:gd name="connsiteY6" fmla="*/ 78827 h 448541"/>
                  <a:gd name="connsiteX7" fmla="*/ 534480 w 737766"/>
                  <a:gd name="connsiteY7" fmla="*/ 142367 h 448541"/>
                  <a:gd name="connsiteX8" fmla="*/ 505032 w 737766"/>
                  <a:gd name="connsiteY8" fmla="*/ 173862 h 448541"/>
                  <a:gd name="connsiteX9" fmla="*/ 447632 w 737766"/>
                  <a:gd name="connsiteY9" fmla="*/ 161343 h 448541"/>
                  <a:gd name="connsiteX10" fmla="*/ 370234 w 737766"/>
                  <a:gd name="connsiteY10" fmla="*/ 113314 h 448541"/>
                  <a:gd name="connsiteX11" fmla="*/ 342203 w 737766"/>
                  <a:gd name="connsiteY11" fmla="*/ 216695 h 448541"/>
                  <a:gd name="connsiteX12" fmla="*/ 254097 w 737766"/>
                  <a:gd name="connsiteY12" fmla="*/ 122211 h 448541"/>
                  <a:gd name="connsiteX13" fmla="*/ 183233 w 737766"/>
                  <a:gd name="connsiteY13" fmla="*/ 59221 h 448541"/>
                  <a:gd name="connsiteX14" fmla="*/ 180241 w 737766"/>
                  <a:gd name="connsiteY14" fmla="*/ 273307 h 448541"/>
                  <a:gd name="connsiteX15" fmla="*/ 179454 w 737766"/>
                  <a:gd name="connsiteY15" fmla="*/ 273307 h 448541"/>
                  <a:gd name="connsiteX16" fmla="*/ 152447 w 737766"/>
                  <a:gd name="connsiteY16" fmla="*/ 270788 h 448541"/>
                  <a:gd name="connsiteX17" fmla="*/ 123787 w 737766"/>
                  <a:gd name="connsiteY17" fmla="*/ 261890 h 448541"/>
                  <a:gd name="connsiteX18" fmla="*/ 93394 w 737766"/>
                  <a:gd name="connsiteY18" fmla="*/ 352832 h 448541"/>
                  <a:gd name="connsiteX19" fmla="*/ 33160 w 737766"/>
                  <a:gd name="connsiteY19" fmla="*/ 359209 h 448541"/>
                  <a:gd name="connsiteX20" fmla="*/ -303 w 737766"/>
                  <a:gd name="connsiteY20" fmla="*/ 418971 h 448541"/>
                  <a:gd name="connsiteX21" fmla="*/ 12216 w 737766"/>
                  <a:gd name="connsiteY21" fmla="*/ 448891 h 448541"/>
                  <a:gd name="connsiteX22" fmla="*/ 737464 w 737766"/>
                  <a:gd name="connsiteY22" fmla="*/ 143627 h 44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37766" h="448541">
                    <a:moveTo>
                      <a:pt x="688017" y="26860"/>
                    </a:moveTo>
                    <a:cubicBezTo>
                      <a:pt x="685261" y="23498"/>
                      <a:pt x="682269" y="20286"/>
                      <a:pt x="679120" y="17254"/>
                    </a:cubicBezTo>
                    <a:cubicBezTo>
                      <a:pt x="669671" y="8200"/>
                      <a:pt x="654790" y="-3375"/>
                      <a:pt x="643530" y="1507"/>
                    </a:cubicBezTo>
                    <a:cubicBezTo>
                      <a:pt x="632271" y="6389"/>
                      <a:pt x="631483" y="24577"/>
                      <a:pt x="631641" y="44182"/>
                    </a:cubicBezTo>
                    <a:cubicBezTo>
                      <a:pt x="631641" y="67803"/>
                      <a:pt x="634003" y="93866"/>
                      <a:pt x="622035" y="99298"/>
                    </a:cubicBezTo>
                    <a:cubicBezTo>
                      <a:pt x="611799" y="103550"/>
                      <a:pt x="602587" y="97094"/>
                      <a:pt x="593217" y="90086"/>
                    </a:cubicBezTo>
                    <a:cubicBezTo>
                      <a:pt x="582430" y="82212"/>
                      <a:pt x="571329" y="73236"/>
                      <a:pt x="558101" y="78827"/>
                    </a:cubicBezTo>
                    <a:cubicBezTo>
                      <a:pt x="535739" y="88196"/>
                      <a:pt x="542353" y="117408"/>
                      <a:pt x="534480" y="142367"/>
                    </a:cubicBezTo>
                    <a:cubicBezTo>
                      <a:pt x="530149" y="156902"/>
                      <a:pt x="519283" y="168563"/>
                      <a:pt x="505032" y="173862"/>
                    </a:cubicBezTo>
                    <a:cubicBezTo>
                      <a:pt x="485663" y="181736"/>
                      <a:pt x="465663" y="173862"/>
                      <a:pt x="447632" y="161343"/>
                    </a:cubicBezTo>
                    <a:cubicBezTo>
                      <a:pt x="416138" y="140084"/>
                      <a:pt x="388422" y="105676"/>
                      <a:pt x="370234" y="113314"/>
                    </a:cubicBezTo>
                    <a:cubicBezTo>
                      <a:pt x="341337" y="125439"/>
                      <a:pt x="373226" y="203625"/>
                      <a:pt x="342203" y="216695"/>
                    </a:cubicBezTo>
                    <a:cubicBezTo>
                      <a:pt x="324803" y="223939"/>
                      <a:pt x="288899" y="169453"/>
                      <a:pt x="254097" y="122211"/>
                    </a:cubicBezTo>
                    <a:cubicBezTo>
                      <a:pt x="226460" y="84968"/>
                      <a:pt x="199532" y="52607"/>
                      <a:pt x="183233" y="59221"/>
                    </a:cubicBezTo>
                    <a:cubicBezTo>
                      <a:pt x="145754" y="74969"/>
                      <a:pt x="207484" y="261812"/>
                      <a:pt x="180241" y="273307"/>
                    </a:cubicBezTo>
                    <a:lnTo>
                      <a:pt x="179454" y="273307"/>
                    </a:lnTo>
                    <a:cubicBezTo>
                      <a:pt x="170596" y="277039"/>
                      <a:pt x="160463" y="276087"/>
                      <a:pt x="152447" y="270788"/>
                    </a:cubicBezTo>
                    <a:cubicBezTo>
                      <a:pt x="142605" y="265197"/>
                      <a:pt x="134653" y="257324"/>
                      <a:pt x="123787" y="261890"/>
                    </a:cubicBezTo>
                    <a:cubicBezTo>
                      <a:pt x="103788" y="270315"/>
                      <a:pt x="115913" y="343541"/>
                      <a:pt x="93394" y="352832"/>
                    </a:cubicBezTo>
                    <a:cubicBezTo>
                      <a:pt x="70876" y="362123"/>
                      <a:pt x="58041" y="348737"/>
                      <a:pt x="33160" y="359209"/>
                    </a:cubicBezTo>
                    <a:cubicBezTo>
                      <a:pt x="12138" y="368028"/>
                      <a:pt x="-303" y="418971"/>
                      <a:pt x="-303" y="418971"/>
                    </a:cubicBezTo>
                    <a:lnTo>
                      <a:pt x="12216" y="448891"/>
                    </a:lnTo>
                    <a:lnTo>
                      <a:pt x="737464" y="143627"/>
                    </a:lnTo>
                  </a:path>
                </a:pathLst>
              </a:custGeom>
              <a:solidFill>
                <a:srgbClr val="757575"/>
              </a:solidFill>
              <a:ln w="7867" cap="rnd">
                <a:solidFill>
                  <a:srgbClr val="263238"/>
                </a:solidFill>
                <a:prstDash val="solid"/>
                <a:round/>
              </a:ln>
            </p:spPr>
            <p:txBody>
              <a:bodyPr rtlCol="0" anchor="ctr"/>
              <a:lstStyle/>
              <a:p>
                <a:endParaRPr lang="en-US"/>
              </a:p>
            </p:txBody>
          </p:sp>
          <p:sp>
            <p:nvSpPr>
              <p:cNvPr id="2764" name="Freeform: Shape 2763">
                <a:extLst>
                  <a:ext uri="{FF2B5EF4-FFF2-40B4-BE49-F238E27FC236}">
                    <a16:creationId xmlns:a16="http://schemas.microsoft.com/office/drawing/2014/main" id="{7E41B9DF-3AE3-574C-015B-9DB89F91EA96}"/>
                  </a:ext>
                </a:extLst>
              </p:cNvPr>
              <p:cNvSpPr/>
              <p:nvPr/>
            </p:nvSpPr>
            <p:spPr>
              <a:xfrm>
                <a:off x="3579315" y="-1244469"/>
                <a:ext cx="270399" cy="124566"/>
              </a:xfrm>
              <a:custGeom>
                <a:avLst/>
                <a:gdLst>
                  <a:gd name="connsiteX0" fmla="*/ 257330 w 270399"/>
                  <a:gd name="connsiteY0" fmla="*/ 1035 h 124566"/>
                  <a:gd name="connsiteX1" fmla="*/ 5372 w 270399"/>
                  <a:gd name="connsiteY1" fmla="*/ 107251 h 124566"/>
                  <a:gd name="connsiteX2" fmla="*/ 411 w 270399"/>
                  <a:gd name="connsiteY2" fmla="*/ 119377 h 124566"/>
                  <a:gd name="connsiteX3" fmla="*/ 12458 w 270399"/>
                  <a:gd name="connsiteY3" fmla="*/ 124180 h 124566"/>
                  <a:gd name="connsiteX4" fmla="*/ 264417 w 270399"/>
                  <a:gd name="connsiteY4" fmla="*/ 18042 h 124566"/>
                  <a:gd name="connsiteX5" fmla="*/ 269377 w 270399"/>
                  <a:gd name="connsiteY5" fmla="*/ 5885 h 124566"/>
                  <a:gd name="connsiteX6" fmla="*/ 269377 w 270399"/>
                  <a:gd name="connsiteY6" fmla="*/ 5838 h 124566"/>
                  <a:gd name="connsiteX7" fmla="*/ 257330 w 270399"/>
                  <a:gd name="connsiteY7" fmla="*/ 1035 h 12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99" h="124566">
                    <a:moveTo>
                      <a:pt x="257330" y="1035"/>
                    </a:moveTo>
                    <a:lnTo>
                      <a:pt x="5372" y="107251"/>
                    </a:lnTo>
                    <a:cubicBezTo>
                      <a:pt x="663" y="109243"/>
                      <a:pt x="-1549" y="114660"/>
                      <a:pt x="411" y="119377"/>
                    </a:cubicBezTo>
                    <a:cubicBezTo>
                      <a:pt x="2427" y="124014"/>
                      <a:pt x="7805" y="126156"/>
                      <a:pt x="12458" y="124180"/>
                    </a:cubicBezTo>
                    <a:lnTo>
                      <a:pt x="264417" y="18042"/>
                    </a:lnTo>
                    <a:cubicBezTo>
                      <a:pt x="269141" y="16058"/>
                      <a:pt x="271346" y="10617"/>
                      <a:pt x="269377" y="5885"/>
                    </a:cubicBezTo>
                    <a:cubicBezTo>
                      <a:pt x="269377" y="5869"/>
                      <a:pt x="269377" y="5854"/>
                      <a:pt x="269377" y="5838"/>
                    </a:cubicBezTo>
                    <a:cubicBezTo>
                      <a:pt x="267330" y="1271"/>
                      <a:pt x="261976" y="-847"/>
                      <a:pt x="257330" y="1035"/>
                    </a:cubicBezTo>
                    <a:close/>
                  </a:path>
                </a:pathLst>
              </a:custGeom>
              <a:solidFill>
                <a:srgbClr val="263238"/>
              </a:solidFill>
              <a:ln w="7867" cap="flat">
                <a:noFill/>
                <a:prstDash val="solid"/>
                <a:miter/>
              </a:ln>
            </p:spPr>
            <p:txBody>
              <a:bodyPr rtlCol="0" anchor="ctr"/>
              <a:lstStyle/>
              <a:p>
                <a:endParaRPr lang="en-US"/>
              </a:p>
            </p:txBody>
          </p:sp>
          <p:sp>
            <p:nvSpPr>
              <p:cNvPr id="2765" name="Freeform: Shape 2764">
                <a:extLst>
                  <a:ext uri="{FF2B5EF4-FFF2-40B4-BE49-F238E27FC236}">
                    <a16:creationId xmlns:a16="http://schemas.microsoft.com/office/drawing/2014/main" id="{DBAC8A44-AA2C-D2B4-B67F-DD70848E61E8}"/>
                  </a:ext>
                </a:extLst>
              </p:cNvPr>
              <p:cNvSpPr/>
              <p:nvPr/>
            </p:nvSpPr>
            <p:spPr>
              <a:xfrm rot="-1369199">
                <a:off x="4013783" y="-1657660"/>
                <a:ext cx="36297" cy="36297"/>
              </a:xfrm>
              <a:custGeom>
                <a:avLst/>
                <a:gdLst>
                  <a:gd name="connsiteX0" fmla="*/ 31034 w 36297"/>
                  <a:gd name="connsiteY0" fmla="*/ 349 h 36297"/>
                  <a:gd name="connsiteX1" fmla="*/ 35995 w 36297"/>
                  <a:gd name="connsiteY1" fmla="*/ 349 h 36297"/>
                  <a:gd name="connsiteX2" fmla="*/ 35995 w 36297"/>
                  <a:gd name="connsiteY2" fmla="*/ 36647 h 36297"/>
                  <a:gd name="connsiteX3" fmla="*/ 31034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4" y="349"/>
                    </a:moveTo>
                    <a:cubicBezTo>
                      <a:pt x="33774" y="349"/>
                      <a:pt x="35995" y="349"/>
                      <a:pt x="35995" y="349"/>
                    </a:cubicBezTo>
                    <a:lnTo>
                      <a:pt x="35995" y="36647"/>
                    </a:lnTo>
                    <a:cubicBezTo>
                      <a:pt x="35995" y="36647"/>
                      <a:pt x="33774" y="36647"/>
                      <a:pt x="31034" y="36647"/>
                    </a:cubicBezTo>
                    <a:lnTo>
                      <a:pt x="4658" y="36647"/>
                    </a:lnTo>
                    <a:cubicBezTo>
                      <a:pt x="1918" y="36647"/>
                      <a:pt x="-303" y="36647"/>
                      <a:pt x="-303" y="36647"/>
                    </a:cubicBezTo>
                    <a:lnTo>
                      <a:pt x="-303" y="349"/>
                    </a:lnTo>
                    <a:cubicBezTo>
                      <a:pt x="-303" y="349"/>
                      <a:pt x="1918" y="349"/>
                      <a:pt x="4658" y="349"/>
                    </a:cubicBezTo>
                    <a:close/>
                  </a:path>
                </a:pathLst>
              </a:custGeom>
              <a:solidFill>
                <a:srgbClr val="BFBFBF"/>
              </a:solidFill>
              <a:ln w="7867" cap="flat">
                <a:solidFill>
                  <a:srgbClr val="263238"/>
                </a:solidFill>
                <a:prstDash val="solid"/>
                <a:miter/>
              </a:ln>
            </p:spPr>
            <p:txBody>
              <a:bodyPr rtlCol="0" anchor="ctr"/>
              <a:lstStyle/>
              <a:p>
                <a:endParaRPr lang="en-US"/>
              </a:p>
            </p:txBody>
          </p:sp>
          <p:sp>
            <p:nvSpPr>
              <p:cNvPr id="2766" name="Freeform: Shape 2765">
                <a:extLst>
                  <a:ext uri="{FF2B5EF4-FFF2-40B4-BE49-F238E27FC236}">
                    <a16:creationId xmlns:a16="http://schemas.microsoft.com/office/drawing/2014/main" id="{DC0F8063-F2A8-AA91-E678-4338461445FC}"/>
                  </a:ext>
                </a:extLst>
              </p:cNvPr>
              <p:cNvSpPr/>
              <p:nvPr/>
            </p:nvSpPr>
            <p:spPr>
              <a:xfrm>
                <a:off x="4061939" y="-1710905"/>
                <a:ext cx="109162" cy="50763"/>
              </a:xfrm>
              <a:custGeom>
                <a:avLst/>
                <a:gdLst>
                  <a:gd name="connsiteX0" fmla="*/ 106268 w 109162"/>
                  <a:gd name="connsiteY0" fmla="*/ 8355 h 50763"/>
                  <a:gd name="connsiteX1" fmla="*/ 5485 w 109162"/>
                  <a:gd name="connsiteY1" fmla="*/ 50794 h 50763"/>
                  <a:gd name="connsiteX2" fmla="*/ 51 w 109162"/>
                  <a:gd name="connsiteY2" fmla="*/ 48590 h 50763"/>
                  <a:gd name="connsiteX3" fmla="*/ 2178 w 109162"/>
                  <a:gd name="connsiteY3" fmla="*/ 43094 h 50763"/>
                  <a:gd name="connsiteX4" fmla="*/ 2256 w 109162"/>
                  <a:gd name="connsiteY4" fmla="*/ 43078 h 50763"/>
                  <a:gd name="connsiteX5" fmla="*/ 103040 w 109162"/>
                  <a:gd name="connsiteY5" fmla="*/ 639 h 50763"/>
                  <a:gd name="connsiteX6" fmla="*/ 108551 w 109162"/>
                  <a:gd name="connsiteY6" fmla="*/ 2922 h 50763"/>
                  <a:gd name="connsiteX7" fmla="*/ 106268 w 109162"/>
                  <a:gd name="connsiteY7" fmla="*/ 8355 h 5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62" h="50763">
                    <a:moveTo>
                      <a:pt x="106268" y="8355"/>
                    </a:moveTo>
                    <a:lnTo>
                      <a:pt x="5485" y="50794"/>
                    </a:lnTo>
                    <a:cubicBezTo>
                      <a:pt x="3359" y="51668"/>
                      <a:pt x="917" y="50684"/>
                      <a:pt x="51" y="48590"/>
                    </a:cubicBezTo>
                    <a:cubicBezTo>
                      <a:pt x="-893" y="46479"/>
                      <a:pt x="130" y="44015"/>
                      <a:pt x="2178" y="43094"/>
                    </a:cubicBezTo>
                    <a:cubicBezTo>
                      <a:pt x="2256" y="43094"/>
                      <a:pt x="2256" y="43086"/>
                      <a:pt x="2256" y="43078"/>
                    </a:cubicBezTo>
                    <a:lnTo>
                      <a:pt x="103040" y="639"/>
                    </a:lnTo>
                    <a:cubicBezTo>
                      <a:pt x="105165" y="-188"/>
                      <a:pt x="107607" y="812"/>
                      <a:pt x="108551" y="2922"/>
                    </a:cubicBezTo>
                    <a:cubicBezTo>
                      <a:pt x="109417" y="5056"/>
                      <a:pt x="108394" y="7481"/>
                      <a:pt x="106268" y="8355"/>
                    </a:cubicBezTo>
                    <a:close/>
                  </a:path>
                </a:pathLst>
              </a:custGeom>
              <a:solidFill>
                <a:srgbClr val="263238"/>
              </a:solidFill>
              <a:ln w="7867" cap="flat">
                <a:noFill/>
                <a:prstDash val="solid"/>
                <a:miter/>
              </a:ln>
            </p:spPr>
            <p:txBody>
              <a:bodyPr rtlCol="0" anchor="ctr"/>
              <a:lstStyle/>
              <a:p>
                <a:endParaRPr lang="en-US"/>
              </a:p>
            </p:txBody>
          </p:sp>
          <p:sp>
            <p:nvSpPr>
              <p:cNvPr id="2767" name="Freeform: Shape 2766">
                <a:extLst>
                  <a:ext uri="{FF2B5EF4-FFF2-40B4-BE49-F238E27FC236}">
                    <a16:creationId xmlns:a16="http://schemas.microsoft.com/office/drawing/2014/main" id="{54315E3B-511C-EE4F-EF53-3B83711D9A1B}"/>
                  </a:ext>
                </a:extLst>
              </p:cNvPr>
              <p:cNvSpPr/>
              <p:nvPr/>
            </p:nvSpPr>
            <p:spPr>
              <a:xfrm>
                <a:off x="4068982" y="-1681240"/>
                <a:ext cx="78399" cy="37815"/>
              </a:xfrm>
              <a:custGeom>
                <a:avLst/>
                <a:gdLst>
                  <a:gd name="connsiteX0" fmla="*/ 75525 w 78399"/>
                  <a:gd name="connsiteY0" fmla="*/ 8373 h 37815"/>
                  <a:gd name="connsiteX1" fmla="*/ 5450 w 78399"/>
                  <a:gd name="connsiteY1" fmla="*/ 37821 h 37815"/>
                  <a:gd name="connsiteX2" fmla="*/ 96 w 78399"/>
                  <a:gd name="connsiteY2" fmla="*/ 35711 h 37815"/>
                  <a:gd name="connsiteX3" fmla="*/ 17 w 78399"/>
                  <a:gd name="connsiteY3" fmla="*/ 35616 h 37815"/>
                  <a:gd name="connsiteX4" fmla="*/ 2222 w 78399"/>
                  <a:gd name="connsiteY4" fmla="*/ 30184 h 37815"/>
                  <a:gd name="connsiteX5" fmla="*/ 72298 w 78399"/>
                  <a:gd name="connsiteY5" fmla="*/ 657 h 37815"/>
                  <a:gd name="connsiteX6" fmla="*/ 77730 w 78399"/>
                  <a:gd name="connsiteY6" fmla="*/ 2941 h 37815"/>
                  <a:gd name="connsiteX7" fmla="*/ 75604 w 78399"/>
                  <a:gd name="connsiteY7" fmla="*/ 8334 h 37815"/>
                  <a:gd name="connsiteX8" fmla="*/ 75525 w 78399"/>
                  <a:gd name="connsiteY8" fmla="*/ 8373 h 3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99" h="37815">
                    <a:moveTo>
                      <a:pt x="75525" y="8373"/>
                    </a:moveTo>
                    <a:lnTo>
                      <a:pt x="5450" y="37821"/>
                    </a:lnTo>
                    <a:cubicBezTo>
                      <a:pt x="3403" y="38727"/>
                      <a:pt x="962" y="37782"/>
                      <a:pt x="96" y="35711"/>
                    </a:cubicBezTo>
                    <a:cubicBezTo>
                      <a:pt x="17" y="35679"/>
                      <a:pt x="17" y="35648"/>
                      <a:pt x="17" y="35616"/>
                    </a:cubicBezTo>
                    <a:cubicBezTo>
                      <a:pt x="-849" y="33506"/>
                      <a:pt x="96" y="31089"/>
                      <a:pt x="2222" y="30184"/>
                    </a:cubicBezTo>
                    <a:lnTo>
                      <a:pt x="72298" y="657"/>
                    </a:lnTo>
                    <a:cubicBezTo>
                      <a:pt x="74424" y="-209"/>
                      <a:pt x="76864" y="815"/>
                      <a:pt x="77730" y="2941"/>
                    </a:cubicBezTo>
                    <a:cubicBezTo>
                      <a:pt x="78675" y="5011"/>
                      <a:pt x="77730" y="7428"/>
                      <a:pt x="75604" y="8334"/>
                    </a:cubicBezTo>
                    <a:cubicBezTo>
                      <a:pt x="75604" y="8350"/>
                      <a:pt x="75525" y="8358"/>
                      <a:pt x="75525" y="8373"/>
                    </a:cubicBezTo>
                    <a:close/>
                  </a:path>
                </a:pathLst>
              </a:custGeom>
              <a:solidFill>
                <a:srgbClr val="263238"/>
              </a:solidFill>
              <a:ln w="7867" cap="flat">
                <a:noFill/>
                <a:prstDash val="solid"/>
                <a:miter/>
              </a:ln>
            </p:spPr>
            <p:txBody>
              <a:bodyPr rtlCol="0" anchor="ctr"/>
              <a:lstStyle/>
              <a:p>
                <a:endParaRPr lang="en-US"/>
              </a:p>
            </p:txBody>
          </p:sp>
          <p:sp>
            <p:nvSpPr>
              <p:cNvPr id="2768" name="Freeform: Shape 2767">
                <a:extLst>
                  <a:ext uri="{FF2B5EF4-FFF2-40B4-BE49-F238E27FC236}">
                    <a16:creationId xmlns:a16="http://schemas.microsoft.com/office/drawing/2014/main" id="{3E38EA16-02B8-2858-F5DF-9DCDC06190BE}"/>
                  </a:ext>
                </a:extLst>
              </p:cNvPr>
              <p:cNvSpPr/>
              <p:nvPr/>
            </p:nvSpPr>
            <p:spPr>
              <a:xfrm rot="-1369199">
                <a:off x="4045271" y="-1582674"/>
                <a:ext cx="36297" cy="36297"/>
              </a:xfrm>
              <a:custGeom>
                <a:avLst/>
                <a:gdLst>
                  <a:gd name="connsiteX0" fmla="*/ 31034 w 36297"/>
                  <a:gd name="connsiteY0" fmla="*/ 349 h 36297"/>
                  <a:gd name="connsiteX1" fmla="*/ 35995 w 36297"/>
                  <a:gd name="connsiteY1" fmla="*/ 349 h 36297"/>
                  <a:gd name="connsiteX2" fmla="*/ 35995 w 36297"/>
                  <a:gd name="connsiteY2" fmla="*/ 36647 h 36297"/>
                  <a:gd name="connsiteX3" fmla="*/ 31034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4" y="349"/>
                    </a:moveTo>
                    <a:cubicBezTo>
                      <a:pt x="33774" y="349"/>
                      <a:pt x="35995" y="349"/>
                      <a:pt x="35995" y="349"/>
                    </a:cubicBezTo>
                    <a:lnTo>
                      <a:pt x="35995" y="36647"/>
                    </a:lnTo>
                    <a:cubicBezTo>
                      <a:pt x="35995" y="36647"/>
                      <a:pt x="33774" y="36647"/>
                      <a:pt x="31034" y="36647"/>
                    </a:cubicBezTo>
                    <a:lnTo>
                      <a:pt x="4658" y="36647"/>
                    </a:lnTo>
                    <a:cubicBezTo>
                      <a:pt x="1918" y="36647"/>
                      <a:pt x="-303" y="36647"/>
                      <a:pt x="-303" y="36647"/>
                    </a:cubicBezTo>
                    <a:lnTo>
                      <a:pt x="-303" y="349"/>
                    </a:lnTo>
                    <a:cubicBezTo>
                      <a:pt x="-303" y="349"/>
                      <a:pt x="1918" y="349"/>
                      <a:pt x="4658" y="349"/>
                    </a:cubicBezTo>
                    <a:close/>
                  </a:path>
                </a:pathLst>
              </a:custGeom>
              <a:solidFill>
                <a:srgbClr val="757575"/>
              </a:solidFill>
              <a:ln w="7867" cap="rnd">
                <a:solidFill>
                  <a:srgbClr val="263238"/>
                </a:solidFill>
                <a:prstDash val="solid"/>
                <a:round/>
              </a:ln>
            </p:spPr>
            <p:txBody>
              <a:bodyPr rtlCol="0" anchor="ctr"/>
              <a:lstStyle/>
              <a:p>
                <a:endParaRPr lang="en-US"/>
              </a:p>
            </p:txBody>
          </p:sp>
          <p:sp>
            <p:nvSpPr>
              <p:cNvPr id="2769" name="Freeform: Shape 2768">
                <a:extLst>
                  <a:ext uri="{FF2B5EF4-FFF2-40B4-BE49-F238E27FC236}">
                    <a16:creationId xmlns:a16="http://schemas.microsoft.com/office/drawing/2014/main" id="{761CD258-AD32-CAC7-76CF-3F3911E7690B}"/>
                  </a:ext>
                </a:extLst>
              </p:cNvPr>
              <p:cNvSpPr/>
              <p:nvPr/>
            </p:nvSpPr>
            <p:spPr>
              <a:xfrm>
                <a:off x="4093481" y="-1635966"/>
                <a:ext cx="109174" cy="50753"/>
              </a:xfrm>
              <a:custGeom>
                <a:avLst/>
                <a:gdLst>
                  <a:gd name="connsiteX0" fmla="*/ 106300 w 109174"/>
                  <a:gd name="connsiteY0" fmla="*/ 8373 h 50753"/>
                  <a:gd name="connsiteX1" fmla="*/ 5517 w 109174"/>
                  <a:gd name="connsiteY1" fmla="*/ 50813 h 50753"/>
                  <a:gd name="connsiteX2" fmla="*/ 5 w 109174"/>
                  <a:gd name="connsiteY2" fmla="*/ 48529 h 50753"/>
                  <a:gd name="connsiteX3" fmla="*/ 2289 w 109174"/>
                  <a:gd name="connsiteY3" fmla="*/ 43096 h 50753"/>
                  <a:gd name="connsiteX4" fmla="*/ 103072 w 109174"/>
                  <a:gd name="connsiteY4" fmla="*/ 657 h 50753"/>
                  <a:gd name="connsiteX5" fmla="*/ 108505 w 109174"/>
                  <a:gd name="connsiteY5" fmla="*/ 2941 h 50753"/>
                  <a:gd name="connsiteX6" fmla="*/ 106379 w 109174"/>
                  <a:gd name="connsiteY6" fmla="*/ 8334 h 50753"/>
                  <a:gd name="connsiteX7" fmla="*/ 106300 w 109174"/>
                  <a:gd name="connsiteY7" fmla="*/ 8373 h 5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4" h="50753">
                    <a:moveTo>
                      <a:pt x="106300" y="8373"/>
                    </a:moveTo>
                    <a:lnTo>
                      <a:pt x="5517" y="50813"/>
                    </a:lnTo>
                    <a:cubicBezTo>
                      <a:pt x="3391" y="51639"/>
                      <a:pt x="950" y="50639"/>
                      <a:pt x="5" y="48529"/>
                    </a:cubicBezTo>
                    <a:cubicBezTo>
                      <a:pt x="-861" y="46396"/>
                      <a:pt x="163" y="43970"/>
                      <a:pt x="2289" y="43096"/>
                    </a:cubicBezTo>
                    <a:lnTo>
                      <a:pt x="103072" y="657"/>
                    </a:lnTo>
                    <a:cubicBezTo>
                      <a:pt x="105198" y="-209"/>
                      <a:pt x="107639" y="815"/>
                      <a:pt x="108505" y="2941"/>
                    </a:cubicBezTo>
                    <a:cubicBezTo>
                      <a:pt x="109450" y="5011"/>
                      <a:pt x="108505" y="7428"/>
                      <a:pt x="106379" y="8334"/>
                    </a:cubicBezTo>
                    <a:cubicBezTo>
                      <a:pt x="106379" y="8350"/>
                      <a:pt x="106300" y="8358"/>
                      <a:pt x="106300" y="8373"/>
                    </a:cubicBezTo>
                    <a:close/>
                  </a:path>
                </a:pathLst>
              </a:custGeom>
              <a:solidFill>
                <a:srgbClr val="263238"/>
              </a:solidFill>
              <a:ln w="7867" cap="flat">
                <a:noFill/>
                <a:prstDash val="solid"/>
                <a:miter/>
              </a:ln>
            </p:spPr>
            <p:txBody>
              <a:bodyPr rtlCol="0" anchor="ctr"/>
              <a:lstStyle/>
              <a:p>
                <a:endParaRPr lang="en-US"/>
              </a:p>
            </p:txBody>
          </p:sp>
          <p:sp>
            <p:nvSpPr>
              <p:cNvPr id="2770" name="Freeform: Shape 2769">
                <a:extLst>
                  <a:ext uri="{FF2B5EF4-FFF2-40B4-BE49-F238E27FC236}">
                    <a16:creationId xmlns:a16="http://schemas.microsoft.com/office/drawing/2014/main" id="{E8809D15-CF57-1EE5-BD1E-D5298A3876B0}"/>
                  </a:ext>
                </a:extLst>
              </p:cNvPr>
              <p:cNvSpPr/>
              <p:nvPr/>
            </p:nvSpPr>
            <p:spPr>
              <a:xfrm>
                <a:off x="4100543" y="-1606293"/>
                <a:ext cx="78365" cy="37826"/>
              </a:xfrm>
              <a:custGeom>
                <a:avLst/>
                <a:gdLst>
                  <a:gd name="connsiteX0" fmla="*/ 75538 w 78365"/>
                  <a:gd name="connsiteY0" fmla="*/ 8384 h 37826"/>
                  <a:gd name="connsiteX1" fmla="*/ 5463 w 78365"/>
                  <a:gd name="connsiteY1" fmla="*/ 37832 h 37826"/>
                  <a:gd name="connsiteX2" fmla="*/ 108 w 78365"/>
                  <a:gd name="connsiteY2" fmla="*/ 35722 h 37826"/>
                  <a:gd name="connsiteX3" fmla="*/ 30 w 78365"/>
                  <a:gd name="connsiteY3" fmla="*/ 35627 h 37826"/>
                  <a:gd name="connsiteX4" fmla="*/ 2156 w 78365"/>
                  <a:gd name="connsiteY4" fmla="*/ 30234 h 37826"/>
                  <a:gd name="connsiteX5" fmla="*/ 2234 w 78365"/>
                  <a:gd name="connsiteY5" fmla="*/ 30194 h 37826"/>
                  <a:gd name="connsiteX6" fmla="*/ 72311 w 78365"/>
                  <a:gd name="connsiteY6" fmla="*/ 668 h 37826"/>
                  <a:gd name="connsiteX7" fmla="*/ 77743 w 78365"/>
                  <a:gd name="connsiteY7" fmla="*/ 2873 h 37826"/>
                  <a:gd name="connsiteX8" fmla="*/ 75538 w 78365"/>
                  <a:gd name="connsiteY8" fmla="*/ 8384 h 3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65" h="37826">
                    <a:moveTo>
                      <a:pt x="75538" y="8384"/>
                    </a:moveTo>
                    <a:lnTo>
                      <a:pt x="5463" y="37832"/>
                    </a:lnTo>
                    <a:cubicBezTo>
                      <a:pt x="3416" y="38737"/>
                      <a:pt x="974" y="37792"/>
                      <a:pt x="108" y="35722"/>
                    </a:cubicBezTo>
                    <a:cubicBezTo>
                      <a:pt x="30" y="35690"/>
                      <a:pt x="30" y="35659"/>
                      <a:pt x="30" y="35627"/>
                    </a:cubicBezTo>
                    <a:cubicBezTo>
                      <a:pt x="-836" y="33556"/>
                      <a:pt x="30" y="31139"/>
                      <a:pt x="2156" y="30234"/>
                    </a:cubicBezTo>
                    <a:cubicBezTo>
                      <a:pt x="2156" y="30218"/>
                      <a:pt x="2234" y="30210"/>
                      <a:pt x="2234" y="30194"/>
                    </a:cubicBezTo>
                    <a:lnTo>
                      <a:pt x="72311" y="668"/>
                    </a:lnTo>
                    <a:cubicBezTo>
                      <a:pt x="74436" y="-206"/>
                      <a:pt x="76877" y="778"/>
                      <a:pt x="77743" y="2873"/>
                    </a:cubicBezTo>
                    <a:cubicBezTo>
                      <a:pt x="78609" y="5006"/>
                      <a:pt x="77664" y="7447"/>
                      <a:pt x="75538" y="8384"/>
                    </a:cubicBezTo>
                    <a:close/>
                  </a:path>
                </a:pathLst>
              </a:custGeom>
              <a:solidFill>
                <a:srgbClr val="263238"/>
              </a:solidFill>
              <a:ln w="7867" cap="flat">
                <a:noFill/>
                <a:prstDash val="solid"/>
                <a:miter/>
              </a:ln>
            </p:spPr>
            <p:txBody>
              <a:bodyPr rtlCol="0" anchor="ctr"/>
              <a:lstStyle/>
              <a:p>
                <a:endParaRPr lang="en-US"/>
              </a:p>
            </p:txBody>
          </p:sp>
          <p:sp>
            <p:nvSpPr>
              <p:cNvPr id="2771" name="Freeform: Shape 2770">
                <a:extLst>
                  <a:ext uri="{FF2B5EF4-FFF2-40B4-BE49-F238E27FC236}">
                    <a16:creationId xmlns:a16="http://schemas.microsoft.com/office/drawing/2014/main" id="{77EA1B9D-8045-8081-0EED-B0D43CCE6A6C}"/>
                  </a:ext>
                </a:extLst>
              </p:cNvPr>
              <p:cNvSpPr/>
              <p:nvPr/>
            </p:nvSpPr>
            <p:spPr>
              <a:xfrm>
                <a:off x="3508132" y="-1319768"/>
                <a:ext cx="837626" cy="363227"/>
              </a:xfrm>
              <a:custGeom>
                <a:avLst/>
                <a:gdLst>
                  <a:gd name="connsiteX0" fmla="*/ 824242 w 837626"/>
                  <a:gd name="connsiteY0" fmla="*/ 1140 h 363227"/>
                  <a:gd name="connsiteX1" fmla="*/ 5376 w 837626"/>
                  <a:gd name="connsiteY1" fmla="*/ 345693 h 363227"/>
                  <a:gd name="connsiteX2" fmla="*/ 416 w 837626"/>
                  <a:gd name="connsiteY2" fmla="*/ 357898 h 363227"/>
                  <a:gd name="connsiteX3" fmla="*/ 12620 w 837626"/>
                  <a:gd name="connsiteY3" fmla="*/ 362858 h 363227"/>
                  <a:gd name="connsiteX4" fmla="*/ 831643 w 837626"/>
                  <a:gd name="connsiteY4" fmla="*/ 18383 h 363227"/>
                  <a:gd name="connsiteX5" fmla="*/ 836604 w 837626"/>
                  <a:gd name="connsiteY5" fmla="*/ 6226 h 363227"/>
                  <a:gd name="connsiteX6" fmla="*/ 836604 w 837626"/>
                  <a:gd name="connsiteY6" fmla="*/ 6179 h 363227"/>
                  <a:gd name="connsiteX7" fmla="*/ 824557 w 837626"/>
                  <a:gd name="connsiteY7" fmla="*/ 1022 h 363227"/>
                  <a:gd name="connsiteX8" fmla="*/ 824242 w 837626"/>
                  <a:gd name="connsiteY8" fmla="*/ 1140 h 3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7626" h="363227">
                    <a:moveTo>
                      <a:pt x="824242" y="1140"/>
                    </a:moveTo>
                    <a:lnTo>
                      <a:pt x="5376" y="345693"/>
                    </a:lnTo>
                    <a:cubicBezTo>
                      <a:pt x="660" y="347717"/>
                      <a:pt x="-1553" y="353158"/>
                      <a:pt x="416" y="357898"/>
                    </a:cubicBezTo>
                    <a:cubicBezTo>
                      <a:pt x="2439" y="362614"/>
                      <a:pt x="7880" y="364827"/>
                      <a:pt x="12620" y="362858"/>
                    </a:cubicBezTo>
                    <a:lnTo>
                      <a:pt x="831643" y="18383"/>
                    </a:lnTo>
                    <a:cubicBezTo>
                      <a:pt x="836367" y="16399"/>
                      <a:pt x="838572" y="10959"/>
                      <a:pt x="836604" y="6226"/>
                    </a:cubicBezTo>
                    <a:cubicBezTo>
                      <a:pt x="836604" y="6211"/>
                      <a:pt x="836604" y="6195"/>
                      <a:pt x="836604" y="6179"/>
                    </a:cubicBezTo>
                    <a:cubicBezTo>
                      <a:pt x="834714" y="1416"/>
                      <a:pt x="829281" y="-891"/>
                      <a:pt x="824557" y="1022"/>
                    </a:cubicBezTo>
                    <a:cubicBezTo>
                      <a:pt x="824399" y="1061"/>
                      <a:pt x="824320" y="1101"/>
                      <a:pt x="824242" y="1140"/>
                    </a:cubicBezTo>
                    <a:close/>
                  </a:path>
                </a:pathLst>
              </a:custGeom>
              <a:solidFill>
                <a:srgbClr val="263238"/>
              </a:solidFill>
              <a:ln w="7867" cap="flat">
                <a:noFill/>
                <a:prstDash val="solid"/>
                <a:miter/>
              </a:ln>
            </p:spPr>
            <p:txBody>
              <a:bodyPr rtlCol="0" anchor="ctr"/>
              <a:lstStyle/>
              <a:p>
                <a:endParaRPr lang="en-US"/>
              </a:p>
            </p:txBody>
          </p:sp>
          <p:sp>
            <p:nvSpPr>
              <p:cNvPr id="2772" name="Freeform: Shape 2771">
                <a:extLst>
                  <a:ext uri="{FF2B5EF4-FFF2-40B4-BE49-F238E27FC236}">
                    <a16:creationId xmlns:a16="http://schemas.microsoft.com/office/drawing/2014/main" id="{62F9B2A6-7C10-16DA-57D3-E2370AE84AF9}"/>
                  </a:ext>
                </a:extLst>
              </p:cNvPr>
              <p:cNvSpPr/>
              <p:nvPr/>
            </p:nvSpPr>
            <p:spPr>
              <a:xfrm>
                <a:off x="3400814" y="-1258045"/>
                <a:ext cx="970692" cy="419319"/>
              </a:xfrm>
              <a:custGeom>
                <a:avLst/>
                <a:gdLst>
                  <a:gd name="connsiteX0" fmla="*/ 957465 w 970692"/>
                  <a:gd name="connsiteY0" fmla="*/ 1068 h 419319"/>
                  <a:gd name="connsiteX1" fmla="*/ 5376 w 970692"/>
                  <a:gd name="connsiteY1" fmla="*/ 401761 h 419319"/>
                  <a:gd name="connsiteX2" fmla="*/ 416 w 970692"/>
                  <a:gd name="connsiteY2" fmla="*/ 413965 h 419319"/>
                  <a:gd name="connsiteX3" fmla="*/ 12573 w 970692"/>
                  <a:gd name="connsiteY3" fmla="*/ 418944 h 419319"/>
                  <a:gd name="connsiteX4" fmla="*/ 12620 w 970692"/>
                  <a:gd name="connsiteY4" fmla="*/ 418926 h 419319"/>
                  <a:gd name="connsiteX5" fmla="*/ 964709 w 970692"/>
                  <a:gd name="connsiteY5" fmla="*/ 18233 h 419319"/>
                  <a:gd name="connsiteX6" fmla="*/ 969670 w 970692"/>
                  <a:gd name="connsiteY6" fmla="*/ 6028 h 419319"/>
                  <a:gd name="connsiteX7" fmla="*/ 957465 w 970692"/>
                  <a:gd name="connsiteY7" fmla="*/ 1068 h 41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692" h="419319">
                    <a:moveTo>
                      <a:pt x="957465" y="1068"/>
                    </a:moveTo>
                    <a:lnTo>
                      <a:pt x="5376" y="401761"/>
                    </a:lnTo>
                    <a:cubicBezTo>
                      <a:pt x="660" y="403784"/>
                      <a:pt x="-1553" y="409225"/>
                      <a:pt x="416" y="413965"/>
                    </a:cubicBezTo>
                    <a:cubicBezTo>
                      <a:pt x="2400" y="418698"/>
                      <a:pt x="7841" y="420927"/>
                      <a:pt x="12573" y="418944"/>
                    </a:cubicBezTo>
                    <a:cubicBezTo>
                      <a:pt x="12589" y="418938"/>
                      <a:pt x="12604" y="418932"/>
                      <a:pt x="12620" y="418926"/>
                    </a:cubicBezTo>
                    <a:lnTo>
                      <a:pt x="964709" y="18233"/>
                    </a:lnTo>
                    <a:cubicBezTo>
                      <a:pt x="969433" y="16209"/>
                      <a:pt x="971638" y="10768"/>
                      <a:pt x="969670" y="6028"/>
                    </a:cubicBezTo>
                    <a:cubicBezTo>
                      <a:pt x="967622" y="1312"/>
                      <a:pt x="962189" y="-901"/>
                      <a:pt x="957465" y="1068"/>
                    </a:cubicBezTo>
                    <a:close/>
                  </a:path>
                </a:pathLst>
              </a:custGeom>
              <a:solidFill>
                <a:srgbClr val="263238"/>
              </a:solidFill>
              <a:ln w="7867" cap="flat">
                <a:noFill/>
                <a:prstDash val="solid"/>
                <a:miter/>
              </a:ln>
            </p:spPr>
            <p:txBody>
              <a:bodyPr rtlCol="0" anchor="ctr"/>
              <a:lstStyle/>
              <a:p>
                <a:endParaRPr lang="en-US"/>
              </a:p>
            </p:txBody>
          </p:sp>
          <p:sp>
            <p:nvSpPr>
              <p:cNvPr id="2773" name="Freeform: Shape 2772">
                <a:extLst>
                  <a:ext uri="{FF2B5EF4-FFF2-40B4-BE49-F238E27FC236}">
                    <a16:creationId xmlns:a16="http://schemas.microsoft.com/office/drawing/2014/main" id="{5A8E2640-39C9-7D6A-C9BB-C162E93B6B5B}"/>
                  </a:ext>
                </a:extLst>
              </p:cNvPr>
              <p:cNvSpPr/>
              <p:nvPr/>
            </p:nvSpPr>
            <p:spPr>
              <a:xfrm>
                <a:off x="3426718" y="-1196389"/>
                <a:ext cx="970691" cy="419290"/>
              </a:xfrm>
              <a:custGeom>
                <a:avLst/>
                <a:gdLst>
                  <a:gd name="connsiteX0" fmla="*/ 957544 w 970691"/>
                  <a:gd name="connsiteY0" fmla="*/ 1063 h 419290"/>
                  <a:gd name="connsiteX1" fmla="*/ 5376 w 970691"/>
                  <a:gd name="connsiteY1" fmla="*/ 401756 h 419290"/>
                  <a:gd name="connsiteX2" fmla="*/ 416 w 970691"/>
                  <a:gd name="connsiteY2" fmla="*/ 413961 h 419290"/>
                  <a:gd name="connsiteX3" fmla="*/ 12620 w 970691"/>
                  <a:gd name="connsiteY3" fmla="*/ 418921 h 419290"/>
                  <a:gd name="connsiteX4" fmla="*/ 964709 w 970691"/>
                  <a:gd name="connsiteY4" fmla="*/ 18228 h 419290"/>
                  <a:gd name="connsiteX5" fmla="*/ 969669 w 970691"/>
                  <a:gd name="connsiteY5" fmla="*/ 6071 h 419290"/>
                  <a:gd name="connsiteX6" fmla="*/ 969669 w 970691"/>
                  <a:gd name="connsiteY6" fmla="*/ 6024 h 419290"/>
                  <a:gd name="connsiteX7" fmla="*/ 957544 w 970691"/>
                  <a:gd name="connsiteY7" fmla="*/ 1063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691" h="419290">
                    <a:moveTo>
                      <a:pt x="957544" y="1063"/>
                    </a:moveTo>
                    <a:lnTo>
                      <a:pt x="5376" y="401756"/>
                    </a:lnTo>
                    <a:cubicBezTo>
                      <a:pt x="659" y="403779"/>
                      <a:pt x="-1553" y="409221"/>
                      <a:pt x="416" y="413961"/>
                    </a:cubicBezTo>
                    <a:cubicBezTo>
                      <a:pt x="2439" y="418678"/>
                      <a:pt x="7880" y="420890"/>
                      <a:pt x="12620" y="418921"/>
                    </a:cubicBezTo>
                    <a:lnTo>
                      <a:pt x="964709" y="18228"/>
                    </a:lnTo>
                    <a:cubicBezTo>
                      <a:pt x="969433" y="16244"/>
                      <a:pt x="971637" y="10803"/>
                      <a:pt x="969669" y="6071"/>
                    </a:cubicBezTo>
                    <a:cubicBezTo>
                      <a:pt x="969669" y="6055"/>
                      <a:pt x="969669" y="6040"/>
                      <a:pt x="969669" y="6024"/>
                    </a:cubicBezTo>
                    <a:cubicBezTo>
                      <a:pt x="967700" y="1315"/>
                      <a:pt x="962268" y="-897"/>
                      <a:pt x="957544" y="1063"/>
                    </a:cubicBezTo>
                    <a:close/>
                  </a:path>
                </a:pathLst>
              </a:custGeom>
              <a:solidFill>
                <a:srgbClr val="263238"/>
              </a:solidFill>
              <a:ln w="7867" cap="flat">
                <a:noFill/>
                <a:prstDash val="solid"/>
                <a:miter/>
              </a:ln>
            </p:spPr>
            <p:txBody>
              <a:bodyPr rtlCol="0" anchor="ctr"/>
              <a:lstStyle/>
              <a:p>
                <a:endParaRPr lang="en-US"/>
              </a:p>
            </p:txBody>
          </p:sp>
          <p:sp>
            <p:nvSpPr>
              <p:cNvPr id="2774" name="Freeform: Shape 2773">
                <a:extLst>
                  <a:ext uri="{FF2B5EF4-FFF2-40B4-BE49-F238E27FC236}">
                    <a16:creationId xmlns:a16="http://schemas.microsoft.com/office/drawing/2014/main" id="{A1E875A2-44FB-A60C-D61A-145647762406}"/>
                  </a:ext>
                </a:extLst>
              </p:cNvPr>
              <p:cNvSpPr/>
              <p:nvPr/>
            </p:nvSpPr>
            <p:spPr>
              <a:xfrm>
                <a:off x="3452544" y="-1134688"/>
                <a:ext cx="970691" cy="419240"/>
              </a:xfrm>
              <a:custGeom>
                <a:avLst/>
                <a:gdLst>
                  <a:gd name="connsiteX0" fmla="*/ 957622 w 970691"/>
                  <a:gd name="connsiteY0" fmla="*/ 1013 h 419240"/>
                  <a:gd name="connsiteX1" fmla="*/ 5376 w 970691"/>
                  <a:gd name="connsiteY1" fmla="*/ 401706 h 419240"/>
                  <a:gd name="connsiteX2" fmla="*/ 416 w 970691"/>
                  <a:gd name="connsiteY2" fmla="*/ 413910 h 419240"/>
                  <a:gd name="connsiteX3" fmla="*/ 12620 w 970691"/>
                  <a:gd name="connsiteY3" fmla="*/ 418871 h 419240"/>
                  <a:gd name="connsiteX4" fmla="*/ 964709 w 970691"/>
                  <a:gd name="connsiteY4" fmla="*/ 18178 h 419240"/>
                  <a:gd name="connsiteX5" fmla="*/ 969669 w 970691"/>
                  <a:gd name="connsiteY5" fmla="*/ 5974 h 419240"/>
                  <a:gd name="connsiteX6" fmla="*/ 957622 w 970691"/>
                  <a:gd name="connsiteY6" fmla="*/ 1013 h 41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691" h="419240">
                    <a:moveTo>
                      <a:pt x="957622" y="1013"/>
                    </a:moveTo>
                    <a:lnTo>
                      <a:pt x="5376" y="401706"/>
                    </a:lnTo>
                    <a:cubicBezTo>
                      <a:pt x="660" y="403729"/>
                      <a:pt x="-1553" y="409171"/>
                      <a:pt x="416" y="413910"/>
                    </a:cubicBezTo>
                    <a:cubicBezTo>
                      <a:pt x="2439" y="418628"/>
                      <a:pt x="7880" y="420839"/>
                      <a:pt x="12620" y="418871"/>
                    </a:cubicBezTo>
                    <a:lnTo>
                      <a:pt x="964709" y="18178"/>
                    </a:lnTo>
                    <a:cubicBezTo>
                      <a:pt x="969433" y="16154"/>
                      <a:pt x="971637" y="10714"/>
                      <a:pt x="969669" y="5974"/>
                    </a:cubicBezTo>
                    <a:cubicBezTo>
                      <a:pt x="967622" y="1344"/>
                      <a:pt x="962347" y="-853"/>
                      <a:pt x="957622" y="1013"/>
                    </a:cubicBezTo>
                    <a:close/>
                  </a:path>
                </a:pathLst>
              </a:custGeom>
              <a:solidFill>
                <a:srgbClr val="263238"/>
              </a:solidFill>
              <a:ln w="7867" cap="flat">
                <a:noFill/>
                <a:prstDash val="solid"/>
                <a:miter/>
              </a:ln>
            </p:spPr>
            <p:txBody>
              <a:bodyPr rtlCol="0" anchor="ctr"/>
              <a:lstStyle/>
              <a:p>
                <a:endParaRPr lang="en-US"/>
              </a:p>
            </p:txBody>
          </p:sp>
          <p:sp>
            <p:nvSpPr>
              <p:cNvPr id="2775" name="Freeform: Shape 2774">
                <a:extLst>
                  <a:ext uri="{FF2B5EF4-FFF2-40B4-BE49-F238E27FC236}">
                    <a16:creationId xmlns:a16="http://schemas.microsoft.com/office/drawing/2014/main" id="{1F5E9C5C-F58F-6046-1B91-6DF8BA4C219C}"/>
                  </a:ext>
                </a:extLst>
              </p:cNvPr>
              <p:cNvSpPr/>
              <p:nvPr/>
            </p:nvSpPr>
            <p:spPr>
              <a:xfrm>
                <a:off x="3478593" y="-904796"/>
                <a:ext cx="570832" cy="250842"/>
              </a:xfrm>
              <a:custGeom>
                <a:avLst/>
                <a:gdLst>
                  <a:gd name="connsiteX0" fmla="*/ 557650 w 570832"/>
                  <a:gd name="connsiteY0" fmla="*/ 1113 h 250842"/>
                  <a:gd name="connsiteX1" fmla="*/ 5467 w 570832"/>
                  <a:gd name="connsiteY1" fmla="*/ 233308 h 250842"/>
                  <a:gd name="connsiteX2" fmla="*/ 397 w 570832"/>
                  <a:gd name="connsiteY2" fmla="*/ 245428 h 250842"/>
                  <a:gd name="connsiteX3" fmla="*/ 428 w 570832"/>
                  <a:gd name="connsiteY3" fmla="*/ 245512 h 250842"/>
                  <a:gd name="connsiteX4" fmla="*/ 12632 w 570832"/>
                  <a:gd name="connsiteY4" fmla="*/ 250473 h 250842"/>
                  <a:gd name="connsiteX5" fmla="*/ 564816 w 570832"/>
                  <a:gd name="connsiteY5" fmla="*/ 18041 h 250842"/>
                  <a:gd name="connsiteX6" fmla="*/ 569855 w 570832"/>
                  <a:gd name="connsiteY6" fmla="*/ 6011 h 250842"/>
                  <a:gd name="connsiteX7" fmla="*/ 569776 w 570832"/>
                  <a:gd name="connsiteY7" fmla="*/ 5915 h 250842"/>
                  <a:gd name="connsiteX8" fmla="*/ 557650 w 570832"/>
                  <a:gd name="connsiteY8" fmla="*/ 1105 h 250842"/>
                  <a:gd name="connsiteX9" fmla="*/ 557650 w 570832"/>
                  <a:gd name="connsiteY9" fmla="*/ 1113 h 25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832" h="250842">
                    <a:moveTo>
                      <a:pt x="557650" y="1113"/>
                    </a:moveTo>
                    <a:lnTo>
                      <a:pt x="5467" y="233308"/>
                    </a:lnTo>
                    <a:cubicBezTo>
                      <a:pt x="719" y="235254"/>
                      <a:pt x="-1556" y="240680"/>
                      <a:pt x="397" y="245428"/>
                    </a:cubicBezTo>
                    <a:cubicBezTo>
                      <a:pt x="405" y="245457"/>
                      <a:pt x="420" y="245484"/>
                      <a:pt x="428" y="245512"/>
                    </a:cubicBezTo>
                    <a:cubicBezTo>
                      <a:pt x="2452" y="250230"/>
                      <a:pt x="7892" y="252441"/>
                      <a:pt x="12632" y="250473"/>
                    </a:cubicBezTo>
                    <a:lnTo>
                      <a:pt x="564816" y="18041"/>
                    </a:lnTo>
                    <a:cubicBezTo>
                      <a:pt x="569540" y="16100"/>
                      <a:pt x="571744" y="10714"/>
                      <a:pt x="569855" y="6011"/>
                    </a:cubicBezTo>
                    <a:cubicBezTo>
                      <a:pt x="569776" y="5979"/>
                      <a:pt x="569776" y="5947"/>
                      <a:pt x="569776" y="5915"/>
                    </a:cubicBezTo>
                    <a:cubicBezTo>
                      <a:pt x="567729" y="1244"/>
                      <a:pt x="562375" y="-910"/>
                      <a:pt x="557650" y="1105"/>
                    </a:cubicBezTo>
                    <a:cubicBezTo>
                      <a:pt x="557650" y="1107"/>
                      <a:pt x="557650" y="1110"/>
                      <a:pt x="557650" y="1113"/>
                    </a:cubicBezTo>
                    <a:close/>
                  </a:path>
                </a:pathLst>
              </a:custGeom>
              <a:solidFill>
                <a:srgbClr val="263238"/>
              </a:solidFill>
              <a:ln w="7867" cap="flat">
                <a:noFill/>
                <a:prstDash val="solid"/>
                <a:miter/>
              </a:ln>
            </p:spPr>
            <p:txBody>
              <a:bodyPr rtlCol="0" anchor="ctr"/>
              <a:lstStyle/>
              <a:p>
                <a:endParaRPr lang="en-US"/>
              </a:p>
            </p:txBody>
          </p:sp>
          <p:sp>
            <p:nvSpPr>
              <p:cNvPr id="2776" name="Freeform: Shape 2775">
                <a:extLst>
                  <a:ext uri="{FF2B5EF4-FFF2-40B4-BE49-F238E27FC236}">
                    <a16:creationId xmlns:a16="http://schemas.microsoft.com/office/drawing/2014/main" id="{6F5395B1-E1CA-630B-7C2A-C9FC7D976B46}"/>
                  </a:ext>
                </a:extLst>
              </p:cNvPr>
              <p:cNvSpPr/>
              <p:nvPr/>
            </p:nvSpPr>
            <p:spPr>
              <a:xfrm>
                <a:off x="3102331" y="-2105955"/>
                <a:ext cx="737766" cy="561395"/>
              </a:xfrm>
              <a:custGeom>
                <a:avLst/>
                <a:gdLst>
                  <a:gd name="connsiteX0" fmla="*/ 629751 w 737766"/>
                  <a:gd name="connsiteY0" fmla="*/ 349 h 561395"/>
                  <a:gd name="connsiteX1" fmla="*/ 609279 w 737766"/>
                  <a:gd name="connsiteY1" fmla="*/ 97038 h 561395"/>
                  <a:gd name="connsiteX2" fmla="*/ 510780 w 737766"/>
                  <a:gd name="connsiteY2" fmla="*/ 77826 h 561395"/>
                  <a:gd name="connsiteX3" fmla="*/ 472356 w 737766"/>
                  <a:gd name="connsiteY3" fmla="*/ 223333 h 561395"/>
                  <a:gd name="connsiteX4" fmla="*/ 375745 w 737766"/>
                  <a:gd name="connsiteY4" fmla="*/ 199711 h 561395"/>
                  <a:gd name="connsiteX5" fmla="*/ 337007 w 737766"/>
                  <a:gd name="connsiteY5" fmla="*/ 283881 h 561395"/>
                  <a:gd name="connsiteX6" fmla="*/ 254254 w 737766"/>
                  <a:gd name="connsiteY6" fmla="*/ 234513 h 561395"/>
                  <a:gd name="connsiteX7" fmla="*/ 238507 w 737766"/>
                  <a:gd name="connsiteY7" fmla="*/ 233726 h 561395"/>
                  <a:gd name="connsiteX8" fmla="*/ 200634 w 737766"/>
                  <a:gd name="connsiteY8" fmla="*/ 382775 h 561395"/>
                  <a:gd name="connsiteX9" fmla="*/ 179454 w 737766"/>
                  <a:gd name="connsiteY9" fmla="*/ 386240 h 561395"/>
                  <a:gd name="connsiteX10" fmla="*/ 152447 w 737766"/>
                  <a:gd name="connsiteY10" fmla="*/ 383641 h 561395"/>
                  <a:gd name="connsiteX11" fmla="*/ 142369 w 737766"/>
                  <a:gd name="connsiteY11" fmla="*/ 386240 h 561395"/>
                  <a:gd name="connsiteX12" fmla="*/ 106071 w 737766"/>
                  <a:gd name="connsiteY12" fmla="*/ 469701 h 561395"/>
                  <a:gd name="connsiteX13" fmla="*/ 48987 w 737766"/>
                  <a:gd name="connsiteY13" fmla="*/ 476157 h 561395"/>
                  <a:gd name="connsiteX14" fmla="*/ -303 w 737766"/>
                  <a:gd name="connsiteY14" fmla="*/ 531903 h 561395"/>
                  <a:gd name="connsiteX15" fmla="*/ 12216 w 737766"/>
                  <a:gd name="connsiteY15" fmla="*/ 561745 h 561395"/>
                  <a:gd name="connsiteX16" fmla="*/ 737464 w 737766"/>
                  <a:gd name="connsiteY16" fmla="*/ 256560 h 5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7766" h="561395">
                    <a:moveTo>
                      <a:pt x="629751" y="349"/>
                    </a:moveTo>
                    <a:cubicBezTo>
                      <a:pt x="629751" y="349"/>
                      <a:pt x="640381" y="83889"/>
                      <a:pt x="609279" y="97038"/>
                    </a:cubicBezTo>
                    <a:cubicBezTo>
                      <a:pt x="580855" y="108928"/>
                      <a:pt x="543455" y="64126"/>
                      <a:pt x="510780" y="77826"/>
                    </a:cubicBezTo>
                    <a:cubicBezTo>
                      <a:pt x="478104" y="91527"/>
                      <a:pt x="503930" y="210105"/>
                      <a:pt x="472356" y="223333"/>
                    </a:cubicBezTo>
                    <a:cubicBezTo>
                      <a:pt x="440782" y="236560"/>
                      <a:pt x="402910" y="187901"/>
                      <a:pt x="375745" y="199711"/>
                    </a:cubicBezTo>
                    <a:cubicBezTo>
                      <a:pt x="348581" y="211522"/>
                      <a:pt x="364959" y="272071"/>
                      <a:pt x="337007" y="283881"/>
                    </a:cubicBezTo>
                    <a:cubicBezTo>
                      <a:pt x="313858" y="293566"/>
                      <a:pt x="280710" y="245143"/>
                      <a:pt x="254254" y="234513"/>
                    </a:cubicBezTo>
                    <a:cubicBezTo>
                      <a:pt x="249333" y="232112"/>
                      <a:pt x="243640" y="231828"/>
                      <a:pt x="238507" y="233726"/>
                    </a:cubicBezTo>
                    <a:cubicBezTo>
                      <a:pt x="210791" y="245379"/>
                      <a:pt x="224570" y="372697"/>
                      <a:pt x="200634" y="382775"/>
                    </a:cubicBezTo>
                    <a:cubicBezTo>
                      <a:pt x="193949" y="385602"/>
                      <a:pt x="186690" y="386783"/>
                      <a:pt x="179454" y="386240"/>
                    </a:cubicBezTo>
                    <a:cubicBezTo>
                      <a:pt x="170541" y="384610"/>
                      <a:pt x="161510" y="383736"/>
                      <a:pt x="152447" y="383641"/>
                    </a:cubicBezTo>
                    <a:cubicBezTo>
                      <a:pt x="148983" y="384011"/>
                      <a:pt x="145581" y="384893"/>
                      <a:pt x="142369" y="386240"/>
                    </a:cubicBezTo>
                    <a:cubicBezTo>
                      <a:pt x="121897" y="394822"/>
                      <a:pt x="124732" y="461827"/>
                      <a:pt x="106071" y="469701"/>
                    </a:cubicBezTo>
                    <a:cubicBezTo>
                      <a:pt x="87410" y="477575"/>
                      <a:pt x="68907" y="467811"/>
                      <a:pt x="48987" y="476157"/>
                    </a:cubicBezTo>
                    <a:cubicBezTo>
                      <a:pt x="29066" y="484504"/>
                      <a:pt x="29381" y="519384"/>
                      <a:pt x="-303" y="531903"/>
                    </a:cubicBezTo>
                    <a:lnTo>
                      <a:pt x="12216" y="561745"/>
                    </a:lnTo>
                    <a:lnTo>
                      <a:pt x="737464" y="256560"/>
                    </a:lnTo>
                  </a:path>
                </a:pathLst>
              </a:custGeom>
              <a:solidFill>
                <a:srgbClr val="BFBFBF"/>
              </a:solidFill>
              <a:ln w="7867" cap="flat">
                <a:solidFill>
                  <a:srgbClr val="263238"/>
                </a:solidFill>
                <a:prstDash val="solid"/>
                <a:miter/>
              </a:ln>
            </p:spPr>
            <p:txBody>
              <a:bodyPr rtlCol="0" anchor="ctr"/>
              <a:lstStyle/>
              <a:p>
                <a:endParaRPr lang="en-US"/>
              </a:p>
            </p:txBody>
          </p:sp>
          <p:sp>
            <p:nvSpPr>
              <p:cNvPr id="2777" name="Freeform: Shape 2776">
                <a:extLst>
                  <a:ext uri="{FF2B5EF4-FFF2-40B4-BE49-F238E27FC236}">
                    <a16:creationId xmlns:a16="http://schemas.microsoft.com/office/drawing/2014/main" id="{3C8B7FE7-DE4E-42A4-5BE3-20C1F5393DA1}"/>
                  </a:ext>
                </a:extLst>
              </p:cNvPr>
              <p:cNvSpPr/>
              <p:nvPr/>
            </p:nvSpPr>
            <p:spPr>
              <a:xfrm>
                <a:off x="3105244" y="-1994620"/>
                <a:ext cx="734932" cy="449903"/>
              </a:xfrm>
              <a:custGeom>
                <a:avLst/>
                <a:gdLst>
                  <a:gd name="connsiteX0" fmla="*/ 673687 w 734932"/>
                  <a:gd name="connsiteY0" fmla="*/ 349 h 449903"/>
                  <a:gd name="connsiteX1" fmla="*/ 664317 w 734932"/>
                  <a:gd name="connsiteY1" fmla="*/ 47591 h 449903"/>
                  <a:gd name="connsiteX2" fmla="*/ 628807 w 734932"/>
                  <a:gd name="connsiteY2" fmla="*/ 44836 h 449903"/>
                  <a:gd name="connsiteX3" fmla="*/ 608571 w 734932"/>
                  <a:gd name="connsiteY3" fmla="*/ 49009 h 449903"/>
                  <a:gd name="connsiteX4" fmla="*/ 590383 w 734932"/>
                  <a:gd name="connsiteY4" fmla="*/ 90346 h 449903"/>
                  <a:gd name="connsiteX5" fmla="*/ 569281 w 734932"/>
                  <a:gd name="connsiteY5" fmla="*/ 145068 h 449903"/>
                  <a:gd name="connsiteX6" fmla="*/ 531802 w 734932"/>
                  <a:gd name="connsiteY6" fmla="*/ 142548 h 449903"/>
                  <a:gd name="connsiteX7" fmla="*/ 467947 w 734932"/>
                  <a:gd name="connsiteY7" fmla="*/ 132706 h 449903"/>
                  <a:gd name="connsiteX8" fmla="*/ 444955 w 734932"/>
                  <a:gd name="connsiteY8" fmla="*/ 161918 h 449903"/>
                  <a:gd name="connsiteX9" fmla="*/ 413460 w 734932"/>
                  <a:gd name="connsiteY9" fmla="*/ 247584 h 449903"/>
                  <a:gd name="connsiteX10" fmla="*/ 338188 w 734932"/>
                  <a:gd name="connsiteY10" fmla="*/ 228844 h 449903"/>
                  <a:gd name="connsiteX11" fmla="*/ 312992 w 734932"/>
                  <a:gd name="connsiteY11" fmla="*/ 273803 h 449903"/>
                  <a:gd name="connsiteX12" fmla="*/ 264411 w 734932"/>
                  <a:gd name="connsiteY12" fmla="*/ 272622 h 449903"/>
                  <a:gd name="connsiteX13" fmla="*/ 215043 w 734932"/>
                  <a:gd name="connsiteY13" fmla="*/ 336556 h 449903"/>
                  <a:gd name="connsiteX14" fmla="*/ 127960 w 734932"/>
                  <a:gd name="connsiteY14" fmla="*/ 338525 h 449903"/>
                  <a:gd name="connsiteX15" fmla="*/ 74655 w 734932"/>
                  <a:gd name="connsiteY15" fmla="*/ 390176 h 449903"/>
                  <a:gd name="connsiteX16" fmla="*/ 21822 w 734932"/>
                  <a:gd name="connsiteY16" fmla="*/ 390176 h 449903"/>
                  <a:gd name="connsiteX17" fmla="*/ -303 w 734932"/>
                  <a:gd name="connsiteY17" fmla="*/ 427340 h 449903"/>
                  <a:gd name="connsiteX18" fmla="*/ 9382 w 734932"/>
                  <a:gd name="connsiteY18" fmla="*/ 450253 h 449903"/>
                  <a:gd name="connsiteX19" fmla="*/ 734629 w 734932"/>
                  <a:gd name="connsiteY19" fmla="*/ 145068 h 44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4932" h="449903">
                    <a:moveTo>
                      <a:pt x="673687" y="349"/>
                    </a:moveTo>
                    <a:cubicBezTo>
                      <a:pt x="673687" y="349"/>
                      <a:pt x="680379" y="40899"/>
                      <a:pt x="664317" y="47591"/>
                    </a:cubicBezTo>
                    <a:cubicBezTo>
                      <a:pt x="651010" y="53182"/>
                      <a:pt x="642822" y="45387"/>
                      <a:pt x="628807" y="44836"/>
                    </a:cubicBezTo>
                    <a:cubicBezTo>
                      <a:pt x="621831" y="44662"/>
                      <a:pt x="614909" y="46088"/>
                      <a:pt x="608571" y="49009"/>
                    </a:cubicBezTo>
                    <a:cubicBezTo>
                      <a:pt x="595737" y="54363"/>
                      <a:pt x="592824" y="71685"/>
                      <a:pt x="590383" y="90346"/>
                    </a:cubicBezTo>
                    <a:cubicBezTo>
                      <a:pt x="587548" y="113179"/>
                      <a:pt x="586052" y="138060"/>
                      <a:pt x="569281" y="145068"/>
                    </a:cubicBezTo>
                    <a:cubicBezTo>
                      <a:pt x="557550" y="150028"/>
                      <a:pt x="544873" y="147115"/>
                      <a:pt x="531802" y="142548"/>
                    </a:cubicBezTo>
                    <a:cubicBezTo>
                      <a:pt x="511016" y="135305"/>
                      <a:pt x="489048" y="123809"/>
                      <a:pt x="467947" y="132706"/>
                    </a:cubicBezTo>
                    <a:cubicBezTo>
                      <a:pt x="457711" y="137037"/>
                      <a:pt x="450467" y="148454"/>
                      <a:pt x="444955" y="161918"/>
                    </a:cubicBezTo>
                    <a:cubicBezTo>
                      <a:pt x="431806" y="194436"/>
                      <a:pt x="427633" y="241600"/>
                      <a:pt x="413460" y="247584"/>
                    </a:cubicBezTo>
                    <a:cubicBezTo>
                      <a:pt x="393225" y="256087"/>
                      <a:pt x="356140" y="221285"/>
                      <a:pt x="338188" y="228844"/>
                    </a:cubicBezTo>
                    <a:cubicBezTo>
                      <a:pt x="320236" y="236403"/>
                      <a:pt x="327558" y="267662"/>
                      <a:pt x="312992" y="273803"/>
                    </a:cubicBezTo>
                    <a:cubicBezTo>
                      <a:pt x="298426" y="279945"/>
                      <a:pt x="290079" y="261835"/>
                      <a:pt x="264411" y="272622"/>
                    </a:cubicBezTo>
                    <a:cubicBezTo>
                      <a:pt x="238743" y="283409"/>
                      <a:pt x="251262" y="321360"/>
                      <a:pt x="215043" y="336556"/>
                    </a:cubicBezTo>
                    <a:cubicBezTo>
                      <a:pt x="178824" y="351753"/>
                      <a:pt x="162998" y="323801"/>
                      <a:pt x="127960" y="338525"/>
                    </a:cubicBezTo>
                    <a:cubicBezTo>
                      <a:pt x="92922" y="353249"/>
                      <a:pt x="99300" y="379783"/>
                      <a:pt x="74655" y="390176"/>
                    </a:cubicBezTo>
                    <a:cubicBezTo>
                      <a:pt x="50010" y="400570"/>
                      <a:pt x="39538" y="382303"/>
                      <a:pt x="21822" y="390176"/>
                    </a:cubicBezTo>
                    <a:cubicBezTo>
                      <a:pt x="4106" y="398050"/>
                      <a:pt x="12" y="425529"/>
                      <a:pt x="-303" y="427340"/>
                    </a:cubicBezTo>
                    <a:lnTo>
                      <a:pt x="9382" y="450253"/>
                    </a:lnTo>
                    <a:lnTo>
                      <a:pt x="734629" y="145068"/>
                    </a:lnTo>
                  </a:path>
                </a:pathLst>
              </a:custGeom>
              <a:solidFill>
                <a:srgbClr val="AD5941"/>
              </a:solidFill>
              <a:ln w="7867" cap="flat">
                <a:noFill/>
                <a:prstDash val="solid"/>
                <a:miter/>
              </a:ln>
            </p:spPr>
            <p:txBody>
              <a:bodyPr rtlCol="0" anchor="ctr"/>
              <a:lstStyle/>
              <a:p>
                <a:endParaRPr lang="en-US"/>
              </a:p>
            </p:txBody>
          </p:sp>
          <p:sp>
            <p:nvSpPr>
              <p:cNvPr id="2778" name="Freeform: Shape 2777">
                <a:extLst>
                  <a:ext uri="{FF2B5EF4-FFF2-40B4-BE49-F238E27FC236}">
                    <a16:creationId xmlns:a16="http://schemas.microsoft.com/office/drawing/2014/main" id="{71CC3611-F9F7-5BA1-B8B5-4B4450FA5C63}"/>
                  </a:ext>
                </a:extLst>
              </p:cNvPr>
              <p:cNvSpPr/>
              <p:nvPr/>
            </p:nvSpPr>
            <p:spPr>
              <a:xfrm>
                <a:off x="2968006" y="-1893758"/>
                <a:ext cx="906184" cy="348884"/>
              </a:xfrm>
              <a:custGeom>
                <a:avLst/>
                <a:gdLst>
                  <a:gd name="connsiteX0" fmla="*/ 0 w 906184"/>
                  <a:gd name="connsiteY0" fmla="*/ 0 h 348884"/>
                  <a:gd name="connsiteX1" fmla="*/ 146844 w 906184"/>
                  <a:gd name="connsiteY1" fmla="*/ 348884 h 348884"/>
                  <a:gd name="connsiteX2" fmla="*/ 906185 w 906184"/>
                  <a:gd name="connsiteY2" fmla="*/ 29290 h 348884"/>
                </a:gdLst>
                <a:ahLst/>
                <a:cxnLst>
                  <a:cxn ang="0">
                    <a:pos x="connsiteX0" y="connsiteY0"/>
                  </a:cxn>
                  <a:cxn ang="0">
                    <a:pos x="connsiteX1" y="connsiteY1"/>
                  </a:cxn>
                  <a:cxn ang="0">
                    <a:pos x="connsiteX2" y="connsiteY2"/>
                  </a:cxn>
                </a:cxnLst>
                <a:rect l="l" t="t" r="r" b="b"/>
                <a:pathLst>
                  <a:path w="906184" h="348884">
                    <a:moveTo>
                      <a:pt x="0" y="0"/>
                    </a:moveTo>
                    <a:lnTo>
                      <a:pt x="146844" y="348884"/>
                    </a:lnTo>
                    <a:lnTo>
                      <a:pt x="906185" y="29290"/>
                    </a:lnTo>
                  </a:path>
                </a:pathLst>
              </a:custGeom>
              <a:noFill/>
              <a:ln w="7867" cap="rnd">
                <a:solidFill>
                  <a:srgbClr val="263238"/>
                </a:solidFill>
                <a:prstDash val="solid"/>
                <a:round/>
              </a:ln>
            </p:spPr>
            <p:txBody>
              <a:bodyPr rtlCol="0" anchor="ctr"/>
              <a:lstStyle/>
              <a:p>
                <a:endParaRPr lang="en-US"/>
              </a:p>
            </p:txBody>
          </p:sp>
          <p:sp>
            <p:nvSpPr>
              <p:cNvPr id="2779" name="Freeform: Shape 2778">
                <a:extLst>
                  <a:ext uri="{FF2B5EF4-FFF2-40B4-BE49-F238E27FC236}">
                    <a16:creationId xmlns:a16="http://schemas.microsoft.com/office/drawing/2014/main" id="{0851F2F4-ED65-6128-2DD1-EFC25FA1E400}"/>
                  </a:ext>
                </a:extLst>
              </p:cNvPr>
              <p:cNvSpPr/>
              <p:nvPr/>
            </p:nvSpPr>
            <p:spPr>
              <a:xfrm>
                <a:off x="3377354" y="-1724394"/>
                <a:ext cx="270552" cy="124777"/>
              </a:xfrm>
              <a:custGeom>
                <a:avLst/>
                <a:gdLst>
                  <a:gd name="connsiteX0" fmla="*/ 257331 w 270552"/>
                  <a:gd name="connsiteY0" fmla="*/ 1057 h 124777"/>
                  <a:gd name="connsiteX1" fmla="*/ 5372 w 270552"/>
                  <a:gd name="connsiteY1" fmla="*/ 107273 h 124777"/>
                  <a:gd name="connsiteX2" fmla="*/ 411 w 270552"/>
                  <a:gd name="connsiteY2" fmla="*/ 119399 h 124777"/>
                  <a:gd name="connsiteX3" fmla="*/ 12427 w 270552"/>
                  <a:gd name="connsiteY3" fmla="*/ 124438 h 124777"/>
                  <a:gd name="connsiteX4" fmla="*/ 12616 w 270552"/>
                  <a:gd name="connsiteY4" fmla="*/ 124359 h 124777"/>
                  <a:gd name="connsiteX5" fmla="*/ 264574 w 270552"/>
                  <a:gd name="connsiteY5" fmla="*/ 18221 h 124777"/>
                  <a:gd name="connsiteX6" fmla="*/ 269535 w 270552"/>
                  <a:gd name="connsiteY6" fmla="*/ 6096 h 124777"/>
                  <a:gd name="connsiteX7" fmla="*/ 257331 w 270552"/>
                  <a:gd name="connsiteY7" fmla="*/ 1057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52" h="124777">
                    <a:moveTo>
                      <a:pt x="257331" y="1057"/>
                    </a:moveTo>
                    <a:lnTo>
                      <a:pt x="5372" y="107273"/>
                    </a:lnTo>
                    <a:cubicBezTo>
                      <a:pt x="663" y="109265"/>
                      <a:pt x="-1549" y="114682"/>
                      <a:pt x="411" y="119399"/>
                    </a:cubicBezTo>
                    <a:cubicBezTo>
                      <a:pt x="2340" y="124107"/>
                      <a:pt x="7718" y="126367"/>
                      <a:pt x="12427" y="124438"/>
                    </a:cubicBezTo>
                    <a:cubicBezTo>
                      <a:pt x="12490" y="124414"/>
                      <a:pt x="12553" y="124391"/>
                      <a:pt x="12616" y="124359"/>
                    </a:cubicBezTo>
                    <a:lnTo>
                      <a:pt x="264574" y="18221"/>
                    </a:lnTo>
                    <a:cubicBezTo>
                      <a:pt x="269283" y="16230"/>
                      <a:pt x="271495" y="10812"/>
                      <a:pt x="269535" y="6096"/>
                    </a:cubicBezTo>
                    <a:cubicBezTo>
                      <a:pt x="267543" y="1348"/>
                      <a:pt x="262094" y="-904"/>
                      <a:pt x="257331" y="1057"/>
                    </a:cubicBezTo>
                    <a:close/>
                  </a:path>
                </a:pathLst>
              </a:custGeom>
              <a:solidFill>
                <a:srgbClr val="263238"/>
              </a:solidFill>
              <a:ln w="7867" cap="flat">
                <a:noFill/>
                <a:prstDash val="solid"/>
                <a:miter/>
              </a:ln>
            </p:spPr>
            <p:txBody>
              <a:bodyPr rtlCol="0" anchor="ctr"/>
              <a:lstStyle/>
              <a:p>
                <a:endParaRPr lang="en-US"/>
              </a:p>
            </p:txBody>
          </p:sp>
          <p:sp>
            <p:nvSpPr>
              <p:cNvPr id="2780" name="Freeform: Shape 2779">
                <a:extLst>
                  <a:ext uri="{FF2B5EF4-FFF2-40B4-BE49-F238E27FC236}">
                    <a16:creationId xmlns:a16="http://schemas.microsoft.com/office/drawing/2014/main" id="{EDBD5CB0-70B2-9EE4-E01C-2A3E642FEF20}"/>
                  </a:ext>
                </a:extLst>
              </p:cNvPr>
              <p:cNvSpPr/>
              <p:nvPr/>
            </p:nvSpPr>
            <p:spPr>
              <a:xfrm rot="-1369199">
                <a:off x="3801410" y="-2162350"/>
                <a:ext cx="36297" cy="36297"/>
              </a:xfrm>
              <a:custGeom>
                <a:avLst/>
                <a:gdLst>
                  <a:gd name="connsiteX0" fmla="*/ 31035 w 36297"/>
                  <a:gd name="connsiteY0" fmla="*/ 349 h 36297"/>
                  <a:gd name="connsiteX1" fmla="*/ 35995 w 36297"/>
                  <a:gd name="connsiteY1" fmla="*/ 349 h 36297"/>
                  <a:gd name="connsiteX2" fmla="*/ 35995 w 36297"/>
                  <a:gd name="connsiteY2" fmla="*/ 36647 h 36297"/>
                  <a:gd name="connsiteX3" fmla="*/ 31035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5" y="349"/>
                    </a:moveTo>
                    <a:cubicBezTo>
                      <a:pt x="33774" y="349"/>
                      <a:pt x="35995" y="349"/>
                      <a:pt x="35995" y="349"/>
                    </a:cubicBezTo>
                    <a:lnTo>
                      <a:pt x="35995" y="36647"/>
                    </a:lnTo>
                    <a:cubicBezTo>
                      <a:pt x="35995" y="36647"/>
                      <a:pt x="33774" y="36647"/>
                      <a:pt x="31035" y="36647"/>
                    </a:cubicBezTo>
                    <a:lnTo>
                      <a:pt x="4658" y="36647"/>
                    </a:lnTo>
                    <a:cubicBezTo>
                      <a:pt x="1918" y="36647"/>
                      <a:pt x="-303" y="36647"/>
                      <a:pt x="-303" y="36647"/>
                    </a:cubicBezTo>
                    <a:lnTo>
                      <a:pt x="-303" y="349"/>
                    </a:lnTo>
                    <a:cubicBezTo>
                      <a:pt x="-303" y="349"/>
                      <a:pt x="1918" y="349"/>
                      <a:pt x="4658" y="349"/>
                    </a:cubicBezTo>
                    <a:close/>
                  </a:path>
                </a:pathLst>
              </a:custGeom>
              <a:solidFill>
                <a:srgbClr val="BFBFBF"/>
              </a:solidFill>
              <a:ln w="7867" cap="flat">
                <a:solidFill>
                  <a:srgbClr val="263238"/>
                </a:solidFill>
                <a:prstDash val="solid"/>
                <a:miter/>
              </a:ln>
            </p:spPr>
            <p:txBody>
              <a:bodyPr rtlCol="0" anchor="ctr"/>
              <a:lstStyle/>
              <a:p>
                <a:endParaRPr lang="en-US"/>
              </a:p>
            </p:txBody>
          </p:sp>
          <p:sp>
            <p:nvSpPr>
              <p:cNvPr id="2781" name="Freeform: Shape 2780">
                <a:extLst>
                  <a:ext uri="{FF2B5EF4-FFF2-40B4-BE49-F238E27FC236}">
                    <a16:creationId xmlns:a16="http://schemas.microsoft.com/office/drawing/2014/main" id="{00EC43DF-C209-5D85-4E54-BB660531FDBF}"/>
                  </a:ext>
                </a:extLst>
              </p:cNvPr>
              <p:cNvSpPr/>
              <p:nvPr/>
            </p:nvSpPr>
            <p:spPr>
              <a:xfrm>
                <a:off x="3849507" y="-2215669"/>
                <a:ext cx="109162" cy="50744"/>
              </a:xfrm>
              <a:custGeom>
                <a:avLst/>
                <a:gdLst>
                  <a:gd name="connsiteX0" fmla="*/ 106268 w 109162"/>
                  <a:gd name="connsiteY0" fmla="*/ 8335 h 50744"/>
                  <a:gd name="connsiteX1" fmla="*/ 5484 w 109162"/>
                  <a:gd name="connsiteY1" fmla="*/ 50774 h 50744"/>
                  <a:gd name="connsiteX2" fmla="*/ 51 w 109162"/>
                  <a:gd name="connsiteY2" fmla="*/ 48570 h 50744"/>
                  <a:gd name="connsiteX3" fmla="*/ 2178 w 109162"/>
                  <a:gd name="connsiteY3" fmla="*/ 43074 h 50744"/>
                  <a:gd name="connsiteX4" fmla="*/ 2256 w 109162"/>
                  <a:gd name="connsiteY4" fmla="*/ 43058 h 50744"/>
                  <a:gd name="connsiteX5" fmla="*/ 103040 w 109162"/>
                  <a:gd name="connsiteY5" fmla="*/ 698 h 50744"/>
                  <a:gd name="connsiteX6" fmla="*/ 108551 w 109162"/>
                  <a:gd name="connsiteY6" fmla="*/ 2855 h 50744"/>
                  <a:gd name="connsiteX7" fmla="*/ 108551 w 109162"/>
                  <a:gd name="connsiteY7" fmla="*/ 2902 h 50744"/>
                  <a:gd name="connsiteX8" fmla="*/ 106268 w 109162"/>
                  <a:gd name="connsiteY8" fmla="*/ 8335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162" h="50744">
                    <a:moveTo>
                      <a:pt x="106268" y="8335"/>
                    </a:moveTo>
                    <a:lnTo>
                      <a:pt x="5484" y="50774"/>
                    </a:lnTo>
                    <a:cubicBezTo>
                      <a:pt x="3358" y="51649"/>
                      <a:pt x="917" y="50664"/>
                      <a:pt x="51" y="48570"/>
                    </a:cubicBezTo>
                    <a:cubicBezTo>
                      <a:pt x="-893" y="46460"/>
                      <a:pt x="130" y="43995"/>
                      <a:pt x="2178" y="43074"/>
                    </a:cubicBezTo>
                    <a:cubicBezTo>
                      <a:pt x="2256" y="43074"/>
                      <a:pt x="2256" y="43066"/>
                      <a:pt x="2256" y="43058"/>
                    </a:cubicBezTo>
                    <a:lnTo>
                      <a:pt x="103040" y="698"/>
                    </a:lnTo>
                    <a:cubicBezTo>
                      <a:pt x="105166" y="-224"/>
                      <a:pt x="107607" y="745"/>
                      <a:pt x="108551" y="2855"/>
                    </a:cubicBezTo>
                    <a:cubicBezTo>
                      <a:pt x="108551" y="2871"/>
                      <a:pt x="108551" y="2886"/>
                      <a:pt x="108551" y="2902"/>
                    </a:cubicBezTo>
                    <a:cubicBezTo>
                      <a:pt x="109417" y="5036"/>
                      <a:pt x="108394" y="7461"/>
                      <a:pt x="106268" y="8335"/>
                    </a:cubicBezTo>
                    <a:close/>
                  </a:path>
                </a:pathLst>
              </a:custGeom>
              <a:solidFill>
                <a:srgbClr val="263238"/>
              </a:solidFill>
              <a:ln w="7867" cap="flat">
                <a:noFill/>
                <a:prstDash val="solid"/>
                <a:miter/>
              </a:ln>
            </p:spPr>
            <p:txBody>
              <a:bodyPr rtlCol="0" anchor="ctr"/>
              <a:lstStyle/>
              <a:p>
                <a:endParaRPr lang="en-US"/>
              </a:p>
            </p:txBody>
          </p:sp>
          <p:sp>
            <p:nvSpPr>
              <p:cNvPr id="2782" name="Freeform: Shape 2781">
                <a:extLst>
                  <a:ext uri="{FF2B5EF4-FFF2-40B4-BE49-F238E27FC236}">
                    <a16:creationId xmlns:a16="http://schemas.microsoft.com/office/drawing/2014/main" id="{EE1544C8-4DDD-206F-0179-F46B912A6A6A}"/>
                  </a:ext>
                </a:extLst>
              </p:cNvPr>
              <p:cNvSpPr/>
              <p:nvPr/>
            </p:nvSpPr>
            <p:spPr>
              <a:xfrm>
                <a:off x="3856549" y="-2185980"/>
                <a:ext cx="78399" cy="37821"/>
              </a:xfrm>
              <a:custGeom>
                <a:avLst/>
                <a:gdLst>
                  <a:gd name="connsiteX0" fmla="*/ 75525 w 78399"/>
                  <a:gd name="connsiteY0" fmla="*/ 8330 h 37821"/>
                  <a:gd name="connsiteX1" fmla="*/ 5529 w 78399"/>
                  <a:gd name="connsiteY1" fmla="*/ 37857 h 37821"/>
                  <a:gd name="connsiteX2" fmla="*/ 17 w 78399"/>
                  <a:gd name="connsiteY2" fmla="*/ 35573 h 37821"/>
                  <a:gd name="connsiteX3" fmla="*/ 2221 w 78399"/>
                  <a:gd name="connsiteY3" fmla="*/ 30141 h 37821"/>
                  <a:gd name="connsiteX4" fmla="*/ 72297 w 78399"/>
                  <a:gd name="connsiteY4" fmla="*/ 693 h 37821"/>
                  <a:gd name="connsiteX5" fmla="*/ 77651 w 78399"/>
                  <a:gd name="connsiteY5" fmla="*/ 2803 h 37821"/>
                  <a:gd name="connsiteX6" fmla="*/ 77730 w 78399"/>
                  <a:gd name="connsiteY6" fmla="*/ 2898 h 37821"/>
                  <a:gd name="connsiteX7" fmla="*/ 75604 w 78399"/>
                  <a:gd name="connsiteY7" fmla="*/ 8291 h 37821"/>
                  <a:gd name="connsiteX8" fmla="*/ 75525 w 78399"/>
                  <a:gd name="connsiteY8" fmla="*/ 8330 h 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99" h="37821">
                    <a:moveTo>
                      <a:pt x="75525" y="8330"/>
                    </a:moveTo>
                    <a:lnTo>
                      <a:pt x="5529" y="37857"/>
                    </a:lnTo>
                    <a:cubicBezTo>
                      <a:pt x="3402" y="38731"/>
                      <a:pt x="883" y="37715"/>
                      <a:pt x="17" y="35573"/>
                    </a:cubicBezTo>
                    <a:cubicBezTo>
                      <a:pt x="-849" y="33463"/>
                      <a:pt x="96" y="31046"/>
                      <a:pt x="2221" y="30141"/>
                    </a:cubicBezTo>
                    <a:lnTo>
                      <a:pt x="72297" y="693"/>
                    </a:lnTo>
                    <a:cubicBezTo>
                      <a:pt x="74345" y="-213"/>
                      <a:pt x="76786" y="732"/>
                      <a:pt x="77651" y="2803"/>
                    </a:cubicBezTo>
                    <a:cubicBezTo>
                      <a:pt x="77730" y="2835"/>
                      <a:pt x="77730" y="2866"/>
                      <a:pt x="77730" y="2898"/>
                    </a:cubicBezTo>
                    <a:cubicBezTo>
                      <a:pt x="78675" y="4968"/>
                      <a:pt x="77730" y="7386"/>
                      <a:pt x="75604" y="8291"/>
                    </a:cubicBezTo>
                    <a:cubicBezTo>
                      <a:pt x="75604" y="8307"/>
                      <a:pt x="75525" y="8315"/>
                      <a:pt x="75525" y="8330"/>
                    </a:cubicBezTo>
                    <a:close/>
                  </a:path>
                </a:pathLst>
              </a:custGeom>
              <a:solidFill>
                <a:srgbClr val="263238"/>
              </a:solidFill>
              <a:ln w="7867" cap="flat">
                <a:noFill/>
                <a:prstDash val="solid"/>
                <a:miter/>
              </a:ln>
            </p:spPr>
            <p:txBody>
              <a:bodyPr rtlCol="0" anchor="ctr"/>
              <a:lstStyle/>
              <a:p>
                <a:endParaRPr lang="en-US"/>
              </a:p>
            </p:txBody>
          </p:sp>
          <p:sp>
            <p:nvSpPr>
              <p:cNvPr id="2783" name="Freeform: Shape 2782">
                <a:extLst>
                  <a:ext uri="{FF2B5EF4-FFF2-40B4-BE49-F238E27FC236}">
                    <a16:creationId xmlns:a16="http://schemas.microsoft.com/office/drawing/2014/main" id="{EA168BFB-87FE-1E91-ED27-8B53B77A5B36}"/>
                  </a:ext>
                </a:extLst>
              </p:cNvPr>
              <p:cNvSpPr/>
              <p:nvPr/>
            </p:nvSpPr>
            <p:spPr>
              <a:xfrm rot="-1369199">
                <a:off x="3832898" y="-2087443"/>
                <a:ext cx="36297" cy="36297"/>
              </a:xfrm>
              <a:custGeom>
                <a:avLst/>
                <a:gdLst>
                  <a:gd name="connsiteX0" fmla="*/ 31035 w 36297"/>
                  <a:gd name="connsiteY0" fmla="*/ 349 h 36297"/>
                  <a:gd name="connsiteX1" fmla="*/ 35995 w 36297"/>
                  <a:gd name="connsiteY1" fmla="*/ 349 h 36297"/>
                  <a:gd name="connsiteX2" fmla="*/ 35995 w 36297"/>
                  <a:gd name="connsiteY2" fmla="*/ 36647 h 36297"/>
                  <a:gd name="connsiteX3" fmla="*/ 31035 w 36297"/>
                  <a:gd name="connsiteY3" fmla="*/ 36647 h 36297"/>
                  <a:gd name="connsiteX4" fmla="*/ 4658 w 36297"/>
                  <a:gd name="connsiteY4" fmla="*/ 36647 h 36297"/>
                  <a:gd name="connsiteX5" fmla="*/ -303 w 36297"/>
                  <a:gd name="connsiteY5" fmla="*/ 36647 h 36297"/>
                  <a:gd name="connsiteX6" fmla="*/ -303 w 36297"/>
                  <a:gd name="connsiteY6" fmla="*/ 349 h 36297"/>
                  <a:gd name="connsiteX7" fmla="*/ 4658 w 36297"/>
                  <a:gd name="connsiteY7" fmla="*/ 349 h 3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97" h="36297">
                    <a:moveTo>
                      <a:pt x="31035" y="349"/>
                    </a:moveTo>
                    <a:cubicBezTo>
                      <a:pt x="33774" y="349"/>
                      <a:pt x="35995" y="349"/>
                      <a:pt x="35995" y="349"/>
                    </a:cubicBezTo>
                    <a:lnTo>
                      <a:pt x="35995" y="36647"/>
                    </a:lnTo>
                    <a:cubicBezTo>
                      <a:pt x="35995" y="36647"/>
                      <a:pt x="33774" y="36647"/>
                      <a:pt x="31035" y="36647"/>
                    </a:cubicBezTo>
                    <a:lnTo>
                      <a:pt x="4658" y="36647"/>
                    </a:lnTo>
                    <a:cubicBezTo>
                      <a:pt x="1918" y="36647"/>
                      <a:pt x="-303" y="36647"/>
                      <a:pt x="-303" y="36647"/>
                    </a:cubicBezTo>
                    <a:lnTo>
                      <a:pt x="-303" y="349"/>
                    </a:lnTo>
                    <a:cubicBezTo>
                      <a:pt x="-303" y="349"/>
                      <a:pt x="1918" y="349"/>
                      <a:pt x="4658" y="349"/>
                    </a:cubicBezTo>
                    <a:close/>
                  </a:path>
                </a:pathLst>
              </a:custGeom>
              <a:solidFill>
                <a:srgbClr val="AD5941"/>
              </a:solidFill>
              <a:ln w="7867" cap="flat">
                <a:noFill/>
                <a:prstDash val="solid"/>
                <a:miter/>
              </a:ln>
            </p:spPr>
            <p:txBody>
              <a:bodyPr rtlCol="0" anchor="ctr"/>
              <a:lstStyle/>
              <a:p>
                <a:endParaRPr lang="en-US"/>
              </a:p>
            </p:txBody>
          </p:sp>
          <p:sp>
            <p:nvSpPr>
              <p:cNvPr id="2784" name="Freeform: Shape 2783">
                <a:extLst>
                  <a:ext uri="{FF2B5EF4-FFF2-40B4-BE49-F238E27FC236}">
                    <a16:creationId xmlns:a16="http://schemas.microsoft.com/office/drawing/2014/main" id="{D25A1718-3855-4FC1-4459-EF2A0A2D71A6}"/>
                  </a:ext>
                </a:extLst>
              </p:cNvPr>
              <p:cNvSpPr/>
              <p:nvPr/>
            </p:nvSpPr>
            <p:spPr>
              <a:xfrm>
                <a:off x="3881048" y="-2140749"/>
                <a:ext cx="109174" cy="50787"/>
              </a:xfrm>
              <a:custGeom>
                <a:avLst/>
                <a:gdLst>
                  <a:gd name="connsiteX0" fmla="*/ 106300 w 109174"/>
                  <a:gd name="connsiteY0" fmla="*/ 8373 h 50787"/>
                  <a:gd name="connsiteX1" fmla="*/ 5517 w 109174"/>
                  <a:gd name="connsiteY1" fmla="*/ 50813 h 50787"/>
                  <a:gd name="connsiteX2" fmla="*/ 5 w 109174"/>
                  <a:gd name="connsiteY2" fmla="*/ 48608 h 50787"/>
                  <a:gd name="connsiteX3" fmla="*/ 2289 w 109174"/>
                  <a:gd name="connsiteY3" fmla="*/ 43096 h 50787"/>
                  <a:gd name="connsiteX4" fmla="*/ 103072 w 109174"/>
                  <a:gd name="connsiteY4" fmla="*/ 657 h 50787"/>
                  <a:gd name="connsiteX5" fmla="*/ 108505 w 109174"/>
                  <a:gd name="connsiteY5" fmla="*/ 2941 h 50787"/>
                  <a:gd name="connsiteX6" fmla="*/ 106379 w 109174"/>
                  <a:gd name="connsiteY6" fmla="*/ 8334 h 50787"/>
                  <a:gd name="connsiteX7" fmla="*/ 106300 w 109174"/>
                  <a:gd name="connsiteY7" fmla="*/ 8373 h 5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4" h="50787">
                    <a:moveTo>
                      <a:pt x="106300" y="8373"/>
                    </a:moveTo>
                    <a:lnTo>
                      <a:pt x="5517" y="50813"/>
                    </a:lnTo>
                    <a:cubicBezTo>
                      <a:pt x="3391" y="51695"/>
                      <a:pt x="950" y="50718"/>
                      <a:pt x="5" y="48608"/>
                    </a:cubicBezTo>
                    <a:cubicBezTo>
                      <a:pt x="-861" y="46458"/>
                      <a:pt x="163" y="44033"/>
                      <a:pt x="2289" y="43096"/>
                    </a:cubicBezTo>
                    <a:lnTo>
                      <a:pt x="103072" y="657"/>
                    </a:lnTo>
                    <a:cubicBezTo>
                      <a:pt x="105198" y="-209"/>
                      <a:pt x="107638" y="815"/>
                      <a:pt x="108505" y="2941"/>
                    </a:cubicBezTo>
                    <a:cubicBezTo>
                      <a:pt x="109450" y="5011"/>
                      <a:pt x="108505" y="7428"/>
                      <a:pt x="106379" y="8334"/>
                    </a:cubicBezTo>
                    <a:cubicBezTo>
                      <a:pt x="106379" y="8350"/>
                      <a:pt x="106300" y="8358"/>
                      <a:pt x="106300" y="8373"/>
                    </a:cubicBezTo>
                    <a:close/>
                  </a:path>
                </a:pathLst>
              </a:custGeom>
              <a:solidFill>
                <a:srgbClr val="263238"/>
              </a:solidFill>
              <a:ln w="7867" cap="flat">
                <a:noFill/>
                <a:prstDash val="solid"/>
                <a:miter/>
              </a:ln>
            </p:spPr>
            <p:txBody>
              <a:bodyPr rtlCol="0" anchor="ctr"/>
              <a:lstStyle/>
              <a:p>
                <a:endParaRPr lang="en-US"/>
              </a:p>
            </p:txBody>
          </p:sp>
          <p:sp>
            <p:nvSpPr>
              <p:cNvPr id="2785" name="Freeform: Shape 2784">
                <a:extLst>
                  <a:ext uri="{FF2B5EF4-FFF2-40B4-BE49-F238E27FC236}">
                    <a16:creationId xmlns:a16="http://schemas.microsoft.com/office/drawing/2014/main" id="{C973C92B-B65F-42DB-2E50-47D5AF856BFF}"/>
                  </a:ext>
                </a:extLst>
              </p:cNvPr>
              <p:cNvSpPr/>
              <p:nvPr/>
            </p:nvSpPr>
            <p:spPr>
              <a:xfrm>
                <a:off x="3888076" y="-2111066"/>
                <a:ext cx="78399" cy="37815"/>
              </a:xfrm>
              <a:custGeom>
                <a:avLst/>
                <a:gdLst>
                  <a:gd name="connsiteX0" fmla="*/ 75572 w 78399"/>
                  <a:gd name="connsiteY0" fmla="*/ 8373 h 37815"/>
                  <a:gd name="connsiteX1" fmla="*/ 5496 w 78399"/>
                  <a:gd name="connsiteY1" fmla="*/ 37821 h 37815"/>
                  <a:gd name="connsiteX2" fmla="*/ 142 w 78399"/>
                  <a:gd name="connsiteY2" fmla="*/ 35711 h 37815"/>
                  <a:gd name="connsiteX3" fmla="*/ 63 w 78399"/>
                  <a:gd name="connsiteY3" fmla="*/ 35616 h 37815"/>
                  <a:gd name="connsiteX4" fmla="*/ 2189 w 78399"/>
                  <a:gd name="connsiteY4" fmla="*/ 30223 h 37815"/>
                  <a:gd name="connsiteX5" fmla="*/ 2268 w 78399"/>
                  <a:gd name="connsiteY5" fmla="*/ 30184 h 37815"/>
                  <a:gd name="connsiteX6" fmla="*/ 72344 w 78399"/>
                  <a:gd name="connsiteY6" fmla="*/ 657 h 37815"/>
                  <a:gd name="connsiteX7" fmla="*/ 77777 w 78399"/>
                  <a:gd name="connsiteY7" fmla="*/ 2940 h 37815"/>
                  <a:gd name="connsiteX8" fmla="*/ 75572 w 78399"/>
                  <a:gd name="connsiteY8" fmla="*/ 8373 h 3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99" h="37815">
                    <a:moveTo>
                      <a:pt x="75572" y="8373"/>
                    </a:moveTo>
                    <a:lnTo>
                      <a:pt x="5496" y="37821"/>
                    </a:lnTo>
                    <a:cubicBezTo>
                      <a:pt x="3449" y="38727"/>
                      <a:pt x="1008" y="37782"/>
                      <a:pt x="142" y="35711"/>
                    </a:cubicBezTo>
                    <a:cubicBezTo>
                      <a:pt x="63" y="35679"/>
                      <a:pt x="63" y="35648"/>
                      <a:pt x="63" y="35616"/>
                    </a:cubicBezTo>
                    <a:cubicBezTo>
                      <a:pt x="-882" y="33546"/>
                      <a:pt x="63" y="31128"/>
                      <a:pt x="2189" y="30223"/>
                    </a:cubicBezTo>
                    <a:cubicBezTo>
                      <a:pt x="2189" y="30207"/>
                      <a:pt x="2268" y="30199"/>
                      <a:pt x="2268" y="30184"/>
                    </a:cubicBezTo>
                    <a:lnTo>
                      <a:pt x="72344" y="657"/>
                    </a:lnTo>
                    <a:cubicBezTo>
                      <a:pt x="74470" y="-209"/>
                      <a:pt x="76911" y="815"/>
                      <a:pt x="77777" y="2940"/>
                    </a:cubicBezTo>
                    <a:cubicBezTo>
                      <a:pt x="78643" y="5051"/>
                      <a:pt x="77698" y="7468"/>
                      <a:pt x="75572" y="8373"/>
                    </a:cubicBezTo>
                    <a:close/>
                  </a:path>
                </a:pathLst>
              </a:custGeom>
              <a:solidFill>
                <a:srgbClr val="263238"/>
              </a:solidFill>
              <a:ln w="7867" cap="flat">
                <a:noFill/>
                <a:prstDash val="solid"/>
                <a:miter/>
              </a:ln>
            </p:spPr>
            <p:txBody>
              <a:bodyPr rtlCol="0" anchor="ctr"/>
              <a:lstStyle/>
              <a:p>
                <a:endParaRPr lang="en-US"/>
              </a:p>
            </p:txBody>
          </p:sp>
          <p:sp>
            <p:nvSpPr>
              <p:cNvPr id="2786" name="Freeform: Shape 2785">
                <a:extLst>
                  <a:ext uri="{FF2B5EF4-FFF2-40B4-BE49-F238E27FC236}">
                    <a16:creationId xmlns:a16="http://schemas.microsoft.com/office/drawing/2014/main" id="{4BCA982C-1B81-B86F-372C-C8E8F9499FB3}"/>
                  </a:ext>
                </a:extLst>
              </p:cNvPr>
              <p:cNvSpPr/>
              <p:nvPr/>
            </p:nvSpPr>
            <p:spPr>
              <a:xfrm>
                <a:off x="3224689" y="-1351867"/>
                <a:ext cx="318050" cy="855298"/>
              </a:xfrm>
              <a:custGeom>
                <a:avLst/>
                <a:gdLst>
                  <a:gd name="connsiteX0" fmla="*/ 314724 w 318050"/>
                  <a:gd name="connsiteY0" fmla="*/ 809665 h 855298"/>
                  <a:gd name="connsiteX1" fmla="*/ 205515 w 318050"/>
                  <a:gd name="connsiteY1" fmla="*/ 855648 h 855298"/>
                  <a:gd name="connsiteX2" fmla="*/ -303 w 318050"/>
                  <a:gd name="connsiteY2" fmla="*/ 366612 h 855298"/>
                  <a:gd name="connsiteX3" fmla="*/ 34105 w 318050"/>
                  <a:gd name="connsiteY3" fmla="*/ 299134 h 855298"/>
                  <a:gd name="connsiteX4" fmla="*/ 201736 w 318050"/>
                  <a:gd name="connsiteY4" fmla="*/ 1271 h 855298"/>
                  <a:gd name="connsiteX5" fmla="*/ 234963 w 318050"/>
                  <a:gd name="connsiteY5" fmla="*/ 418578 h 855298"/>
                  <a:gd name="connsiteX6" fmla="*/ 314724 w 318050"/>
                  <a:gd name="connsiteY6" fmla="*/ 809665 h 85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050" h="855298">
                    <a:moveTo>
                      <a:pt x="314724" y="809665"/>
                    </a:moveTo>
                    <a:lnTo>
                      <a:pt x="205515" y="855648"/>
                    </a:lnTo>
                    <a:lnTo>
                      <a:pt x="-303" y="366612"/>
                    </a:lnTo>
                    <a:cubicBezTo>
                      <a:pt x="18082" y="348376"/>
                      <a:pt x="30144" y="324723"/>
                      <a:pt x="34105" y="299134"/>
                    </a:cubicBezTo>
                    <a:cubicBezTo>
                      <a:pt x="46388" y="233625"/>
                      <a:pt x="37727" y="23003"/>
                      <a:pt x="201736" y="1271"/>
                    </a:cubicBezTo>
                    <a:cubicBezTo>
                      <a:pt x="365746" y="-20460"/>
                      <a:pt x="227405" y="348345"/>
                      <a:pt x="234963" y="418578"/>
                    </a:cubicBezTo>
                    <a:cubicBezTo>
                      <a:pt x="241892" y="482670"/>
                      <a:pt x="335589" y="668726"/>
                      <a:pt x="314724" y="809665"/>
                    </a:cubicBezTo>
                    <a:close/>
                  </a:path>
                </a:pathLst>
              </a:custGeom>
              <a:solidFill>
                <a:srgbClr val="000000">
                  <a:alpha val="70000"/>
                </a:srgbClr>
              </a:solidFill>
              <a:ln w="7867" cap="flat">
                <a:noFill/>
                <a:prstDash val="solid"/>
                <a:miter/>
              </a:ln>
            </p:spPr>
            <p:txBody>
              <a:bodyPr rtlCol="0" anchor="ctr"/>
              <a:lstStyle/>
              <a:p>
                <a:endParaRPr lang="en-US"/>
              </a:p>
            </p:txBody>
          </p:sp>
        </p:grpSp>
        <p:sp>
          <p:nvSpPr>
            <p:cNvPr id="2746" name="Freeform: Shape 2745">
              <a:extLst>
                <a:ext uri="{FF2B5EF4-FFF2-40B4-BE49-F238E27FC236}">
                  <a16:creationId xmlns:a16="http://schemas.microsoft.com/office/drawing/2014/main" id="{5B28E560-D446-3DEE-9B11-0905F4A1A845}"/>
                </a:ext>
              </a:extLst>
            </p:cNvPr>
            <p:cNvSpPr/>
            <p:nvPr/>
          </p:nvSpPr>
          <p:spPr>
            <a:xfrm>
              <a:off x="2746755" y="-2613100"/>
              <a:ext cx="1852447" cy="2116531"/>
            </a:xfrm>
            <a:custGeom>
              <a:avLst/>
              <a:gdLst>
                <a:gd name="connsiteX0" fmla="*/ 1852448 w 1852447"/>
                <a:gd name="connsiteY0" fmla="*/ 1624661 h 2116531"/>
                <a:gd name="connsiteX1" fmla="*/ 792961 w 1852447"/>
                <a:gd name="connsiteY1" fmla="*/ 2070549 h 2116531"/>
                <a:gd name="connsiteX2" fmla="*/ 683753 w 1852447"/>
                <a:gd name="connsiteY2" fmla="*/ 2116532 h 2116531"/>
                <a:gd name="connsiteX3" fmla="*/ 477934 w 1852447"/>
                <a:gd name="connsiteY3" fmla="*/ 1627496 h 2116531"/>
                <a:gd name="connsiteX4" fmla="*/ 0 w 1852447"/>
                <a:gd name="connsiteY4" fmla="*/ 491871 h 2116531"/>
                <a:gd name="connsiteX5" fmla="*/ 1168695 w 1852447"/>
                <a:gd name="connsiteY5" fmla="*/ 0 h 2116531"/>
                <a:gd name="connsiteX6" fmla="*/ 1852448 w 1852447"/>
                <a:gd name="connsiteY6" fmla="*/ 1624661 h 21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447" h="2116531">
                  <a:moveTo>
                    <a:pt x="1852448" y="1624661"/>
                  </a:moveTo>
                  <a:lnTo>
                    <a:pt x="792961" y="2070549"/>
                  </a:lnTo>
                  <a:lnTo>
                    <a:pt x="683753" y="2116532"/>
                  </a:lnTo>
                  <a:lnTo>
                    <a:pt x="477934" y="1627496"/>
                  </a:lnTo>
                  <a:lnTo>
                    <a:pt x="0" y="491871"/>
                  </a:lnTo>
                  <a:lnTo>
                    <a:pt x="1168695" y="0"/>
                  </a:lnTo>
                  <a:lnTo>
                    <a:pt x="1852448" y="1624661"/>
                  </a:lnTo>
                  <a:close/>
                </a:path>
              </a:pathLst>
            </a:custGeom>
            <a:noFill/>
            <a:ln w="7867" cap="rnd">
              <a:solidFill>
                <a:srgbClr val="263238"/>
              </a:solidFill>
              <a:prstDash val="solid"/>
              <a:round/>
            </a:ln>
          </p:spPr>
          <p:txBody>
            <a:bodyPr rtlCol="0" anchor="ctr"/>
            <a:lstStyle/>
            <a:p>
              <a:endParaRPr lang="en-US"/>
            </a:p>
          </p:txBody>
        </p:sp>
        <p:sp>
          <p:nvSpPr>
            <p:cNvPr id="2747" name="Freeform: Shape 2746">
              <a:extLst>
                <a:ext uri="{FF2B5EF4-FFF2-40B4-BE49-F238E27FC236}">
                  <a16:creationId xmlns:a16="http://schemas.microsoft.com/office/drawing/2014/main" id="{AC3F88A1-60A7-574F-BBFF-7DA760875D25}"/>
                </a:ext>
              </a:extLst>
            </p:cNvPr>
            <p:cNvSpPr/>
            <p:nvPr/>
          </p:nvSpPr>
          <p:spPr>
            <a:xfrm>
              <a:off x="2531724" y="-1486372"/>
              <a:ext cx="1023804" cy="1821109"/>
            </a:xfrm>
            <a:custGeom>
              <a:avLst/>
              <a:gdLst>
                <a:gd name="connsiteX0" fmla="*/ 941944 w 1023804"/>
                <a:gd name="connsiteY0" fmla="*/ 579854 h 1821109"/>
                <a:gd name="connsiteX1" fmla="*/ 1022649 w 1023804"/>
                <a:gd name="connsiteY1" fmla="*/ 225537 h 1821109"/>
                <a:gd name="connsiteX2" fmla="*/ 1017689 w 1023804"/>
                <a:gd name="connsiteY2" fmla="*/ 203884 h 1821109"/>
                <a:gd name="connsiteX3" fmla="*/ 849900 w 1023804"/>
                <a:gd name="connsiteY3" fmla="*/ 198845 h 1821109"/>
                <a:gd name="connsiteX4" fmla="*/ 767935 w 1023804"/>
                <a:gd name="connsiteY4" fmla="*/ 435057 h 1821109"/>
                <a:gd name="connsiteX5" fmla="*/ 736440 w 1023804"/>
                <a:gd name="connsiteY5" fmla="*/ 528360 h 1821109"/>
                <a:gd name="connsiteX6" fmla="*/ 736440 w 1023804"/>
                <a:gd name="connsiteY6" fmla="*/ 528360 h 1821109"/>
                <a:gd name="connsiteX7" fmla="*/ 715575 w 1023804"/>
                <a:gd name="connsiteY7" fmla="*/ 557965 h 1821109"/>
                <a:gd name="connsiteX8" fmla="*/ 480544 w 1023804"/>
                <a:gd name="connsiteY8" fmla="*/ 349 h 1821109"/>
                <a:gd name="connsiteX9" fmla="*/ 419051 w 1023804"/>
                <a:gd name="connsiteY9" fmla="*/ 69008 h 1821109"/>
                <a:gd name="connsiteX10" fmla="*/ 401020 w 1023804"/>
                <a:gd name="connsiteY10" fmla="*/ 116801 h 1821109"/>
                <a:gd name="connsiteX11" fmla="*/ 308110 w 1023804"/>
                <a:gd name="connsiteY11" fmla="*/ 492613 h 1821109"/>
                <a:gd name="connsiteX12" fmla="*/ 306535 w 1023804"/>
                <a:gd name="connsiteY12" fmla="*/ 498440 h 1821109"/>
                <a:gd name="connsiteX13" fmla="*/ 328582 w 1023804"/>
                <a:gd name="connsiteY13" fmla="*/ 1028498 h 1821109"/>
                <a:gd name="connsiteX14" fmla="*/ 295355 w 1023804"/>
                <a:gd name="connsiteY14" fmla="*/ 1195106 h 1821109"/>
                <a:gd name="connsiteX15" fmla="*/ 137881 w 1023804"/>
                <a:gd name="connsiteY15" fmla="*/ 1561627 h 1821109"/>
                <a:gd name="connsiteX16" fmla="*/ -303 w 1023804"/>
                <a:gd name="connsiteY16" fmla="*/ 1821459 h 1821109"/>
                <a:gd name="connsiteX17" fmla="*/ 600697 w 1023804"/>
                <a:gd name="connsiteY17" fmla="*/ 1796500 h 1821109"/>
                <a:gd name="connsiteX18" fmla="*/ 631483 w 1023804"/>
                <a:gd name="connsiteY18" fmla="*/ 1571863 h 1821109"/>
                <a:gd name="connsiteX19" fmla="*/ 649435 w 1023804"/>
                <a:gd name="connsiteY19" fmla="*/ 1479583 h 1821109"/>
                <a:gd name="connsiteX20" fmla="*/ 649435 w 1023804"/>
                <a:gd name="connsiteY20" fmla="*/ 1479583 h 1821109"/>
                <a:gd name="connsiteX21" fmla="*/ 688804 w 1023804"/>
                <a:gd name="connsiteY21" fmla="*/ 1349194 h 1821109"/>
                <a:gd name="connsiteX22" fmla="*/ 720299 w 1023804"/>
                <a:gd name="connsiteY22" fmla="*/ 1222506 h 1821109"/>
                <a:gd name="connsiteX23" fmla="*/ 908402 w 1023804"/>
                <a:gd name="connsiteY23" fmla="*/ 953462 h 1821109"/>
                <a:gd name="connsiteX24" fmla="*/ 908402 w 1023804"/>
                <a:gd name="connsiteY24" fmla="*/ 952989 h 1821109"/>
                <a:gd name="connsiteX25" fmla="*/ 914386 w 1023804"/>
                <a:gd name="connsiteY25" fmla="*/ 901810 h 1821109"/>
                <a:gd name="connsiteX26" fmla="*/ 909662 w 1023804"/>
                <a:gd name="connsiteY26" fmla="*/ 858820 h 1821109"/>
                <a:gd name="connsiteX27" fmla="*/ 909662 w 1023804"/>
                <a:gd name="connsiteY27" fmla="*/ 858820 h 1821109"/>
                <a:gd name="connsiteX28" fmla="*/ 941944 w 1023804"/>
                <a:gd name="connsiteY28" fmla="*/ 579854 h 18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3804" h="1821109">
                  <a:moveTo>
                    <a:pt x="941944" y="579854"/>
                  </a:moveTo>
                  <a:cubicBezTo>
                    <a:pt x="960290" y="516864"/>
                    <a:pt x="1032098" y="315219"/>
                    <a:pt x="1022649" y="225537"/>
                  </a:cubicBezTo>
                  <a:cubicBezTo>
                    <a:pt x="1021948" y="218136"/>
                    <a:pt x="1020287" y="210853"/>
                    <a:pt x="1017689" y="203884"/>
                  </a:cubicBezTo>
                  <a:cubicBezTo>
                    <a:pt x="992414" y="137194"/>
                    <a:pt x="889426" y="143651"/>
                    <a:pt x="849900" y="198845"/>
                  </a:cubicBezTo>
                  <a:cubicBezTo>
                    <a:pt x="806437" y="259630"/>
                    <a:pt x="771163" y="368839"/>
                    <a:pt x="767935" y="435057"/>
                  </a:cubicBezTo>
                  <a:cubicBezTo>
                    <a:pt x="765187" y="468260"/>
                    <a:pt x="754376" y="500282"/>
                    <a:pt x="736440" y="528360"/>
                  </a:cubicBezTo>
                  <a:cubicBezTo>
                    <a:pt x="736440" y="528360"/>
                    <a:pt x="736440" y="528360"/>
                    <a:pt x="736440" y="528360"/>
                  </a:cubicBezTo>
                  <a:cubicBezTo>
                    <a:pt x="730282" y="538769"/>
                    <a:pt x="723306" y="548666"/>
                    <a:pt x="715575" y="557965"/>
                  </a:cubicBezTo>
                  <a:lnTo>
                    <a:pt x="480544" y="349"/>
                  </a:lnTo>
                  <a:cubicBezTo>
                    <a:pt x="456829" y="20136"/>
                    <a:pt x="436121" y="43269"/>
                    <a:pt x="419051" y="69008"/>
                  </a:cubicBezTo>
                  <a:cubicBezTo>
                    <a:pt x="409461" y="83346"/>
                    <a:pt x="403288" y="99700"/>
                    <a:pt x="401020" y="116801"/>
                  </a:cubicBezTo>
                  <a:cubicBezTo>
                    <a:pt x="396217" y="171917"/>
                    <a:pt x="334014" y="397342"/>
                    <a:pt x="308110" y="492613"/>
                  </a:cubicBezTo>
                  <a:cubicBezTo>
                    <a:pt x="307638" y="494661"/>
                    <a:pt x="307086" y="496550"/>
                    <a:pt x="306535" y="498440"/>
                  </a:cubicBezTo>
                  <a:cubicBezTo>
                    <a:pt x="281733" y="589932"/>
                    <a:pt x="347321" y="929762"/>
                    <a:pt x="328582" y="1028498"/>
                  </a:cubicBezTo>
                  <a:cubicBezTo>
                    <a:pt x="309842" y="1127234"/>
                    <a:pt x="298110" y="1125030"/>
                    <a:pt x="295355" y="1195106"/>
                  </a:cubicBezTo>
                  <a:cubicBezTo>
                    <a:pt x="293386" y="1246285"/>
                    <a:pt x="220161" y="1401869"/>
                    <a:pt x="137881" y="1561627"/>
                  </a:cubicBezTo>
                  <a:cubicBezTo>
                    <a:pt x="90638" y="1653198"/>
                    <a:pt x="40876" y="1746029"/>
                    <a:pt x="-303" y="1821459"/>
                  </a:cubicBezTo>
                  <a:lnTo>
                    <a:pt x="600697" y="1796500"/>
                  </a:lnTo>
                  <a:cubicBezTo>
                    <a:pt x="611090" y="1723510"/>
                    <a:pt x="621720" y="1646427"/>
                    <a:pt x="631483" y="1571863"/>
                  </a:cubicBezTo>
                  <a:cubicBezTo>
                    <a:pt x="635767" y="1540796"/>
                    <a:pt x="641758" y="1509989"/>
                    <a:pt x="649435" y="1479583"/>
                  </a:cubicBezTo>
                  <a:lnTo>
                    <a:pt x="649435" y="1479583"/>
                  </a:lnTo>
                  <a:cubicBezTo>
                    <a:pt x="662742" y="1426042"/>
                    <a:pt x="678883" y="1377225"/>
                    <a:pt x="688804" y="1349194"/>
                  </a:cubicBezTo>
                  <a:cubicBezTo>
                    <a:pt x="701536" y="1307551"/>
                    <a:pt x="712047" y="1265262"/>
                    <a:pt x="720299" y="1222506"/>
                  </a:cubicBezTo>
                  <a:cubicBezTo>
                    <a:pt x="790138" y="1148493"/>
                    <a:pt x="881788" y="1032277"/>
                    <a:pt x="908402" y="953462"/>
                  </a:cubicBezTo>
                  <a:cubicBezTo>
                    <a:pt x="908354" y="953307"/>
                    <a:pt x="908354" y="953143"/>
                    <a:pt x="908402" y="952989"/>
                  </a:cubicBezTo>
                  <a:cubicBezTo>
                    <a:pt x="914913" y="936765"/>
                    <a:pt x="916976" y="919098"/>
                    <a:pt x="914386" y="901810"/>
                  </a:cubicBezTo>
                  <a:cubicBezTo>
                    <a:pt x="911520" y="887651"/>
                    <a:pt x="909945" y="873262"/>
                    <a:pt x="909662" y="858820"/>
                  </a:cubicBezTo>
                  <a:cubicBezTo>
                    <a:pt x="909662" y="858820"/>
                    <a:pt x="909662" y="858820"/>
                    <a:pt x="909662" y="858820"/>
                  </a:cubicBezTo>
                  <a:cubicBezTo>
                    <a:pt x="906827" y="774177"/>
                    <a:pt x="926196" y="632214"/>
                    <a:pt x="941944" y="579854"/>
                  </a:cubicBezTo>
                  <a:close/>
                </a:path>
              </a:pathLst>
            </a:custGeom>
            <a:solidFill>
              <a:srgbClr val="FFFFFF"/>
            </a:solidFill>
            <a:ln w="7867" cap="flat">
              <a:noFill/>
              <a:prstDash val="solid"/>
              <a:miter/>
            </a:ln>
          </p:spPr>
          <p:txBody>
            <a:bodyPr rtlCol="0" anchor="ctr"/>
            <a:lstStyle/>
            <a:p>
              <a:endParaRPr lang="en-US"/>
            </a:p>
          </p:txBody>
        </p:sp>
        <p:sp>
          <p:nvSpPr>
            <p:cNvPr id="2748" name="Freeform: Shape 2747">
              <a:extLst>
                <a:ext uri="{FF2B5EF4-FFF2-40B4-BE49-F238E27FC236}">
                  <a16:creationId xmlns:a16="http://schemas.microsoft.com/office/drawing/2014/main" id="{08431D57-E3F3-DF33-3D79-36E5F3FBFFA6}"/>
                </a:ext>
              </a:extLst>
            </p:cNvPr>
            <p:cNvSpPr/>
            <p:nvPr/>
          </p:nvSpPr>
          <p:spPr>
            <a:xfrm>
              <a:off x="2951471" y="-1485664"/>
              <a:ext cx="317073" cy="735194"/>
            </a:xfrm>
            <a:custGeom>
              <a:avLst/>
              <a:gdLst>
                <a:gd name="connsiteX0" fmla="*/ 316771 w 317073"/>
                <a:gd name="connsiteY0" fmla="*/ 528675 h 735194"/>
                <a:gd name="connsiteX1" fmla="*/ 261655 w 317073"/>
                <a:gd name="connsiteY1" fmla="*/ 644340 h 735194"/>
                <a:gd name="connsiteX2" fmla="*/ 189847 w 317073"/>
                <a:gd name="connsiteY2" fmla="*/ 724967 h 735194"/>
                <a:gd name="connsiteX3" fmla="*/ 117094 w 317073"/>
                <a:gd name="connsiteY3" fmla="*/ 703708 h 735194"/>
                <a:gd name="connsiteX4" fmla="*/ 154258 w 317073"/>
                <a:gd name="connsiteY4" fmla="*/ 613711 h 735194"/>
                <a:gd name="connsiteX5" fmla="*/ 70639 w 317073"/>
                <a:gd name="connsiteY5" fmla="*/ 457260 h 735194"/>
                <a:gd name="connsiteX6" fmla="*/ 28593 w 317073"/>
                <a:gd name="connsiteY6" fmla="*/ 314038 h 735194"/>
                <a:gd name="connsiteX7" fmla="*/ 113157 w 317073"/>
                <a:gd name="connsiteY7" fmla="*/ 180185 h 735194"/>
                <a:gd name="connsiteX8" fmla="*/ -303 w 317073"/>
                <a:gd name="connsiteY8" fmla="*/ 69008 h 735194"/>
                <a:gd name="connsiteX9" fmla="*/ 61191 w 317073"/>
                <a:gd name="connsiteY9" fmla="*/ 349 h 735194"/>
                <a:gd name="connsiteX10" fmla="*/ 296221 w 317073"/>
                <a:gd name="connsiteY10" fmla="*/ 557965 h 735194"/>
                <a:gd name="connsiteX11" fmla="*/ 316771 w 317073"/>
                <a:gd name="connsiteY11" fmla="*/ 528675 h 73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073" h="735194">
                  <a:moveTo>
                    <a:pt x="316771" y="528675"/>
                  </a:moveTo>
                  <a:cubicBezTo>
                    <a:pt x="298110" y="566075"/>
                    <a:pt x="275670" y="602373"/>
                    <a:pt x="261655" y="644340"/>
                  </a:cubicBezTo>
                  <a:cubicBezTo>
                    <a:pt x="247640" y="686307"/>
                    <a:pt x="231971" y="692133"/>
                    <a:pt x="189847" y="724967"/>
                  </a:cubicBezTo>
                  <a:cubicBezTo>
                    <a:pt x="147723" y="757800"/>
                    <a:pt x="117094" y="703708"/>
                    <a:pt x="117094" y="703708"/>
                  </a:cubicBezTo>
                  <a:cubicBezTo>
                    <a:pt x="117094" y="703708"/>
                    <a:pt x="172761" y="645915"/>
                    <a:pt x="154258" y="613711"/>
                  </a:cubicBezTo>
                  <a:cubicBezTo>
                    <a:pt x="135754" y="581508"/>
                    <a:pt x="66545" y="501432"/>
                    <a:pt x="70639" y="457260"/>
                  </a:cubicBezTo>
                  <a:cubicBezTo>
                    <a:pt x="74733" y="413089"/>
                    <a:pt x="28593" y="314038"/>
                    <a:pt x="28593" y="314038"/>
                  </a:cubicBezTo>
                  <a:cubicBezTo>
                    <a:pt x="28593" y="314038"/>
                    <a:pt x="133550" y="252465"/>
                    <a:pt x="113157" y="180185"/>
                  </a:cubicBezTo>
                  <a:cubicBezTo>
                    <a:pt x="102055" y="140816"/>
                    <a:pt x="47096" y="98771"/>
                    <a:pt x="-303" y="69008"/>
                  </a:cubicBezTo>
                  <a:cubicBezTo>
                    <a:pt x="16767" y="43269"/>
                    <a:pt x="37475" y="20136"/>
                    <a:pt x="61191" y="349"/>
                  </a:cubicBezTo>
                  <a:lnTo>
                    <a:pt x="296221" y="557965"/>
                  </a:lnTo>
                  <a:cubicBezTo>
                    <a:pt x="303827" y="548753"/>
                    <a:pt x="310700" y="538958"/>
                    <a:pt x="316771" y="528675"/>
                  </a:cubicBezTo>
                  <a:close/>
                </a:path>
              </a:pathLst>
            </a:custGeom>
            <a:solidFill>
              <a:srgbClr val="EAE4E4"/>
            </a:solidFill>
            <a:ln w="7867" cap="flat">
              <a:noFill/>
              <a:prstDash val="solid"/>
              <a:miter/>
            </a:ln>
          </p:spPr>
          <p:txBody>
            <a:bodyPr rtlCol="0" anchor="ctr"/>
            <a:lstStyle/>
            <a:p>
              <a:endParaRPr lang="en-US"/>
            </a:p>
          </p:txBody>
        </p:sp>
        <p:sp>
          <p:nvSpPr>
            <p:cNvPr id="2749" name="Freeform: Shape 2748">
              <a:extLst>
                <a:ext uri="{FF2B5EF4-FFF2-40B4-BE49-F238E27FC236}">
                  <a16:creationId xmlns:a16="http://schemas.microsoft.com/office/drawing/2014/main" id="{7C4BFEDC-54C5-7C73-B9E2-31E3B9911D9C}"/>
                </a:ext>
              </a:extLst>
            </p:cNvPr>
            <p:cNvSpPr/>
            <p:nvPr/>
          </p:nvSpPr>
          <p:spPr>
            <a:xfrm>
              <a:off x="2670222" y="-992848"/>
              <a:ext cx="246372" cy="1069013"/>
            </a:xfrm>
            <a:custGeom>
              <a:avLst/>
              <a:gdLst>
                <a:gd name="connsiteX0" fmla="*/ 216854 w 246372"/>
                <a:gd name="connsiteY0" fmla="*/ 377893 h 1069013"/>
                <a:gd name="connsiteX1" fmla="*/ 223625 w 246372"/>
                <a:gd name="connsiteY1" fmla="*/ 542454 h 1069013"/>
                <a:gd name="connsiteX2" fmla="*/ 179296 w 246372"/>
                <a:gd name="connsiteY2" fmla="*/ 715676 h 1069013"/>
                <a:gd name="connsiteX3" fmla="*/ -303 w 246372"/>
                <a:gd name="connsiteY3" fmla="*/ 1069363 h 1069013"/>
                <a:gd name="connsiteX4" fmla="*/ 157171 w 246372"/>
                <a:gd name="connsiteY4" fmla="*/ 702841 h 1069013"/>
                <a:gd name="connsiteX5" fmla="*/ 190399 w 246372"/>
                <a:gd name="connsiteY5" fmla="*/ 536234 h 1069013"/>
                <a:gd name="connsiteX6" fmla="*/ 168352 w 246372"/>
                <a:gd name="connsiteY6" fmla="*/ 6176 h 1069013"/>
                <a:gd name="connsiteX7" fmla="*/ 169927 w 246372"/>
                <a:gd name="connsiteY7" fmla="*/ 349 h 1069013"/>
                <a:gd name="connsiteX8" fmla="*/ 242758 w 246372"/>
                <a:gd name="connsiteY8" fmla="*/ 376949 h 1069013"/>
                <a:gd name="connsiteX9" fmla="*/ 216854 w 246372"/>
                <a:gd name="connsiteY9" fmla="*/ 377893 h 106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372" h="1069013">
                  <a:moveTo>
                    <a:pt x="216854" y="377893"/>
                  </a:moveTo>
                  <a:cubicBezTo>
                    <a:pt x="218271" y="382618"/>
                    <a:pt x="252443" y="495448"/>
                    <a:pt x="223625" y="542454"/>
                  </a:cubicBezTo>
                  <a:cubicBezTo>
                    <a:pt x="194808" y="589460"/>
                    <a:pt x="165203" y="651820"/>
                    <a:pt x="179296" y="715676"/>
                  </a:cubicBezTo>
                  <a:cubicBezTo>
                    <a:pt x="190556" y="766618"/>
                    <a:pt x="96071" y="951257"/>
                    <a:pt x="-303" y="1069363"/>
                  </a:cubicBezTo>
                  <a:cubicBezTo>
                    <a:pt x="81741" y="909605"/>
                    <a:pt x="154967" y="754414"/>
                    <a:pt x="157171" y="702841"/>
                  </a:cubicBezTo>
                  <a:cubicBezTo>
                    <a:pt x="159927" y="632765"/>
                    <a:pt x="171501" y="634891"/>
                    <a:pt x="190399" y="536234"/>
                  </a:cubicBezTo>
                  <a:cubicBezTo>
                    <a:pt x="209295" y="437576"/>
                    <a:pt x="143156" y="97668"/>
                    <a:pt x="168352" y="6176"/>
                  </a:cubicBezTo>
                  <a:cubicBezTo>
                    <a:pt x="168903" y="4286"/>
                    <a:pt x="169454" y="2396"/>
                    <a:pt x="169927" y="349"/>
                  </a:cubicBezTo>
                  <a:cubicBezTo>
                    <a:pt x="188272" y="103967"/>
                    <a:pt x="231027" y="310495"/>
                    <a:pt x="242758" y="376949"/>
                  </a:cubicBezTo>
                  <a:cubicBezTo>
                    <a:pt x="257482" y="461276"/>
                    <a:pt x="218429" y="381200"/>
                    <a:pt x="216854" y="377893"/>
                  </a:cubicBezTo>
                  <a:close/>
                </a:path>
              </a:pathLst>
            </a:custGeom>
            <a:solidFill>
              <a:srgbClr val="EAE4E4"/>
            </a:solidFill>
            <a:ln w="7867" cap="flat">
              <a:noFill/>
              <a:prstDash val="solid"/>
              <a:miter/>
            </a:ln>
          </p:spPr>
          <p:txBody>
            <a:bodyPr rtlCol="0" anchor="ctr"/>
            <a:lstStyle/>
            <a:p>
              <a:endParaRPr lang="en-US"/>
            </a:p>
          </p:txBody>
        </p:sp>
        <p:sp>
          <p:nvSpPr>
            <p:cNvPr id="2750" name="Freeform: Shape 2749">
              <a:extLst>
                <a:ext uri="{FF2B5EF4-FFF2-40B4-BE49-F238E27FC236}">
                  <a16:creationId xmlns:a16="http://schemas.microsoft.com/office/drawing/2014/main" id="{AB846B67-CFA5-987A-6696-A7231F34C27B}"/>
                </a:ext>
              </a:extLst>
            </p:cNvPr>
            <p:cNvSpPr/>
            <p:nvPr/>
          </p:nvSpPr>
          <p:spPr>
            <a:xfrm>
              <a:off x="3103906" y="-532473"/>
              <a:ext cx="336758" cy="598273"/>
            </a:xfrm>
            <a:custGeom>
              <a:avLst/>
              <a:gdLst>
                <a:gd name="connsiteX0" fmla="*/ -303 w 336758"/>
                <a:gd name="connsiteY0" fmla="*/ 598357 h 598273"/>
                <a:gd name="connsiteX1" fmla="*/ 336456 w 336758"/>
                <a:gd name="connsiteY1" fmla="*/ 349 h 598273"/>
                <a:gd name="connsiteX2" fmla="*/ 148353 w 336758"/>
                <a:gd name="connsiteY2" fmla="*/ 269394 h 598273"/>
                <a:gd name="connsiteX3" fmla="*/ 116858 w 336758"/>
                <a:gd name="connsiteY3" fmla="*/ 396082 h 598273"/>
                <a:gd name="connsiteX4" fmla="*/ 77489 w 336758"/>
                <a:gd name="connsiteY4" fmla="*/ 526470 h 598273"/>
                <a:gd name="connsiteX5" fmla="*/ 77489 w 336758"/>
                <a:gd name="connsiteY5" fmla="*/ 526470 h 598273"/>
                <a:gd name="connsiteX6" fmla="*/ -303 w 336758"/>
                <a:gd name="connsiteY6" fmla="*/ 598357 h 5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58" h="598273">
                  <a:moveTo>
                    <a:pt x="-303" y="598357"/>
                  </a:moveTo>
                  <a:cubicBezTo>
                    <a:pt x="69537" y="297660"/>
                    <a:pt x="304567" y="67118"/>
                    <a:pt x="336456" y="349"/>
                  </a:cubicBezTo>
                  <a:cubicBezTo>
                    <a:pt x="309843" y="79086"/>
                    <a:pt x="218350" y="195381"/>
                    <a:pt x="148353" y="269394"/>
                  </a:cubicBezTo>
                  <a:cubicBezTo>
                    <a:pt x="140101" y="312150"/>
                    <a:pt x="129590" y="354438"/>
                    <a:pt x="116858" y="396082"/>
                  </a:cubicBezTo>
                  <a:cubicBezTo>
                    <a:pt x="107016" y="424427"/>
                    <a:pt x="90875" y="472929"/>
                    <a:pt x="77489" y="526470"/>
                  </a:cubicBezTo>
                  <a:lnTo>
                    <a:pt x="77489" y="526470"/>
                  </a:lnTo>
                  <a:cubicBezTo>
                    <a:pt x="9382" y="606940"/>
                    <a:pt x="-303" y="598357"/>
                    <a:pt x="-303" y="598357"/>
                  </a:cubicBezTo>
                  <a:close/>
                </a:path>
              </a:pathLst>
            </a:custGeom>
            <a:solidFill>
              <a:srgbClr val="EAE4E4"/>
            </a:solidFill>
            <a:ln w="7867" cap="flat">
              <a:noFill/>
              <a:prstDash val="solid"/>
              <a:miter/>
            </a:ln>
          </p:spPr>
          <p:txBody>
            <a:bodyPr rtlCol="0" anchor="ctr"/>
            <a:lstStyle/>
            <a:p>
              <a:endParaRPr lang="en-US"/>
            </a:p>
          </p:txBody>
        </p:sp>
        <p:sp>
          <p:nvSpPr>
            <p:cNvPr id="2751" name="Freeform: Shape 2750">
              <a:extLst>
                <a:ext uri="{FF2B5EF4-FFF2-40B4-BE49-F238E27FC236}">
                  <a16:creationId xmlns:a16="http://schemas.microsoft.com/office/drawing/2014/main" id="{BE787DA1-0459-0A1D-76DA-2C99254326A6}"/>
                </a:ext>
              </a:extLst>
            </p:cNvPr>
            <p:cNvSpPr/>
            <p:nvPr/>
          </p:nvSpPr>
          <p:spPr>
            <a:xfrm>
              <a:off x="3364780" y="-1286296"/>
              <a:ext cx="191049" cy="659023"/>
            </a:xfrm>
            <a:custGeom>
              <a:avLst/>
              <a:gdLst>
                <a:gd name="connsiteX0" fmla="*/ 108887 w 191049"/>
                <a:gd name="connsiteY0" fmla="*/ 379777 h 659023"/>
                <a:gd name="connsiteX1" fmla="*/ 76999 w 191049"/>
                <a:gd name="connsiteY1" fmla="*/ 659373 h 659023"/>
                <a:gd name="connsiteX2" fmla="*/ 36843 w 191049"/>
                <a:gd name="connsiteY2" fmla="*/ 443082 h 659023"/>
                <a:gd name="connsiteX3" fmla="*/ 89440 w 191049"/>
                <a:gd name="connsiteY3" fmla="*/ 261042 h 659023"/>
                <a:gd name="connsiteX4" fmla="*/ 11804 w 191049"/>
                <a:gd name="connsiteY4" fmla="*/ 115772 h 659023"/>
                <a:gd name="connsiteX5" fmla="*/ 185026 w 191049"/>
                <a:gd name="connsiteY5" fmla="*/ 4201 h 659023"/>
                <a:gd name="connsiteX6" fmla="*/ 189987 w 191049"/>
                <a:gd name="connsiteY6" fmla="*/ 25854 h 659023"/>
                <a:gd name="connsiteX7" fmla="*/ 108887 w 191049"/>
                <a:gd name="connsiteY7" fmla="*/ 379777 h 65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49" h="659023">
                  <a:moveTo>
                    <a:pt x="108887" y="379777"/>
                  </a:moveTo>
                  <a:cubicBezTo>
                    <a:pt x="93140" y="432137"/>
                    <a:pt x="73928" y="574100"/>
                    <a:pt x="76999" y="659373"/>
                  </a:cubicBezTo>
                  <a:cubicBezTo>
                    <a:pt x="64637" y="605831"/>
                    <a:pt x="40780" y="537881"/>
                    <a:pt x="36843" y="443082"/>
                  </a:cubicBezTo>
                  <a:cubicBezTo>
                    <a:pt x="30229" y="282537"/>
                    <a:pt x="121170" y="340094"/>
                    <a:pt x="89440" y="261042"/>
                  </a:cubicBezTo>
                  <a:cubicBezTo>
                    <a:pt x="57708" y="181990"/>
                    <a:pt x="-32761" y="283324"/>
                    <a:pt x="11804" y="115772"/>
                  </a:cubicBezTo>
                  <a:cubicBezTo>
                    <a:pt x="44402" y="-6507"/>
                    <a:pt x="136997" y="-5326"/>
                    <a:pt x="185026" y="4201"/>
                  </a:cubicBezTo>
                  <a:cubicBezTo>
                    <a:pt x="187625" y="11170"/>
                    <a:pt x="189286" y="18453"/>
                    <a:pt x="189987" y="25854"/>
                  </a:cubicBezTo>
                  <a:cubicBezTo>
                    <a:pt x="198884" y="115142"/>
                    <a:pt x="127076" y="316866"/>
                    <a:pt x="108887" y="379777"/>
                  </a:cubicBezTo>
                  <a:close/>
                </a:path>
              </a:pathLst>
            </a:custGeom>
            <a:solidFill>
              <a:srgbClr val="EAE4E4"/>
            </a:solidFill>
            <a:ln w="7867" cap="flat">
              <a:noFill/>
              <a:prstDash val="solid"/>
              <a:miter/>
            </a:ln>
          </p:spPr>
          <p:txBody>
            <a:bodyPr rtlCol="0" anchor="ctr"/>
            <a:lstStyle/>
            <a:p>
              <a:endParaRPr lang="en-US"/>
            </a:p>
          </p:txBody>
        </p:sp>
        <p:sp>
          <p:nvSpPr>
            <p:cNvPr id="2752" name="Freeform: Shape 2751">
              <a:extLst>
                <a:ext uri="{FF2B5EF4-FFF2-40B4-BE49-F238E27FC236}">
                  <a16:creationId xmlns:a16="http://schemas.microsoft.com/office/drawing/2014/main" id="{BE993E50-A1F4-EB67-A577-26A284A6E0EA}"/>
                </a:ext>
              </a:extLst>
            </p:cNvPr>
            <p:cNvSpPr/>
            <p:nvPr/>
          </p:nvSpPr>
          <p:spPr>
            <a:xfrm>
              <a:off x="2623610" y="-1485034"/>
              <a:ext cx="934766" cy="1771426"/>
            </a:xfrm>
            <a:custGeom>
              <a:avLst/>
              <a:gdLst>
                <a:gd name="connsiteX0" fmla="*/ -303 w 934766"/>
                <a:gd name="connsiteY0" fmla="*/ 1655088 h 1771426"/>
                <a:gd name="connsiteX1" fmla="*/ 201028 w 934766"/>
                <a:gd name="connsiteY1" fmla="*/ 1222979 h 1771426"/>
                <a:gd name="connsiteX2" fmla="*/ 205201 w 934766"/>
                <a:gd name="connsiteY2" fmla="*/ 1150462 h 1771426"/>
                <a:gd name="connsiteX3" fmla="*/ 208902 w 934766"/>
                <a:gd name="connsiteY3" fmla="*/ 542297 h 1771426"/>
                <a:gd name="connsiteX4" fmla="*/ 271261 w 934766"/>
                <a:gd name="connsiteY4" fmla="*/ 300889 h 1771426"/>
                <a:gd name="connsiteX5" fmla="*/ 307086 w 934766"/>
                <a:gd name="connsiteY5" fmla="*/ 118455 h 1771426"/>
                <a:gd name="connsiteX6" fmla="*/ 388737 w 934766"/>
                <a:gd name="connsiteY6" fmla="*/ 349 h 1771426"/>
                <a:gd name="connsiteX7" fmla="*/ 623767 w 934766"/>
                <a:gd name="connsiteY7" fmla="*/ 557965 h 1771426"/>
                <a:gd name="connsiteX8" fmla="*/ 668648 w 934766"/>
                <a:gd name="connsiteY8" fmla="*/ 458363 h 1771426"/>
                <a:gd name="connsiteX9" fmla="*/ 738172 w 934766"/>
                <a:gd name="connsiteY9" fmla="*/ 216640 h 1771426"/>
                <a:gd name="connsiteX10" fmla="*/ 910370 w 934766"/>
                <a:gd name="connsiteY10" fmla="*/ 180578 h 1771426"/>
                <a:gd name="connsiteX11" fmla="*/ 934464 w 934766"/>
                <a:gd name="connsiteY11" fmla="*/ 237427 h 1771426"/>
                <a:gd name="connsiteX12" fmla="*/ 860057 w 934766"/>
                <a:gd name="connsiteY12" fmla="*/ 537257 h 1771426"/>
                <a:gd name="connsiteX13" fmla="*/ 829035 w 934766"/>
                <a:gd name="connsiteY13" fmla="*/ 661583 h 1771426"/>
                <a:gd name="connsiteX14" fmla="*/ 830531 w 934766"/>
                <a:gd name="connsiteY14" fmla="*/ 697724 h 1771426"/>
                <a:gd name="connsiteX15" fmla="*/ 824783 w 934766"/>
                <a:gd name="connsiteY15" fmla="*/ 907873 h 1771426"/>
                <a:gd name="connsiteX16" fmla="*/ 627940 w 934766"/>
                <a:gd name="connsiteY16" fmla="*/ 1227230 h 1771426"/>
                <a:gd name="connsiteX17" fmla="*/ 564950 w 934766"/>
                <a:gd name="connsiteY17" fmla="*/ 1447064 h 1771426"/>
                <a:gd name="connsiteX18" fmla="*/ 512591 w 934766"/>
                <a:gd name="connsiteY18" fmla="*/ 1771776 h 177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4766" h="1771426">
                  <a:moveTo>
                    <a:pt x="-303" y="1655088"/>
                  </a:moveTo>
                  <a:cubicBezTo>
                    <a:pt x="74891" y="1517377"/>
                    <a:pt x="148195" y="1375729"/>
                    <a:pt x="201028" y="1222979"/>
                  </a:cubicBezTo>
                  <a:cubicBezTo>
                    <a:pt x="207327" y="1201011"/>
                    <a:pt x="198902" y="1172429"/>
                    <a:pt x="205201" y="1150462"/>
                  </a:cubicBezTo>
                  <a:cubicBezTo>
                    <a:pt x="276615" y="952044"/>
                    <a:pt x="195674" y="745517"/>
                    <a:pt x="208902" y="542297"/>
                  </a:cubicBezTo>
                  <a:cubicBezTo>
                    <a:pt x="220082" y="462221"/>
                    <a:pt x="245672" y="381515"/>
                    <a:pt x="271261" y="300889"/>
                  </a:cubicBezTo>
                  <a:cubicBezTo>
                    <a:pt x="283308" y="242466"/>
                    <a:pt x="287875" y="177114"/>
                    <a:pt x="307086" y="118455"/>
                  </a:cubicBezTo>
                  <a:cubicBezTo>
                    <a:pt x="327007" y="74205"/>
                    <a:pt x="346455" y="22710"/>
                    <a:pt x="388737" y="349"/>
                  </a:cubicBezTo>
                  <a:cubicBezTo>
                    <a:pt x="469049" y="184436"/>
                    <a:pt x="549125" y="369232"/>
                    <a:pt x="623767" y="557965"/>
                  </a:cubicBezTo>
                  <a:cubicBezTo>
                    <a:pt x="657467" y="538438"/>
                    <a:pt x="663136" y="494976"/>
                    <a:pt x="668648" y="458363"/>
                  </a:cubicBezTo>
                  <a:cubicBezTo>
                    <a:pt x="686678" y="370807"/>
                    <a:pt x="705103" y="290417"/>
                    <a:pt x="738172" y="216640"/>
                  </a:cubicBezTo>
                  <a:cubicBezTo>
                    <a:pt x="771951" y="157351"/>
                    <a:pt x="857695" y="132076"/>
                    <a:pt x="910370" y="180578"/>
                  </a:cubicBezTo>
                  <a:cubicBezTo>
                    <a:pt x="925535" y="195641"/>
                    <a:pt x="934180" y="216057"/>
                    <a:pt x="934464" y="237427"/>
                  </a:cubicBezTo>
                  <a:cubicBezTo>
                    <a:pt x="924228" y="339234"/>
                    <a:pt x="892339" y="442143"/>
                    <a:pt x="860057" y="537257"/>
                  </a:cubicBezTo>
                  <a:cubicBezTo>
                    <a:pt x="847459" y="581271"/>
                    <a:pt x="834468" y="617963"/>
                    <a:pt x="829035" y="661583"/>
                  </a:cubicBezTo>
                  <a:cubicBezTo>
                    <a:pt x="829664" y="676071"/>
                    <a:pt x="829980" y="683315"/>
                    <a:pt x="830531" y="697724"/>
                  </a:cubicBezTo>
                  <a:cubicBezTo>
                    <a:pt x="811870" y="770870"/>
                    <a:pt x="829035" y="835356"/>
                    <a:pt x="824783" y="907873"/>
                  </a:cubicBezTo>
                  <a:cubicBezTo>
                    <a:pt x="808563" y="1038813"/>
                    <a:pt x="703764" y="1130069"/>
                    <a:pt x="627940" y="1227230"/>
                  </a:cubicBezTo>
                  <a:cubicBezTo>
                    <a:pt x="609279" y="1300456"/>
                    <a:pt x="590619" y="1373603"/>
                    <a:pt x="564950" y="1447064"/>
                  </a:cubicBezTo>
                  <a:cubicBezTo>
                    <a:pt x="533456" y="1557296"/>
                    <a:pt x="523377" y="1665875"/>
                    <a:pt x="512591" y="1771776"/>
                  </a:cubicBezTo>
                </a:path>
              </a:pathLst>
            </a:custGeom>
            <a:noFill/>
            <a:ln w="7867" cap="rnd">
              <a:solidFill>
                <a:srgbClr val="263238"/>
              </a:solidFill>
              <a:prstDash val="solid"/>
              <a:round/>
            </a:ln>
          </p:spPr>
          <p:txBody>
            <a:bodyPr rtlCol="0" anchor="ctr"/>
            <a:lstStyle/>
            <a:p>
              <a:endParaRPr lang="en-US"/>
            </a:p>
          </p:txBody>
        </p:sp>
        <p:sp>
          <p:nvSpPr>
            <p:cNvPr id="2753" name="Freeform: Shape 2752">
              <a:extLst>
                <a:ext uri="{FF2B5EF4-FFF2-40B4-BE49-F238E27FC236}">
                  <a16:creationId xmlns:a16="http://schemas.microsoft.com/office/drawing/2014/main" id="{C0FA281C-5FD5-91AA-9F33-1DDDEC32052D}"/>
                </a:ext>
              </a:extLst>
            </p:cNvPr>
            <p:cNvSpPr/>
            <p:nvPr/>
          </p:nvSpPr>
          <p:spPr>
            <a:xfrm>
              <a:off x="3127685" y="-927733"/>
              <a:ext cx="119995" cy="143065"/>
            </a:xfrm>
            <a:custGeom>
              <a:avLst/>
              <a:gdLst>
                <a:gd name="connsiteX0" fmla="*/ 119692 w 119995"/>
                <a:gd name="connsiteY0" fmla="*/ 349 h 143065"/>
                <a:gd name="connsiteX1" fmla="*/ 85127 w 119995"/>
                <a:gd name="connsiteY1" fmla="*/ 86409 h 143065"/>
                <a:gd name="connsiteX2" fmla="*/ -303 w 119995"/>
                <a:gd name="connsiteY2" fmla="*/ 143414 h 143065"/>
              </a:gdLst>
              <a:ahLst/>
              <a:cxnLst>
                <a:cxn ang="0">
                  <a:pos x="connsiteX0" y="connsiteY0"/>
                </a:cxn>
                <a:cxn ang="0">
                  <a:pos x="connsiteX1" y="connsiteY1"/>
                </a:cxn>
                <a:cxn ang="0">
                  <a:pos x="connsiteX2" y="connsiteY2"/>
                </a:cxn>
              </a:cxnLst>
              <a:rect l="l" t="t" r="r" b="b"/>
              <a:pathLst>
                <a:path w="119995" h="143065">
                  <a:moveTo>
                    <a:pt x="119692" y="349"/>
                  </a:moveTo>
                  <a:cubicBezTo>
                    <a:pt x="105488" y="27884"/>
                    <a:pt x="93914" y="56698"/>
                    <a:pt x="85127" y="86409"/>
                  </a:cubicBezTo>
                  <a:cubicBezTo>
                    <a:pt x="75284" y="124990"/>
                    <a:pt x="25365" y="119400"/>
                    <a:pt x="-303" y="143414"/>
                  </a:cubicBezTo>
                </a:path>
              </a:pathLst>
            </a:custGeom>
            <a:noFill/>
            <a:ln w="7867" cap="rnd">
              <a:solidFill>
                <a:srgbClr val="263238"/>
              </a:solidFill>
              <a:prstDash val="solid"/>
              <a:round/>
            </a:ln>
          </p:spPr>
          <p:txBody>
            <a:bodyPr rtlCol="0" anchor="ctr"/>
            <a:lstStyle/>
            <a:p>
              <a:endParaRPr lang="en-US"/>
            </a:p>
          </p:txBody>
        </p:sp>
        <p:sp>
          <p:nvSpPr>
            <p:cNvPr id="2754" name="Freeform: Shape 2753">
              <a:extLst>
                <a:ext uri="{FF2B5EF4-FFF2-40B4-BE49-F238E27FC236}">
                  <a16:creationId xmlns:a16="http://schemas.microsoft.com/office/drawing/2014/main" id="{0526E5C1-1459-9B26-6EB8-EBD3901D4E9A}"/>
                </a:ext>
              </a:extLst>
            </p:cNvPr>
            <p:cNvSpPr/>
            <p:nvPr/>
          </p:nvSpPr>
          <p:spPr>
            <a:xfrm>
              <a:off x="3059735" y="-995683"/>
              <a:ext cx="175898" cy="93067"/>
            </a:xfrm>
            <a:custGeom>
              <a:avLst/>
              <a:gdLst>
                <a:gd name="connsiteX0" fmla="*/ -303 w 175898"/>
                <a:gd name="connsiteY0" fmla="*/ 349 h 93067"/>
                <a:gd name="connsiteX1" fmla="*/ 106937 w 175898"/>
                <a:gd name="connsiteY1" fmla="*/ 55071 h 93067"/>
                <a:gd name="connsiteX2" fmla="*/ 175595 w 175898"/>
                <a:gd name="connsiteY2" fmla="*/ 93416 h 93067"/>
              </a:gdLst>
              <a:ahLst/>
              <a:cxnLst>
                <a:cxn ang="0">
                  <a:pos x="connsiteX0" y="connsiteY0"/>
                </a:cxn>
                <a:cxn ang="0">
                  <a:pos x="connsiteX1" y="connsiteY1"/>
                </a:cxn>
                <a:cxn ang="0">
                  <a:pos x="connsiteX2" y="connsiteY2"/>
                </a:cxn>
              </a:cxnLst>
              <a:rect l="l" t="t" r="r" b="b"/>
              <a:pathLst>
                <a:path w="175898" h="93067">
                  <a:moveTo>
                    <a:pt x="-303" y="349"/>
                  </a:moveTo>
                  <a:cubicBezTo>
                    <a:pt x="-303" y="349"/>
                    <a:pt x="67490" y="23970"/>
                    <a:pt x="106937" y="55071"/>
                  </a:cubicBezTo>
                  <a:cubicBezTo>
                    <a:pt x="146384" y="86173"/>
                    <a:pt x="175595" y="93416"/>
                    <a:pt x="175595" y="93416"/>
                  </a:cubicBezTo>
                </a:path>
              </a:pathLst>
            </a:custGeom>
            <a:noFill/>
            <a:ln w="7867" cap="rnd">
              <a:solidFill>
                <a:srgbClr val="263238"/>
              </a:solidFill>
              <a:prstDash val="solid"/>
              <a:round/>
            </a:ln>
          </p:spPr>
          <p:txBody>
            <a:bodyPr rtlCol="0" anchor="ctr"/>
            <a:lstStyle/>
            <a:p>
              <a:endParaRPr lang="en-US"/>
            </a:p>
          </p:txBody>
        </p:sp>
        <p:sp>
          <p:nvSpPr>
            <p:cNvPr id="2755" name="Freeform: Shape 2754">
              <a:extLst>
                <a:ext uri="{FF2B5EF4-FFF2-40B4-BE49-F238E27FC236}">
                  <a16:creationId xmlns:a16="http://schemas.microsoft.com/office/drawing/2014/main" id="{CA898E73-E348-A3BD-A2E8-1DC1CCF786D2}"/>
                </a:ext>
              </a:extLst>
            </p:cNvPr>
            <p:cNvSpPr/>
            <p:nvPr/>
          </p:nvSpPr>
          <p:spPr>
            <a:xfrm>
              <a:off x="3016429" y="-1225910"/>
              <a:ext cx="105586" cy="67915"/>
            </a:xfrm>
            <a:custGeom>
              <a:avLst/>
              <a:gdLst>
                <a:gd name="connsiteX0" fmla="*/ -303 w 105586"/>
                <a:gd name="connsiteY0" fmla="*/ 62473 h 67915"/>
                <a:gd name="connsiteX1" fmla="*/ 95048 w 105586"/>
                <a:gd name="connsiteY1" fmla="*/ 58536 h 67915"/>
                <a:gd name="connsiteX2" fmla="*/ 105283 w 105586"/>
                <a:gd name="connsiteY2" fmla="*/ 349 h 67915"/>
              </a:gdLst>
              <a:ahLst/>
              <a:cxnLst>
                <a:cxn ang="0">
                  <a:pos x="connsiteX0" y="connsiteY0"/>
                </a:cxn>
                <a:cxn ang="0">
                  <a:pos x="connsiteX1" y="connsiteY1"/>
                </a:cxn>
                <a:cxn ang="0">
                  <a:pos x="connsiteX2" y="connsiteY2"/>
                </a:cxn>
              </a:cxnLst>
              <a:rect l="l" t="t" r="r" b="b"/>
              <a:pathLst>
                <a:path w="105586" h="67915">
                  <a:moveTo>
                    <a:pt x="-303" y="62473"/>
                  </a:moveTo>
                  <a:cubicBezTo>
                    <a:pt x="-303" y="62473"/>
                    <a:pt x="54813" y="77826"/>
                    <a:pt x="95048" y="58536"/>
                  </a:cubicBezTo>
                  <a:cubicBezTo>
                    <a:pt x="96882" y="38899"/>
                    <a:pt x="100307" y="19435"/>
                    <a:pt x="105283" y="349"/>
                  </a:cubicBezTo>
                </a:path>
              </a:pathLst>
            </a:custGeom>
            <a:noFill/>
            <a:ln w="7867" cap="rnd">
              <a:solidFill>
                <a:srgbClr val="263238"/>
              </a:solidFill>
              <a:prstDash val="solid"/>
              <a:round/>
            </a:ln>
          </p:spPr>
          <p:txBody>
            <a:bodyPr rtlCol="0" anchor="ctr"/>
            <a:lstStyle/>
            <a:p>
              <a:endParaRPr lang="en-US"/>
            </a:p>
          </p:txBody>
        </p:sp>
        <p:sp>
          <p:nvSpPr>
            <p:cNvPr id="2756" name="Freeform: Shape 2755">
              <a:extLst>
                <a:ext uri="{FF2B5EF4-FFF2-40B4-BE49-F238E27FC236}">
                  <a16:creationId xmlns:a16="http://schemas.microsoft.com/office/drawing/2014/main" id="{D3196C0E-C84B-130A-A567-F11D45D36EEE}"/>
                </a:ext>
              </a:extLst>
            </p:cNvPr>
            <p:cNvSpPr/>
            <p:nvPr/>
          </p:nvSpPr>
          <p:spPr>
            <a:xfrm>
              <a:off x="3124772" y="-1160007"/>
              <a:ext cx="28502" cy="7873"/>
            </a:xfrm>
            <a:custGeom>
              <a:avLst/>
              <a:gdLst>
                <a:gd name="connsiteX0" fmla="*/ -303 w 28502"/>
                <a:gd name="connsiteY0" fmla="*/ 349 h 7873"/>
                <a:gd name="connsiteX1" fmla="*/ 28200 w 28502"/>
                <a:gd name="connsiteY1" fmla="*/ 8223 h 7873"/>
              </a:gdLst>
              <a:ahLst/>
              <a:cxnLst>
                <a:cxn ang="0">
                  <a:pos x="connsiteX0" y="connsiteY0"/>
                </a:cxn>
                <a:cxn ang="0">
                  <a:pos x="connsiteX1" y="connsiteY1"/>
                </a:cxn>
              </a:cxnLst>
              <a:rect l="l" t="t" r="r" b="b"/>
              <a:pathLst>
                <a:path w="28502" h="7873">
                  <a:moveTo>
                    <a:pt x="-303" y="349"/>
                  </a:moveTo>
                  <a:cubicBezTo>
                    <a:pt x="-303" y="349"/>
                    <a:pt x="248" y="8223"/>
                    <a:pt x="28200" y="8223"/>
                  </a:cubicBezTo>
                </a:path>
              </a:pathLst>
            </a:custGeom>
            <a:noFill/>
            <a:ln w="7867" cap="rnd">
              <a:solidFill>
                <a:srgbClr val="263238"/>
              </a:solidFill>
              <a:prstDash val="solid"/>
              <a:round/>
            </a:ln>
          </p:spPr>
          <p:txBody>
            <a:bodyPr rtlCol="0" anchor="ctr"/>
            <a:lstStyle/>
            <a:p>
              <a:endParaRPr lang="en-US"/>
            </a:p>
          </p:txBody>
        </p:sp>
        <p:sp>
          <p:nvSpPr>
            <p:cNvPr id="2757" name="Freeform: Shape 2756">
              <a:extLst>
                <a:ext uri="{FF2B5EF4-FFF2-40B4-BE49-F238E27FC236}">
                  <a16:creationId xmlns:a16="http://schemas.microsoft.com/office/drawing/2014/main" id="{91B8C5A8-3770-B359-751A-B4EEDBA250AA}"/>
                </a:ext>
              </a:extLst>
            </p:cNvPr>
            <p:cNvSpPr/>
            <p:nvPr/>
          </p:nvSpPr>
          <p:spPr>
            <a:xfrm>
              <a:off x="3166423" y="-263428"/>
              <a:ext cx="85980" cy="135663"/>
            </a:xfrm>
            <a:custGeom>
              <a:avLst/>
              <a:gdLst>
                <a:gd name="connsiteX0" fmla="*/ 85678 w 85980"/>
                <a:gd name="connsiteY0" fmla="*/ 349 h 135663"/>
                <a:gd name="connsiteX1" fmla="*/ -303 w 85980"/>
                <a:gd name="connsiteY1" fmla="*/ 136013 h 135663"/>
              </a:gdLst>
              <a:ahLst/>
              <a:cxnLst>
                <a:cxn ang="0">
                  <a:pos x="connsiteX0" y="connsiteY0"/>
                </a:cxn>
                <a:cxn ang="0">
                  <a:pos x="connsiteX1" y="connsiteY1"/>
                </a:cxn>
              </a:cxnLst>
              <a:rect l="l" t="t" r="r" b="b"/>
              <a:pathLst>
                <a:path w="85980" h="135663">
                  <a:moveTo>
                    <a:pt x="85678" y="349"/>
                  </a:moveTo>
                  <a:cubicBezTo>
                    <a:pt x="47491" y="38780"/>
                    <a:pt x="18153" y="85077"/>
                    <a:pt x="-303" y="136013"/>
                  </a:cubicBezTo>
                </a:path>
              </a:pathLst>
            </a:custGeom>
            <a:noFill/>
            <a:ln w="7867" cap="rnd">
              <a:solidFill>
                <a:srgbClr val="263238"/>
              </a:solidFill>
              <a:prstDash val="solid"/>
              <a:round/>
            </a:ln>
          </p:spPr>
          <p:txBody>
            <a:bodyPr rtlCol="0" anchor="ctr"/>
            <a:lstStyle/>
            <a:p>
              <a:endParaRPr lang="en-US"/>
            </a:p>
          </p:txBody>
        </p:sp>
        <p:sp>
          <p:nvSpPr>
            <p:cNvPr id="2758" name="Freeform: Shape 2757">
              <a:extLst>
                <a:ext uri="{FF2B5EF4-FFF2-40B4-BE49-F238E27FC236}">
                  <a16:creationId xmlns:a16="http://schemas.microsoft.com/office/drawing/2014/main" id="{1F640C05-0CFF-657F-A1A7-CA14F7024CE4}"/>
                </a:ext>
              </a:extLst>
            </p:cNvPr>
            <p:cNvSpPr/>
            <p:nvPr/>
          </p:nvSpPr>
          <p:spPr>
            <a:xfrm>
              <a:off x="2835335" y="-970408"/>
              <a:ext cx="92909" cy="440297"/>
            </a:xfrm>
            <a:custGeom>
              <a:avLst/>
              <a:gdLst>
                <a:gd name="connsiteX0" fmla="*/ -225 w 92909"/>
                <a:gd name="connsiteY0" fmla="*/ 349 h 440297"/>
                <a:gd name="connsiteX1" fmla="*/ 69536 w 92909"/>
                <a:gd name="connsiteY1" fmla="*/ 298369 h 440297"/>
                <a:gd name="connsiteX2" fmla="*/ 92606 w 92909"/>
                <a:gd name="connsiteY2" fmla="*/ 440647 h 440297"/>
              </a:gdLst>
              <a:ahLst/>
              <a:cxnLst>
                <a:cxn ang="0">
                  <a:pos x="connsiteX0" y="connsiteY0"/>
                </a:cxn>
                <a:cxn ang="0">
                  <a:pos x="connsiteX1" y="connsiteY1"/>
                </a:cxn>
                <a:cxn ang="0">
                  <a:pos x="connsiteX2" y="connsiteY2"/>
                </a:cxn>
              </a:cxnLst>
              <a:rect l="l" t="t" r="r" b="b"/>
              <a:pathLst>
                <a:path w="92909" h="440297">
                  <a:moveTo>
                    <a:pt x="-225" y="349"/>
                  </a:moveTo>
                  <a:cubicBezTo>
                    <a:pt x="-2666" y="47591"/>
                    <a:pt x="52686" y="215065"/>
                    <a:pt x="69536" y="298369"/>
                  </a:cubicBezTo>
                  <a:cubicBezTo>
                    <a:pt x="86386" y="381673"/>
                    <a:pt x="92606" y="440647"/>
                    <a:pt x="92606" y="440647"/>
                  </a:cubicBezTo>
                </a:path>
              </a:pathLst>
            </a:custGeom>
            <a:noFill/>
            <a:ln w="7867" cap="rnd">
              <a:solidFill>
                <a:srgbClr val="263238"/>
              </a:solidFill>
              <a:prstDash val="solid"/>
              <a:round/>
            </a:ln>
          </p:spPr>
          <p:txBody>
            <a:bodyPr rtlCol="0" anchor="ctr"/>
            <a:lstStyle/>
            <a:p>
              <a:endParaRPr lang="en-US"/>
            </a:p>
          </p:txBody>
        </p:sp>
      </p:grpSp>
    </p:spTree>
    <p:extLst>
      <p:ext uri="{BB962C8B-B14F-4D97-AF65-F5344CB8AC3E}">
        <p14:creationId xmlns:p14="http://schemas.microsoft.com/office/powerpoint/2010/main" val="265782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a:extLst>
              <a:ext uri="{FF2B5EF4-FFF2-40B4-BE49-F238E27FC236}">
                <a16:creationId xmlns:a16="http://schemas.microsoft.com/office/drawing/2014/main" id="{F2527EE8-9CD4-3E5C-6B05-813F116DE4D8}"/>
              </a:ext>
            </a:extLst>
          </p:cNvPr>
          <p:cNvSpPr/>
          <p:nvPr/>
        </p:nvSpPr>
        <p:spPr>
          <a:xfrm>
            <a:off x="7050505" y="1931159"/>
            <a:ext cx="5161547" cy="1059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59C9D00-8234-207D-D892-872BC952BC8A}"/>
              </a:ext>
            </a:extLst>
          </p:cNvPr>
          <p:cNvSpPr/>
          <p:nvPr/>
        </p:nvSpPr>
        <p:spPr>
          <a:xfrm>
            <a:off x="0" y="3330455"/>
            <a:ext cx="5161547" cy="10596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0EB785F9-1FE8-A6CB-2ADD-FFC5C00161DA}"/>
              </a:ext>
            </a:extLst>
          </p:cNvPr>
          <p:cNvSpPr/>
          <p:nvPr/>
        </p:nvSpPr>
        <p:spPr>
          <a:xfrm>
            <a:off x="0" y="4738150"/>
            <a:ext cx="5161547" cy="1059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0AF5D61C-23C6-ED3B-3DE4-640CEB539462}"/>
              </a:ext>
            </a:extLst>
          </p:cNvPr>
          <p:cNvSpPr/>
          <p:nvPr/>
        </p:nvSpPr>
        <p:spPr>
          <a:xfrm>
            <a:off x="7050505" y="4722485"/>
            <a:ext cx="5161547" cy="1059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F38CBC3-EE8F-6C2A-1AF4-BFCAE8BBB0B2}"/>
              </a:ext>
            </a:extLst>
          </p:cNvPr>
          <p:cNvSpPr/>
          <p:nvPr/>
        </p:nvSpPr>
        <p:spPr>
          <a:xfrm>
            <a:off x="7050505" y="3326823"/>
            <a:ext cx="5161547" cy="10596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31A5C40D-86D3-917F-0776-FC095CB2CAC5}"/>
              </a:ext>
            </a:extLst>
          </p:cNvPr>
          <p:cNvSpPr/>
          <p:nvPr/>
        </p:nvSpPr>
        <p:spPr>
          <a:xfrm rot="5400000">
            <a:off x="817961" y="2774436"/>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FFBDFA0C-1335-E5B9-210E-B3FBF14F5FF2}"/>
              </a:ext>
            </a:extLst>
          </p:cNvPr>
          <p:cNvSpPr/>
          <p:nvPr/>
        </p:nvSpPr>
        <p:spPr>
          <a:xfrm rot="5400000">
            <a:off x="817961" y="4176116"/>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8BAB5C25-BD9D-3DC2-A74D-388F759F47D9}"/>
              </a:ext>
            </a:extLst>
          </p:cNvPr>
          <p:cNvSpPr/>
          <p:nvPr/>
        </p:nvSpPr>
        <p:spPr>
          <a:xfrm>
            <a:off x="4617116" y="3261062"/>
            <a:ext cx="1191128" cy="1191128"/>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DADA907F-C0E0-AFAF-3EF5-F5D3524691C9}"/>
              </a:ext>
            </a:extLst>
          </p:cNvPr>
          <p:cNvSpPr txBox="1"/>
          <p:nvPr/>
        </p:nvSpPr>
        <p:spPr>
          <a:xfrm>
            <a:off x="278245" y="3459600"/>
            <a:ext cx="3409343" cy="542035"/>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Süreç aşamaları hiyerarşinin üst katmanına yazılır. Daha sonra her aşama alt  katmanlara yerleşir ve yüzlerce adım vardır.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26" name="Group 225">
            <a:extLst>
              <a:ext uri="{FF2B5EF4-FFF2-40B4-BE49-F238E27FC236}">
                <a16:creationId xmlns:a16="http://schemas.microsoft.com/office/drawing/2014/main" id="{0C9CE437-3AB0-8BA3-794A-DB57BBD7DA6A}"/>
              </a:ext>
            </a:extLst>
          </p:cNvPr>
          <p:cNvGrpSpPr/>
          <p:nvPr/>
        </p:nvGrpSpPr>
        <p:grpSpPr>
          <a:xfrm>
            <a:off x="4935384" y="3566611"/>
            <a:ext cx="554592" cy="580030"/>
            <a:chOff x="6997700" y="1444625"/>
            <a:chExt cx="346076" cy="361950"/>
          </a:xfrm>
          <a:solidFill>
            <a:schemeClr val="bg1"/>
          </a:solidFill>
        </p:grpSpPr>
        <p:sp>
          <p:nvSpPr>
            <p:cNvPr id="227" name="Freeform 1419">
              <a:extLst>
                <a:ext uri="{FF2B5EF4-FFF2-40B4-BE49-F238E27FC236}">
                  <a16:creationId xmlns:a16="http://schemas.microsoft.com/office/drawing/2014/main" id="{E9B987AC-1F22-7A1B-6388-81496E17A855}"/>
                </a:ext>
              </a:extLst>
            </p:cNvPr>
            <p:cNvSpPr>
              <a:spLocks noEditPoints="1"/>
            </p:cNvSpPr>
            <p:nvPr/>
          </p:nvSpPr>
          <p:spPr bwMode="auto">
            <a:xfrm>
              <a:off x="6997700" y="1611313"/>
              <a:ext cx="150813" cy="58738"/>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420">
              <a:extLst>
                <a:ext uri="{FF2B5EF4-FFF2-40B4-BE49-F238E27FC236}">
                  <a16:creationId xmlns:a16="http://schemas.microsoft.com/office/drawing/2014/main" id="{7FB1380E-E059-472D-15AB-6E22C0781052}"/>
                </a:ext>
              </a:extLst>
            </p:cNvPr>
            <p:cNvSpPr>
              <a:spLocks/>
            </p:cNvSpPr>
            <p:nvPr/>
          </p:nvSpPr>
          <p:spPr bwMode="auto">
            <a:xfrm>
              <a:off x="7102475" y="1611313"/>
              <a:ext cx="15875"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1421">
              <a:extLst>
                <a:ext uri="{FF2B5EF4-FFF2-40B4-BE49-F238E27FC236}">
                  <a16:creationId xmlns:a16="http://schemas.microsoft.com/office/drawing/2014/main" id="{B41A3A89-0FDF-FA47-5389-456F216CA14A}"/>
                </a:ext>
              </a:extLst>
            </p:cNvPr>
            <p:cNvSpPr>
              <a:spLocks/>
            </p:cNvSpPr>
            <p:nvPr/>
          </p:nvSpPr>
          <p:spPr bwMode="auto">
            <a:xfrm>
              <a:off x="7027863" y="1611313"/>
              <a:ext cx="14288"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1422">
              <a:extLst>
                <a:ext uri="{FF2B5EF4-FFF2-40B4-BE49-F238E27FC236}">
                  <a16:creationId xmlns:a16="http://schemas.microsoft.com/office/drawing/2014/main" id="{7DD73F37-F99A-EB55-06E5-94D5ABC60385}"/>
                </a:ext>
              </a:extLst>
            </p:cNvPr>
            <p:cNvSpPr>
              <a:spLocks noEditPoints="1"/>
            </p:cNvSpPr>
            <p:nvPr/>
          </p:nvSpPr>
          <p:spPr bwMode="auto">
            <a:xfrm>
              <a:off x="7011988" y="165576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423">
              <a:extLst>
                <a:ext uri="{FF2B5EF4-FFF2-40B4-BE49-F238E27FC236}">
                  <a16:creationId xmlns:a16="http://schemas.microsoft.com/office/drawing/2014/main" id="{1245F4AA-C92B-7140-8B9C-A0518053EFF1}"/>
                </a:ext>
              </a:extLst>
            </p:cNvPr>
            <p:cNvSpPr>
              <a:spLocks/>
            </p:cNvSpPr>
            <p:nvPr/>
          </p:nvSpPr>
          <p:spPr bwMode="auto">
            <a:xfrm>
              <a:off x="7118350" y="1655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1424">
              <a:extLst>
                <a:ext uri="{FF2B5EF4-FFF2-40B4-BE49-F238E27FC236}">
                  <a16:creationId xmlns:a16="http://schemas.microsoft.com/office/drawing/2014/main" id="{99F9B039-319B-3274-502E-2E58280F33B8}"/>
                </a:ext>
              </a:extLst>
            </p:cNvPr>
            <p:cNvSpPr>
              <a:spLocks/>
            </p:cNvSpPr>
            <p:nvPr/>
          </p:nvSpPr>
          <p:spPr bwMode="auto">
            <a:xfrm>
              <a:off x="7042150" y="165576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425">
              <a:extLst>
                <a:ext uri="{FF2B5EF4-FFF2-40B4-BE49-F238E27FC236}">
                  <a16:creationId xmlns:a16="http://schemas.microsoft.com/office/drawing/2014/main" id="{8C6CD29D-55F8-5F95-B798-9D705CD806A4}"/>
                </a:ext>
              </a:extLst>
            </p:cNvPr>
            <p:cNvSpPr>
              <a:spLocks noEditPoints="1"/>
            </p:cNvSpPr>
            <p:nvPr/>
          </p:nvSpPr>
          <p:spPr bwMode="auto">
            <a:xfrm>
              <a:off x="6997700"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426">
              <a:extLst>
                <a:ext uri="{FF2B5EF4-FFF2-40B4-BE49-F238E27FC236}">
                  <a16:creationId xmlns:a16="http://schemas.microsoft.com/office/drawing/2014/main" id="{AED5A176-B460-49E1-BBE5-7996F25618A0}"/>
                </a:ext>
              </a:extLst>
            </p:cNvPr>
            <p:cNvSpPr>
              <a:spLocks/>
            </p:cNvSpPr>
            <p:nvPr/>
          </p:nvSpPr>
          <p:spPr bwMode="auto">
            <a:xfrm>
              <a:off x="7102475"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427">
              <a:extLst>
                <a:ext uri="{FF2B5EF4-FFF2-40B4-BE49-F238E27FC236}">
                  <a16:creationId xmlns:a16="http://schemas.microsoft.com/office/drawing/2014/main" id="{B95DDB8B-7630-FA68-0E65-0877A5BC6AB8}"/>
                </a:ext>
              </a:extLst>
            </p:cNvPr>
            <p:cNvSpPr>
              <a:spLocks/>
            </p:cNvSpPr>
            <p:nvPr/>
          </p:nvSpPr>
          <p:spPr bwMode="auto">
            <a:xfrm>
              <a:off x="7027863"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428">
              <a:extLst>
                <a:ext uri="{FF2B5EF4-FFF2-40B4-BE49-F238E27FC236}">
                  <a16:creationId xmlns:a16="http://schemas.microsoft.com/office/drawing/2014/main" id="{BC50FEBA-FDF7-313A-0FE1-A1CBA7FD164B}"/>
                </a:ext>
              </a:extLst>
            </p:cNvPr>
            <p:cNvSpPr>
              <a:spLocks noEditPoints="1"/>
            </p:cNvSpPr>
            <p:nvPr/>
          </p:nvSpPr>
          <p:spPr bwMode="auto">
            <a:xfrm>
              <a:off x="7011988" y="1746250"/>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429">
              <a:extLst>
                <a:ext uri="{FF2B5EF4-FFF2-40B4-BE49-F238E27FC236}">
                  <a16:creationId xmlns:a16="http://schemas.microsoft.com/office/drawing/2014/main" id="{A332CED7-28F1-7037-0698-B7B5C8DEB95D}"/>
                </a:ext>
              </a:extLst>
            </p:cNvPr>
            <p:cNvSpPr>
              <a:spLocks/>
            </p:cNvSpPr>
            <p:nvPr/>
          </p:nvSpPr>
          <p:spPr bwMode="auto">
            <a:xfrm>
              <a:off x="7118350"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430">
              <a:extLst>
                <a:ext uri="{FF2B5EF4-FFF2-40B4-BE49-F238E27FC236}">
                  <a16:creationId xmlns:a16="http://schemas.microsoft.com/office/drawing/2014/main" id="{726DB7EC-672D-A62A-81C7-45489D3408C8}"/>
                </a:ext>
              </a:extLst>
            </p:cNvPr>
            <p:cNvSpPr>
              <a:spLocks/>
            </p:cNvSpPr>
            <p:nvPr/>
          </p:nvSpPr>
          <p:spPr bwMode="auto">
            <a:xfrm>
              <a:off x="7042150"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431">
              <a:extLst>
                <a:ext uri="{FF2B5EF4-FFF2-40B4-BE49-F238E27FC236}">
                  <a16:creationId xmlns:a16="http://schemas.microsoft.com/office/drawing/2014/main" id="{DE8617E1-FCBE-D431-9CD4-30B607D3D45D}"/>
                </a:ext>
              </a:extLst>
            </p:cNvPr>
            <p:cNvSpPr>
              <a:spLocks noEditPoints="1"/>
            </p:cNvSpPr>
            <p:nvPr/>
          </p:nvSpPr>
          <p:spPr bwMode="auto">
            <a:xfrm>
              <a:off x="7192963"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432">
              <a:extLst>
                <a:ext uri="{FF2B5EF4-FFF2-40B4-BE49-F238E27FC236}">
                  <a16:creationId xmlns:a16="http://schemas.microsoft.com/office/drawing/2014/main" id="{5DE045B7-BE41-E222-AF0A-CE0FAE7D68AF}"/>
                </a:ext>
              </a:extLst>
            </p:cNvPr>
            <p:cNvSpPr>
              <a:spLocks/>
            </p:cNvSpPr>
            <p:nvPr/>
          </p:nvSpPr>
          <p:spPr bwMode="auto">
            <a:xfrm>
              <a:off x="7223125"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1433">
              <a:extLst>
                <a:ext uri="{FF2B5EF4-FFF2-40B4-BE49-F238E27FC236}">
                  <a16:creationId xmlns:a16="http://schemas.microsoft.com/office/drawing/2014/main" id="{506F293C-91C5-73E8-773C-DD703E3B35B7}"/>
                </a:ext>
              </a:extLst>
            </p:cNvPr>
            <p:cNvSpPr>
              <a:spLocks/>
            </p:cNvSpPr>
            <p:nvPr/>
          </p:nvSpPr>
          <p:spPr bwMode="auto">
            <a:xfrm>
              <a:off x="7297738"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1434">
              <a:extLst>
                <a:ext uri="{FF2B5EF4-FFF2-40B4-BE49-F238E27FC236}">
                  <a16:creationId xmlns:a16="http://schemas.microsoft.com/office/drawing/2014/main" id="{9BC2254F-9313-9895-627D-0862521A8951}"/>
                </a:ext>
              </a:extLst>
            </p:cNvPr>
            <p:cNvSpPr>
              <a:spLocks noEditPoints="1"/>
            </p:cNvSpPr>
            <p:nvPr/>
          </p:nvSpPr>
          <p:spPr bwMode="auto">
            <a:xfrm>
              <a:off x="7178675" y="1746250"/>
              <a:ext cx="149225"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3" name="Freeform 1435">
              <a:extLst>
                <a:ext uri="{FF2B5EF4-FFF2-40B4-BE49-F238E27FC236}">
                  <a16:creationId xmlns:a16="http://schemas.microsoft.com/office/drawing/2014/main" id="{0873C63A-3C7E-E60E-89AB-804CF8F4F81C}"/>
                </a:ext>
              </a:extLst>
            </p:cNvPr>
            <p:cNvSpPr>
              <a:spLocks/>
            </p:cNvSpPr>
            <p:nvPr/>
          </p:nvSpPr>
          <p:spPr bwMode="auto">
            <a:xfrm>
              <a:off x="7207250"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1436">
              <a:extLst>
                <a:ext uri="{FF2B5EF4-FFF2-40B4-BE49-F238E27FC236}">
                  <a16:creationId xmlns:a16="http://schemas.microsoft.com/office/drawing/2014/main" id="{43402DCA-EB67-FEE2-95DD-45B28BC1A8D2}"/>
                </a:ext>
              </a:extLst>
            </p:cNvPr>
            <p:cNvSpPr>
              <a:spLocks/>
            </p:cNvSpPr>
            <p:nvPr/>
          </p:nvSpPr>
          <p:spPr bwMode="auto">
            <a:xfrm>
              <a:off x="7283450"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1437">
              <a:extLst>
                <a:ext uri="{FF2B5EF4-FFF2-40B4-BE49-F238E27FC236}">
                  <a16:creationId xmlns:a16="http://schemas.microsoft.com/office/drawing/2014/main" id="{0BA25887-C5D6-42CA-ADF9-9B16428F2A48}"/>
                </a:ext>
              </a:extLst>
            </p:cNvPr>
            <p:cNvSpPr>
              <a:spLocks/>
            </p:cNvSpPr>
            <p:nvPr/>
          </p:nvSpPr>
          <p:spPr bwMode="auto">
            <a:xfrm>
              <a:off x="7005638" y="1444625"/>
              <a:ext cx="338138" cy="211138"/>
            </a:xfrm>
            <a:custGeom>
              <a:avLst/>
              <a:gdLst>
                <a:gd name="T0" fmla="*/ 88 w 90"/>
                <a:gd name="T1" fmla="*/ 56 h 56"/>
                <a:gd name="T2" fmla="*/ 87 w 90"/>
                <a:gd name="T3" fmla="*/ 55 h 56"/>
                <a:gd name="T4" fmla="*/ 54 w 90"/>
                <a:gd name="T5" fmla="*/ 21 h 56"/>
                <a:gd name="T6" fmla="*/ 35 w 90"/>
                <a:gd name="T7" fmla="*/ 36 h 56"/>
                <a:gd name="T8" fmla="*/ 33 w 90"/>
                <a:gd name="T9" fmla="*/ 35 h 56"/>
                <a:gd name="T10" fmla="*/ 1 w 90"/>
                <a:gd name="T11" fmla="*/ 3 h 56"/>
                <a:gd name="T12" fmla="*/ 1 w 90"/>
                <a:gd name="T13" fmla="*/ 1 h 56"/>
                <a:gd name="T14" fmla="*/ 3 w 90"/>
                <a:gd name="T15" fmla="*/ 1 h 56"/>
                <a:gd name="T16" fmla="*/ 34 w 90"/>
                <a:gd name="T17" fmla="*/ 31 h 56"/>
                <a:gd name="T18" fmla="*/ 53 w 90"/>
                <a:gd name="T19" fmla="*/ 16 h 56"/>
                <a:gd name="T20" fmla="*/ 55 w 90"/>
                <a:gd name="T21" fmla="*/ 17 h 56"/>
                <a:gd name="T22" fmla="*/ 89 w 90"/>
                <a:gd name="T23" fmla="*/ 52 h 56"/>
                <a:gd name="T24" fmla="*/ 89 w 90"/>
                <a:gd name="T25" fmla="*/ 55 h 56"/>
                <a:gd name="T26" fmla="*/ 88 w 9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56">
                  <a:moveTo>
                    <a:pt x="88" y="56"/>
                  </a:moveTo>
                  <a:cubicBezTo>
                    <a:pt x="87" y="56"/>
                    <a:pt x="87" y="56"/>
                    <a:pt x="87" y="55"/>
                  </a:cubicBezTo>
                  <a:cubicBezTo>
                    <a:pt x="54" y="21"/>
                    <a:pt x="54" y="21"/>
                    <a:pt x="54" y="21"/>
                  </a:cubicBezTo>
                  <a:cubicBezTo>
                    <a:pt x="35" y="36"/>
                    <a:pt x="35" y="36"/>
                    <a:pt x="35" y="36"/>
                  </a:cubicBezTo>
                  <a:cubicBezTo>
                    <a:pt x="34" y="36"/>
                    <a:pt x="33" y="36"/>
                    <a:pt x="33" y="35"/>
                  </a:cubicBezTo>
                  <a:cubicBezTo>
                    <a:pt x="1" y="3"/>
                    <a:pt x="1" y="3"/>
                    <a:pt x="1" y="3"/>
                  </a:cubicBezTo>
                  <a:cubicBezTo>
                    <a:pt x="0" y="3"/>
                    <a:pt x="0" y="1"/>
                    <a:pt x="1" y="1"/>
                  </a:cubicBezTo>
                  <a:cubicBezTo>
                    <a:pt x="1" y="0"/>
                    <a:pt x="3" y="0"/>
                    <a:pt x="3" y="1"/>
                  </a:cubicBezTo>
                  <a:cubicBezTo>
                    <a:pt x="34" y="31"/>
                    <a:pt x="34" y="31"/>
                    <a:pt x="34" y="31"/>
                  </a:cubicBezTo>
                  <a:cubicBezTo>
                    <a:pt x="53" y="16"/>
                    <a:pt x="53" y="16"/>
                    <a:pt x="53" y="16"/>
                  </a:cubicBezTo>
                  <a:cubicBezTo>
                    <a:pt x="54" y="16"/>
                    <a:pt x="55" y="16"/>
                    <a:pt x="55" y="17"/>
                  </a:cubicBezTo>
                  <a:cubicBezTo>
                    <a:pt x="89" y="52"/>
                    <a:pt x="89" y="52"/>
                    <a:pt x="89" y="52"/>
                  </a:cubicBezTo>
                  <a:cubicBezTo>
                    <a:pt x="90" y="53"/>
                    <a:pt x="90" y="55"/>
                    <a:pt x="89" y="55"/>
                  </a:cubicBezTo>
                  <a:cubicBezTo>
                    <a:pt x="89" y="56"/>
                    <a:pt x="88" y="56"/>
                    <a:pt x="8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Freeform 1438">
              <a:extLst>
                <a:ext uri="{FF2B5EF4-FFF2-40B4-BE49-F238E27FC236}">
                  <a16:creationId xmlns:a16="http://schemas.microsoft.com/office/drawing/2014/main" id="{34101F30-D3F6-DBD6-C9D5-1C96CA7C8312}"/>
                </a:ext>
              </a:extLst>
            </p:cNvPr>
            <p:cNvSpPr>
              <a:spLocks/>
            </p:cNvSpPr>
            <p:nvPr/>
          </p:nvSpPr>
          <p:spPr bwMode="auto">
            <a:xfrm>
              <a:off x="7223125" y="1543050"/>
              <a:ext cx="120650" cy="112713"/>
            </a:xfrm>
            <a:custGeom>
              <a:avLst/>
              <a:gdLst>
                <a:gd name="T0" fmla="*/ 30 w 32"/>
                <a:gd name="T1" fmla="*/ 30 h 30"/>
                <a:gd name="T2" fmla="*/ 2 w 32"/>
                <a:gd name="T3" fmla="*/ 30 h 30"/>
                <a:gd name="T4" fmla="*/ 0 w 32"/>
                <a:gd name="T5" fmla="*/ 28 h 30"/>
                <a:gd name="T6" fmla="*/ 2 w 32"/>
                <a:gd name="T7" fmla="*/ 26 h 30"/>
                <a:gd name="T8" fmla="*/ 28 w 32"/>
                <a:gd name="T9" fmla="*/ 26 h 30"/>
                <a:gd name="T10" fmla="*/ 28 w 32"/>
                <a:gd name="T11" fmla="*/ 2 h 30"/>
                <a:gd name="T12" fmla="*/ 30 w 32"/>
                <a:gd name="T13" fmla="*/ 0 h 30"/>
                <a:gd name="T14" fmla="*/ 32 w 32"/>
                <a:gd name="T15" fmla="*/ 2 h 30"/>
                <a:gd name="T16" fmla="*/ 32 w 32"/>
                <a:gd name="T17" fmla="*/ 28 h 30"/>
                <a:gd name="T18" fmla="*/ 30 w 3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0">
                  <a:moveTo>
                    <a:pt x="30" y="30"/>
                  </a:moveTo>
                  <a:cubicBezTo>
                    <a:pt x="2" y="30"/>
                    <a:pt x="2" y="30"/>
                    <a:pt x="2" y="30"/>
                  </a:cubicBezTo>
                  <a:cubicBezTo>
                    <a:pt x="1" y="30"/>
                    <a:pt x="0" y="29"/>
                    <a:pt x="0" y="28"/>
                  </a:cubicBezTo>
                  <a:cubicBezTo>
                    <a:pt x="0" y="27"/>
                    <a:pt x="1" y="26"/>
                    <a:pt x="2" y="26"/>
                  </a:cubicBezTo>
                  <a:cubicBezTo>
                    <a:pt x="28" y="26"/>
                    <a:pt x="28" y="26"/>
                    <a:pt x="28" y="26"/>
                  </a:cubicBezTo>
                  <a:cubicBezTo>
                    <a:pt x="28" y="2"/>
                    <a:pt x="28" y="2"/>
                    <a:pt x="28" y="2"/>
                  </a:cubicBezTo>
                  <a:cubicBezTo>
                    <a:pt x="28" y="1"/>
                    <a:pt x="29" y="0"/>
                    <a:pt x="30" y="0"/>
                  </a:cubicBezTo>
                  <a:cubicBezTo>
                    <a:pt x="31" y="0"/>
                    <a:pt x="32" y="1"/>
                    <a:pt x="32" y="2"/>
                  </a:cubicBezTo>
                  <a:cubicBezTo>
                    <a:pt x="32" y="28"/>
                    <a:pt x="32" y="28"/>
                    <a:pt x="32" y="28"/>
                  </a:cubicBezTo>
                  <a:cubicBezTo>
                    <a:pt x="32" y="29"/>
                    <a:pt x="31" y="30"/>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97" name="Rectangle 196">
            <a:extLst>
              <a:ext uri="{FF2B5EF4-FFF2-40B4-BE49-F238E27FC236}">
                <a16:creationId xmlns:a16="http://schemas.microsoft.com/office/drawing/2014/main" id="{856117D7-2349-867A-B64C-BC76D622B342}"/>
              </a:ext>
            </a:extLst>
          </p:cNvPr>
          <p:cNvSpPr/>
          <p:nvPr/>
        </p:nvSpPr>
        <p:spPr>
          <a:xfrm>
            <a:off x="0" y="1931158"/>
            <a:ext cx="5161547" cy="1059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4F489388-F64E-A221-EE01-6133A37B75EF}"/>
              </a:ext>
            </a:extLst>
          </p:cNvPr>
          <p:cNvSpPr/>
          <p:nvPr/>
        </p:nvSpPr>
        <p:spPr>
          <a:xfrm rot="5400000">
            <a:off x="817961" y="5577793"/>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itle 1023">
            <a:extLst>
              <a:ext uri="{FF2B5EF4-FFF2-40B4-BE49-F238E27FC236}">
                <a16:creationId xmlns:a16="http://schemas.microsoft.com/office/drawing/2014/main" id="{F0AA2056-63C8-01FF-B993-A6CF44A5ED25}"/>
              </a:ext>
            </a:extLst>
          </p:cNvPr>
          <p:cNvSpPr>
            <a:spLocks noGrp="1"/>
          </p:cNvSpPr>
          <p:nvPr>
            <p:ph type="title"/>
          </p:nvPr>
        </p:nvSpPr>
        <p:spPr>
          <a:xfrm>
            <a:off x="515938" y="549275"/>
            <a:ext cx="10087323" cy="1059607"/>
          </a:xfrm>
        </p:spPr>
        <p:txBody>
          <a:bodyPr>
            <a:normAutofit fontScale="90000"/>
          </a:bodyPr>
          <a:lstStyle/>
          <a:p>
            <a:r>
              <a:rPr lang="tr-TR"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Modülerlik ve hiyerarşik ayrım farkı</a:t>
            </a:r>
            <a:br>
              <a:rPr lang="en-US" dirty="0">
                <a:solidFill>
                  <a:srgbClr val="00144F"/>
                </a:solidFill>
              </a:rPr>
            </a:br>
            <a:endParaRPr lang="en-US" dirty="0">
              <a:solidFill>
                <a:srgbClr val="00144F"/>
              </a:solidFill>
            </a:endParaRPr>
          </a:p>
        </p:txBody>
      </p:sp>
      <p:sp>
        <p:nvSpPr>
          <p:cNvPr id="195" name="Rectangle 194">
            <a:extLst>
              <a:ext uri="{FF2B5EF4-FFF2-40B4-BE49-F238E27FC236}">
                <a16:creationId xmlns:a16="http://schemas.microsoft.com/office/drawing/2014/main" id="{9A3DF26B-7285-310E-5E9C-B38615D7E5BC}"/>
              </a:ext>
            </a:extLst>
          </p:cNvPr>
          <p:cNvSpPr/>
          <p:nvPr/>
        </p:nvSpPr>
        <p:spPr>
          <a:xfrm>
            <a:off x="4617116" y="4656724"/>
            <a:ext cx="1191128" cy="1191128"/>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A</a:t>
            </a:r>
          </a:p>
        </p:txBody>
      </p:sp>
      <p:sp>
        <p:nvSpPr>
          <p:cNvPr id="196" name="Rectangle 195">
            <a:extLst>
              <a:ext uri="{FF2B5EF4-FFF2-40B4-BE49-F238E27FC236}">
                <a16:creationId xmlns:a16="http://schemas.microsoft.com/office/drawing/2014/main" id="{D4DDD9A8-1DF9-9658-F6B6-709E75D442FD}"/>
              </a:ext>
            </a:extLst>
          </p:cNvPr>
          <p:cNvSpPr/>
          <p:nvPr/>
        </p:nvSpPr>
        <p:spPr>
          <a:xfrm>
            <a:off x="6403808" y="4656724"/>
            <a:ext cx="1191128" cy="1191128"/>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B</a:t>
            </a:r>
          </a:p>
        </p:txBody>
      </p:sp>
      <p:sp>
        <p:nvSpPr>
          <p:cNvPr id="190" name="Rectangle 189">
            <a:extLst>
              <a:ext uri="{FF2B5EF4-FFF2-40B4-BE49-F238E27FC236}">
                <a16:creationId xmlns:a16="http://schemas.microsoft.com/office/drawing/2014/main" id="{B9905E0C-1DAE-A2AE-70E2-1834198E48B2}"/>
              </a:ext>
            </a:extLst>
          </p:cNvPr>
          <p:cNvSpPr/>
          <p:nvPr/>
        </p:nvSpPr>
        <p:spPr>
          <a:xfrm>
            <a:off x="4617116" y="1865398"/>
            <a:ext cx="1191128" cy="1191128"/>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01</a:t>
            </a:r>
          </a:p>
        </p:txBody>
      </p:sp>
      <p:cxnSp>
        <p:nvCxnSpPr>
          <p:cNvPr id="198" name="Straight Connector 197">
            <a:extLst>
              <a:ext uri="{FF2B5EF4-FFF2-40B4-BE49-F238E27FC236}">
                <a16:creationId xmlns:a16="http://schemas.microsoft.com/office/drawing/2014/main" id="{DB2110B7-82BE-88BF-235C-EAB4246E5B48}"/>
              </a:ext>
            </a:extLst>
          </p:cNvPr>
          <p:cNvCxnSpPr>
            <a:cxnSpLocks/>
          </p:cNvCxnSpPr>
          <p:nvPr/>
        </p:nvCxnSpPr>
        <p:spPr>
          <a:xfrm>
            <a:off x="5808244" y="2304434"/>
            <a:ext cx="12700" cy="1343682"/>
          </a:xfrm>
          <a:prstGeom prst="bentConnector3">
            <a:avLst>
              <a:gd name="adj1" fmla="val 1800000"/>
            </a:avLst>
          </a:prstGeom>
          <a:ln w="19050">
            <a:solidFill>
              <a:schemeClr val="bg1">
                <a:lumMod val="9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99" name="Straight Connector 197">
            <a:extLst>
              <a:ext uri="{FF2B5EF4-FFF2-40B4-BE49-F238E27FC236}">
                <a16:creationId xmlns:a16="http://schemas.microsoft.com/office/drawing/2014/main" id="{C5245D4B-435D-7058-AC53-E9235A345881}"/>
              </a:ext>
            </a:extLst>
          </p:cNvPr>
          <p:cNvCxnSpPr>
            <a:cxnSpLocks/>
          </p:cNvCxnSpPr>
          <p:nvPr/>
        </p:nvCxnSpPr>
        <p:spPr>
          <a:xfrm>
            <a:off x="5808244" y="4035169"/>
            <a:ext cx="12700" cy="1343682"/>
          </a:xfrm>
          <a:prstGeom prst="bentConnector3">
            <a:avLst>
              <a:gd name="adj1" fmla="val 1800000"/>
            </a:avLst>
          </a:prstGeom>
          <a:ln w="19050">
            <a:solidFill>
              <a:schemeClr val="bg1">
                <a:lumMod val="9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00" name="Straight Connector 197">
            <a:extLst>
              <a:ext uri="{FF2B5EF4-FFF2-40B4-BE49-F238E27FC236}">
                <a16:creationId xmlns:a16="http://schemas.microsoft.com/office/drawing/2014/main" id="{2E4A1994-C6CC-E679-5199-ED628FD01FBD}"/>
              </a:ext>
            </a:extLst>
          </p:cNvPr>
          <p:cNvCxnSpPr>
            <a:cxnSpLocks/>
          </p:cNvCxnSpPr>
          <p:nvPr/>
        </p:nvCxnSpPr>
        <p:spPr>
          <a:xfrm flipH="1">
            <a:off x="6376069" y="2304434"/>
            <a:ext cx="12700" cy="1343682"/>
          </a:xfrm>
          <a:prstGeom prst="bentConnector3">
            <a:avLst>
              <a:gd name="adj1" fmla="val 1800000"/>
            </a:avLst>
          </a:prstGeom>
          <a:ln w="19050">
            <a:solidFill>
              <a:schemeClr val="bg1">
                <a:lumMod val="9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01" name="Straight Connector 197">
            <a:extLst>
              <a:ext uri="{FF2B5EF4-FFF2-40B4-BE49-F238E27FC236}">
                <a16:creationId xmlns:a16="http://schemas.microsoft.com/office/drawing/2014/main" id="{9120062C-ECEC-BAC2-A7EF-F380BDA1CA44}"/>
              </a:ext>
            </a:extLst>
          </p:cNvPr>
          <p:cNvCxnSpPr>
            <a:cxnSpLocks/>
          </p:cNvCxnSpPr>
          <p:nvPr/>
        </p:nvCxnSpPr>
        <p:spPr>
          <a:xfrm flipH="1">
            <a:off x="6376069" y="4035169"/>
            <a:ext cx="12700" cy="1343682"/>
          </a:xfrm>
          <a:prstGeom prst="bentConnector3">
            <a:avLst>
              <a:gd name="adj1" fmla="val 1800000"/>
            </a:avLst>
          </a:prstGeom>
          <a:ln w="19050">
            <a:solidFill>
              <a:schemeClr val="bg1">
                <a:lumMod val="9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4E10CA65-7820-B699-7181-AEC99C370E3D}"/>
              </a:ext>
            </a:extLst>
          </p:cNvPr>
          <p:cNvSpPr txBox="1"/>
          <p:nvPr/>
        </p:nvSpPr>
        <p:spPr>
          <a:xfrm>
            <a:off x="320902" y="2083027"/>
            <a:ext cx="3409343" cy="542035"/>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Hiyerarşik yapıda güvenlik analizi bir çok seviyeye dağıtılır ve bu dağıtılma bir standart oluşturmayı zorlaştırmaktadır.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5EC3C630-89E2-8FA1-D3A6-3D6E9D6EF87F}"/>
              </a:ext>
            </a:extLst>
          </p:cNvPr>
          <p:cNvSpPr/>
          <p:nvPr/>
        </p:nvSpPr>
        <p:spPr>
          <a:xfrm>
            <a:off x="6403808" y="1865398"/>
            <a:ext cx="1191128" cy="1191128"/>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02</a:t>
            </a:r>
          </a:p>
        </p:txBody>
      </p:sp>
      <p:sp>
        <p:nvSpPr>
          <p:cNvPr id="212" name="TextBox 211">
            <a:extLst>
              <a:ext uri="{FF2B5EF4-FFF2-40B4-BE49-F238E27FC236}">
                <a16:creationId xmlns:a16="http://schemas.microsoft.com/office/drawing/2014/main" id="{BDA98CD1-1A0C-B7E9-42F6-CCCDA52F3E48}"/>
              </a:ext>
            </a:extLst>
          </p:cNvPr>
          <p:cNvSpPr txBox="1"/>
          <p:nvPr/>
        </p:nvSpPr>
        <p:spPr>
          <a:xfrm>
            <a:off x="8143390" y="2210037"/>
            <a:ext cx="3409343" cy="542035"/>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Modüler yapıda ayrı ayrı geliştirilmeye imkan verdiğinden sistemi tasarlamak daha kolaydır.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1" name="TextBox 220">
            <a:extLst>
              <a:ext uri="{FF2B5EF4-FFF2-40B4-BE49-F238E27FC236}">
                <a16:creationId xmlns:a16="http://schemas.microsoft.com/office/drawing/2014/main" id="{9AEC8307-A8E0-CBC3-C7EE-87A38069E6EF}"/>
              </a:ext>
            </a:extLst>
          </p:cNvPr>
          <p:cNvSpPr txBox="1"/>
          <p:nvPr/>
        </p:nvSpPr>
        <p:spPr>
          <a:xfrm>
            <a:off x="320901" y="4952146"/>
            <a:ext cx="3409343" cy="692190"/>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Sorunların tespitinde ve oluşacak sorunlarda aşamalar gözden geçirildiğinde zaman kaybı yaratır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5DB86792-87AF-A51E-EBCC-756F8FA36D46}"/>
              </a:ext>
            </a:extLst>
          </p:cNvPr>
          <p:cNvSpPr txBox="1"/>
          <p:nvPr/>
        </p:nvSpPr>
        <p:spPr>
          <a:xfrm>
            <a:off x="8255970" y="4952146"/>
            <a:ext cx="3409343" cy="542035"/>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Her modül kendi içindeki sorunları ve aşamaları inceler. Sorunu olmayan modüller işlerine devam eder.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94" name="Rectangle 193">
            <a:extLst>
              <a:ext uri="{FF2B5EF4-FFF2-40B4-BE49-F238E27FC236}">
                <a16:creationId xmlns:a16="http://schemas.microsoft.com/office/drawing/2014/main" id="{F3C7CB2F-A953-15C2-06D2-26CF087E5D2C}"/>
              </a:ext>
            </a:extLst>
          </p:cNvPr>
          <p:cNvSpPr/>
          <p:nvPr/>
        </p:nvSpPr>
        <p:spPr>
          <a:xfrm>
            <a:off x="6403808" y="3261062"/>
            <a:ext cx="1191128" cy="1191128"/>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6DAB0C60-D763-29AD-18FE-B17ABB344A2A}"/>
              </a:ext>
            </a:extLst>
          </p:cNvPr>
          <p:cNvSpPr txBox="1"/>
          <p:nvPr/>
        </p:nvSpPr>
        <p:spPr>
          <a:xfrm>
            <a:off x="8255970" y="3506693"/>
            <a:ext cx="3409343" cy="542035"/>
          </a:xfrm>
          <a:prstGeom prst="rect">
            <a:avLst/>
          </a:prstGeom>
          <a:noFill/>
        </p:spPr>
        <p:txBody>
          <a:bodyPr wrap="square" lIns="0" rIns="0" rtlCol="0">
            <a:noAutofit/>
          </a:body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Modüler yapıda her modül kendi aşamalarını takip ettiğinden adımlar daha anlaşılırdır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47" name="Group 246">
            <a:extLst>
              <a:ext uri="{FF2B5EF4-FFF2-40B4-BE49-F238E27FC236}">
                <a16:creationId xmlns:a16="http://schemas.microsoft.com/office/drawing/2014/main" id="{7DB0F8AA-B8C2-B2D6-F728-D1A1F3B8B301}"/>
              </a:ext>
            </a:extLst>
          </p:cNvPr>
          <p:cNvGrpSpPr/>
          <p:nvPr/>
        </p:nvGrpSpPr>
        <p:grpSpPr>
          <a:xfrm>
            <a:off x="6722076" y="3566611"/>
            <a:ext cx="554592" cy="580030"/>
            <a:chOff x="7718425" y="1444625"/>
            <a:chExt cx="346076" cy="361950"/>
          </a:xfrm>
          <a:solidFill>
            <a:schemeClr val="bg1"/>
          </a:solidFill>
        </p:grpSpPr>
        <p:sp>
          <p:nvSpPr>
            <p:cNvPr id="248" name="Freeform 1439">
              <a:extLst>
                <a:ext uri="{FF2B5EF4-FFF2-40B4-BE49-F238E27FC236}">
                  <a16:creationId xmlns:a16="http://schemas.microsoft.com/office/drawing/2014/main" id="{EDDC6076-3BBD-3ADD-77FF-526B727F9183}"/>
                </a:ext>
              </a:extLst>
            </p:cNvPr>
            <p:cNvSpPr>
              <a:spLocks/>
            </p:cNvSpPr>
            <p:nvPr/>
          </p:nvSpPr>
          <p:spPr bwMode="auto">
            <a:xfrm>
              <a:off x="7748588"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1440">
              <a:extLst>
                <a:ext uri="{FF2B5EF4-FFF2-40B4-BE49-F238E27FC236}">
                  <a16:creationId xmlns:a16="http://schemas.microsoft.com/office/drawing/2014/main" id="{4F2D0845-3088-1A74-C5C1-3489E19AD882}"/>
                </a:ext>
              </a:extLst>
            </p:cNvPr>
            <p:cNvSpPr>
              <a:spLocks noEditPoints="1"/>
            </p:cNvSpPr>
            <p:nvPr/>
          </p:nvSpPr>
          <p:spPr bwMode="auto">
            <a:xfrm>
              <a:off x="7913688" y="1611313"/>
              <a:ext cx="150813" cy="58738"/>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1441">
              <a:extLst>
                <a:ext uri="{FF2B5EF4-FFF2-40B4-BE49-F238E27FC236}">
                  <a16:creationId xmlns:a16="http://schemas.microsoft.com/office/drawing/2014/main" id="{11EFBC00-0902-7510-70FF-6888BBA03571}"/>
                </a:ext>
              </a:extLst>
            </p:cNvPr>
            <p:cNvSpPr>
              <a:spLocks/>
            </p:cNvSpPr>
            <p:nvPr/>
          </p:nvSpPr>
          <p:spPr bwMode="auto">
            <a:xfrm>
              <a:off x="7943850" y="1611313"/>
              <a:ext cx="15875"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1" name="Freeform 1442">
              <a:extLst>
                <a:ext uri="{FF2B5EF4-FFF2-40B4-BE49-F238E27FC236}">
                  <a16:creationId xmlns:a16="http://schemas.microsoft.com/office/drawing/2014/main" id="{96FA7428-B587-29E8-730B-9151D5FB8EC1}"/>
                </a:ext>
              </a:extLst>
            </p:cNvPr>
            <p:cNvSpPr>
              <a:spLocks/>
            </p:cNvSpPr>
            <p:nvPr/>
          </p:nvSpPr>
          <p:spPr bwMode="auto">
            <a:xfrm>
              <a:off x="8020050" y="1611313"/>
              <a:ext cx="14288"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2" name="Freeform 1443">
              <a:extLst>
                <a:ext uri="{FF2B5EF4-FFF2-40B4-BE49-F238E27FC236}">
                  <a16:creationId xmlns:a16="http://schemas.microsoft.com/office/drawing/2014/main" id="{3FEFE1AB-1122-7420-97FF-3E36940D942B}"/>
                </a:ext>
              </a:extLst>
            </p:cNvPr>
            <p:cNvSpPr>
              <a:spLocks noEditPoints="1"/>
            </p:cNvSpPr>
            <p:nvPr/>
          </p:nvSpPr>
          <p:spPr bwMode="auto">
            <a:xfrm>
              <a:off x="7899400" y="165576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1444">
              <a:extLst>
                <a:ext uri="{FF2B5EF4-FFF2-40B4-BE49-F238E27FC236}">
                  <a16:creationId xmlns:a16="http://schemas.microsoft.com/office/drawing/2014/main" id="{170016DD-E174-5841-24CD-16A3F444CC3B}"/>
                </a:ext>
              </a:extLst>
            </p:cNvPr>
            <p:cNvSpPr>
              <a:spLocks/>
            </p:cNvSpPr>
            <p:nvPr/>
          </p:nvSpPr>
          <p:spPr bwMode="auto">
            <a:xfrm>
              <a:off x="7929563" y="1655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445">
              <a:extLst>
                <a:ext uri="{FF2B5EF4-FFF2-40B4-BE49-F238E27FC236}">
                  <a16:creationId xmlns:a16="http://schemas.microsoft.com/office/drawing/2014/main" id="{5BCB8111-DD09-6F0C-397A-E73F995A3E59}"/>
                </a:ext>
              </a:extLst>
            </p:cNvPr>
            <p:cNvSpPr>
              <a:spLocks/>
            </p:cNvSpPr>
            <p:nvPr/>
          </p:nvSpPr>
          <p:spPr bwMode="auto">
            <a:xfrm>
              <a:off x="8004175" y="165576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446">
              <a:extLst>
                <a:ext uri="{FF2B5EF4-FFF2-40B4-BE49-F238E27FC236}">
                  <a16:creationId xmlns:a16="http://schemas.microsoft.com/office/drawing/2014/main" id="{8C30542F-6DE5-EADF-1788-A871F4165977}"/>
                </a:ext>
              </a:extLst>
            </p:cNvPr>
            <p:cNvSpPr>
              <a:spLocks noEditPoints="1"/>
            </p:cNvSpPr>
            <p:nvPr/>
          </p:nvSpPr>
          <p:spPr bwMode="auto">
            <a:xfrm>
              <a:off x="7913688"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447">
              <a:extLst>
                <a:ext uri="{FF2B5EF4-FFF2-40B4-BE49-F238E27FC236}">
                  <a16:creationId xmlns:a16="http://schemas.microsoft.com/office/drawing/2014/main" id="{79C365A1-FCB4-81EA-1106-C844ABDE81F0}"/>
                </a:ext>
              </a:extLst>
            </p:cNvPr>
            <p:cNvSpPr>
              <a:spLocks/>
            </p:cNvSpPr>
            <p:nvPr/>
          </p:nvSpPr>
          <p:spPr bwMode="auto">
            <a:xfrm>
              <a:off x="7943850"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448">
              <a:extLst>
                <a:ext uri="{FF2B5EF4-FFF2-40B4-BE49-F238E27FC236}">
                  <a16:creationId xmlns:a16="http://schemas.microsoft.com/office/drawing/2014/main" id="{60FD062C-D8E6-2EFD-3523-BC1DCC950028}"/>
                </a:ext>
              </a:extLst>
            </p:cNvPr>
            <p:cNvSpPr>
              <a:spLocks/>
            </p:cNvSpPr>
            <p:nvPr/>
          </p:nvSpPr>
          <p:spPr bwMode="auto">
            <a:xfrm>
              <a:off x="8020050"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449">
              <a:extLst>
                <a:ext uri="{FF2B5EF4-FFF2-40B4-BE49-F238E27FC236}">
                  <a16:creationId xmlns:a16="http://schemas.microsoft.com/office/drawing/2014/main" id="{22236366-21DE-5593-D3CA-330B4F6BAE18}"/>
                </a:ext>
              </a:extLst>
            </p:cNvPr>
            <p:cNvSpPr>
              <a:spLocks noEditPoints="1"/>
            </p:cNvSpPr>
            <p:nvPr/>
          </p:nvSpPr>
          <p:spPr bwMode="auto">
            <a:xfrm>
              <a:off x="7899400" y="1746250"/>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450">
              <a:extLst>
                <a:ext uri="{FF2B5EF4-FFF2-40B4-BE49-F238E27FC236}">
                  <a16:creationId xmlns:a16="http://schemas.microsoft.com/office/drawing/2014/main" id="{75EEC0E9-D1E9-D806-BDCE-0C1B2D233C14}"/>
                </a:ext>
              </a:extLst>
            </p:cNvPr>
            <p:cNvSpPr>
              <a:spLocks/>
            </p:cNvSpPr>
            <p:nvPr/>
          </p:nvSpPr>
          <p:spPr bwMode="auto">
            <a:xfrm>
              <a:off x="79295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451">
              <a:extLst>
                <a:ext uri="{FF2B5EF4-FFF2-40B4-BE49-F238E27FC236}">
                  <a16:creationId xmlns:a16="http://schemas.microsoft.com/office/drawing/2014/main" id="{1DA776FD-5CF2-A714-56A9-2B93168824A8}"/>
                </a:ext>
              </a:extLst>
            </p:cNvPr>
            <p:cNvSpPr>
              <a:spLocks/>
            </p:cNvSpPr>
            <p:nvPr/>
          </p:nvSpPr>
          <p:spPr bwMode="auto">
            <a:xfrm>
              <a:off x="8004175"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452">
              <a:extLst>
                <a:ext uri="{FF2B5EF4-FFF2-40B4-BE49-F238E27FC236}">
                  <a16:creationId xmlns:a16="http://schemas.microsoft.com/office/drawing/2014/main" id="{7D0CEF3B-E7DD-4233-BBAC-7EBAF482F336}"/>
                </a:ext>
              </a:extLst>
            </p:cNvPr>
            <p:cNvSpPr>
              <a:spLocks noEditPoints="1"/>
            </p:cNvSpPr>
            <p:nvPr/>
          </p:nvSpPr>
          <p:spPr bwMode="auto">
            <a:xfrm>
              <a:off x="7718425"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453">
              <a:extLst>
                <a:ext uri="{FF2B5EF4-FFF2-40B4-BE49-F238E27FC236}">
                  <a16:creationId xmlns:a16="http://schemas.microsoft.com/office/drawing/2014/main" id="{A3E49C3D-D578-05F8-CC02-B11AD9374D17}"/>
                </a:ext>
              </a:extLst>
            </p:cNvPr>
            <p:cNvSpPr>
              <a:spLocks/>
            </p:cNvSpPr>
            <p:nvPr/>
          </p:nvSpPr>
          <p:spPr bwMode="auto">
            <a:xfrm>
              <a:off x="7824788"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454">
              <a:extLst>
                <a:ext uri="{FF2B5EF4-FFF2-40B4-BE49-F238E27FC236}">
                  <a16:creationId xmlns:a16="http://schemas.microsoft.com/office/drawing/2014/main" id="{2A230A13-89BB-C5C2-3F70-50F9DEFD6523}"/>
                </a:ext>
              </a:extLst>
            </p:cNvPr>
            <p:cNvSpPr>
              <a:spLocks noEditPoints="1"/>
            </p:cNvSpPr>
            <p:nvPr/>
          </p:nvSpPr>
          <p:spPr bwMode="auto">
            <a:xfrm>
              <a:off x="7734300" y="1746250"/>
              <a:ext cx="149225"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455">
              <a:extLst>
                <a:ext uri="{FF2B5EF4-FFF2-40B4-BE49-F238E27FC236}">
                  <a16:creationId xmlns:a16="http://schemas.microsoft.com/office/drawing/2014/main" id="{C02C036D-DE8F-9029-7B73-1ACEE47EA910}"/>
                </a:ext>
              </a:extLst>
            </p:cNvPr>
            <p:cNvSpPr>
              <a:spLocks/>
            </p:cNvSpPr>
            <p:nvPr/>
          </p:nvSpPr>
          <p:spPr bwMode="auto">
            <a:xfrm>
              <a:off x="7839075"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456">
              <a:extLst>
                <a:ext uri="{FF2B5EF4-FFF2-40B4-BE49-F238E27FC236}">
                  <a16:creationId xmlns:a16="http://schemas.microsoft.com/office/drawing/2014/main" id="{5F26B7B8-6670-6C6F-F85C-A3F32E4E3D32}"/>
                </a:ext>
              </a:extLst>
            </p:cNvPr>
            <p:cNvSpPr>
              <a:spLocks/>
            </p:cNvSpPr>
            <p:nvPr/>
          </p:nvSpPr>
          <p:spPr bwMode="auto">
            <a:xfrm>
              <a:off x="77644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457">
              <a:extLst>
                <a:ext uri="{FF2B5EF4-FFF2-40B4-BE49-F238E27FC236}">
                  <a16:creationId xmlns:a16="http://schemas.microsoft.com/office/drawing/2014/main" id="{32228B6B-DF9F-5866-7354-6F637A6DF11F}"/>
                </a:ext>
              </a:extLst>
            </p:cNvPr>
            <p:cNvSpPr>
              <a:spLocks/>
            </p:cNvSpPr>
            <p:nvPr/>
          </p:nvSpPr>
          <p:spPr bwMode="auto">
            <a:xfrm>
              <a:off x="7726363" y="1444625"/>
              <a:ext cx="338138" cy="211138"/>
            </a:xfrm>
            <a:custGeom>
              <a:avLst/>
              <a:gdLst>
                <a:gd name="T0" fmla="*/ 2 w 90"/>
                <a:gd name="T1" fmla="*/ 56 h 56"/>
                <a:gd name="T2" fmla="*/ 1 w 90"/>
                <a:gd name="T3" fmla="*/ 55 h 56"/>
                <a:gd name="T4" fmla="*/ 1 w 90"/>
                <a:gd name="T5" fmla="*/ 52 h 56"/>
                <a:gd name="T6" fmla="*/ 37 w 90"/>
                <a:gd name="T7" fmla="*/ 16 h 56"/>
                <a:gd name="T8" fmla="*/ 39 w 90"/>
                <a:gd name="T9" fmla="*/ 16 h 56"/>
                <a:gd name="T10" fmla="*/ 58 w 90"/>
                <a:gd name="T11" fmla="*/ 31 h 56"/>
                <a:gd name="T12" fmla="*/ 87 w 90"/>
                <a:gd name="T13" fmla="*/ 1 h 56"/>
                <a:gd name="T14" fmla="*/ 89 w 90"/>
                <a:gd name="T15" fmla="*/ 1 h 56"/>
                <a:gd name="T16" fmla="*/ 89 w 90"/>
                <a:gd name="T17" fmla="*/ 3 h 56"/>
                <a:gd name="T18" fmla="*/ 59 w 90"/>
                <a:gd name="T19" fmla="*/ 35 h 56"/>
                <a:gd name="T20" fmla="*/ 57 w 90"/>
                <a:gd name="T21" fmla="*/ 35 h 56"/>
                <a:gd name="T22" fmla="*/ 38 w 90"/>
                <a:gd name="T23" fmla="*/ 21 h 56"/>
                <a:gd name="T24" fmla="*/ 3 w 90"/>
                <a:gd name="T25" fmla="*/ 55 h 56"/>
                <a:gd name="T26" fmla="*/ 2 w 9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56">
                  <a:moveTo>
                    <a:pt x="2" y="56"/>
                  </a:moveTo>
                  <a:cubicBezTo>
                    <a:pt x="1" y="56"/>
                    <a:pt x="1" y="56"/>
                    <a:pt x="1" y="55"/>
                  </a:cubicBezTo>
                  <a:cubicBezTo>
                    <a:pt x="0" y="55"/>
                    <a:pt x="0" y="53"/>
                    <a:pt x="1" y="52"/>
                  </a:cubicBezTo>
                  <a:cubicBezTo>
                    <a:pt x="37" y="16"/>
                    <a:pt x="37" y="16"/>
                    <a:pt x="37" y="16"/>
                  </a:cubicBezTo>
                  <a:cubicBezTo>
                    <a:pt x="37" y="16"/>
                    <a:pt x="38" y="16"/>
                    <a:pt x="39" y="16"/>
                  </a:cubicBezTo>
                  <a:cubicBezTo>
                    <a:pt x="58" y="31"/>
                    <a:pt x="58" y="31"/>
                    <a:pt x="58" y="31"/>
                  </a:cubicBezTo>
                  <a:cubicBezTo>
                    <a:pt x="87" y="1"/>
                    <a:pt x="87" y="1"/>
                    <a:pt x="87" y="1"/>
                  </a:cubicBezTo>
                  <a:cubicBezTo>
                    <a:pt x="87" y="0"/>
                    <a:pt x="89" y="0"/>
                    <a:pt x="89" y="1"/>
                  </a:cubicBezTo>
                  <a:cubicBezTo>
                    <a:pt x="90" y="1"/>
                    <a:pt x="90" y="3"/>
                    <a:pt x="89" y="3"/>
                  </a:cubicBezTo>
                  <a:cubicBezTo>
                    <a:pt x="59" y="35"/>
                    <a:pt x="59" y="35"/>
                    <a:pt x="59" y="35"/>
                  </a:cubicBezTo>
                  <a:cubicBezTo>
                    <a:pt x="59" y="36"/>
                    <a:pt x="58" y="36"/>
                    <a:pt x="57" y="35"/>
                  </a:cubicBezTo>
                  <a:cubicBezTo>
                    <a:pt x="38" y="21"/>
                    <a:pt x="38" y="21"/>
                    <a:pt x="38" y="21"/>
                  </a:cubicBezTo>
                  <a:cubicBezTo>
                    <a:pt x="3" y="55"/>
                    <a:pt x="3" y="55"/>
                    <a:pt x="3" y="55"/>
                  </a:cubicBezTo>
                  <a:cubicBezTo>
                    <a:pt x="3" y="56"/>
                    <a:pt x="3" y="56"/>
                    <a:pt x="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1458">
              <a:extLst>
                <a:ext uri="{FF2B5EF4-FFF2-40B4-BE49-F238E27FC236}">
                  <a16:creationId xmlns:a16="http://schemas.microsoft.com/office/drawing/2014/main" id="{08F16589-1078-4B67-D3D8-556D57A00E6D}"/>
                </a:ext>
              </a:extLst>
            </p:cNvPr>
            <p:cNvSpPr>
              <a:spLocks/>
            </p:cNvSpPr>
            <p:nvPr/>
          </p:nvSpPr>
          <p:spPr bwMode="auto">
            <a:xfrm>
              <a:off x="7943850" y="1444625"/>
              <a:ext cx="120650" cy="112713"/>
            </a:xfrm>
            <a:custGeom>
              <a:avLst/>
              <a:gdLst>
                <a:gd name="T0" fmla="*/ 30 w 32"/>
                <a:gd name="T1" fmla="*/ 30 h 30"/>
                <a:gd name="T2" fmla="*/ 28 w 32"/>
                <a:gd name="T3" fmla="*/ 28 h 30"/>
                <a:gd name="T4" fmla="*/ 28 w 32"/>
                <a:gd name="T5" fmla="*/ 4 h 30"/>
                <a:gd name="T6" fmla="*/ 2 w 32"/>
                <a:gd name="T7" fmla="*/ 4 h 30"/>
                <a:gd name="T8" fmla="*/ 0 w 32"/>
                <a:gd name="T9" fmla="*/ 2 h 30"/>
                <a:gd name="T10" fmla="*/ 2 w 32"/>
                <a:gd name="T11" fmla="*/ 0 h 30"/>
                <a:gd name="T12" fmla="*/ 30 w 32"/>
                <a:gd name="T13" fmla="*/ 0 h 30"/>
                <a:gd name="T14" fmla="*/ 32 w 32"/>
                <a:gd name="T15" fmla="*/ 2 h 30"/>
                <a:gd name="T16" fmla="*/ 32 w 32"/>
                <a:gd name="T17" fmla="*/ 28 h 30"/>
                <a:gd name="T18" fmla="*/ 30 w 3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0">
                  <a:moveTo>
                    <a:pt x="30" y="30"/>
                  </a:moveTo>
                  <a:cubicBezTo>
                    <a:pt x="29" y="30"/>
                    <a:pt x="28" y="29"/>
                    <a:pt x="28" y="28"/>
                  </a:cubicBezTo>
                  <a:cubicBezTo>
                    <a:pt x="28" y="4"/>
                    <a:pt x="28" y="4"/>
                    <a:pt x="28" y="4"/>
                  </a:cubicBezTo>
                  <a:cubicBezTo>
                    <a:pt x="2" y="4"/>
                    <a:pt x="2" y="4"/>
                    <a:pt x="2" y="4"/>
                  </a:cubicBezTo>
                  <a:cubicBezTo>
                    <a:pt x="1" y="4"/>
                    <a:pt x="0" y="3"/>
                    <a:pt x="0" y="2"/>
                  </a:cubicBezTo>
                  <a:cubicBezTo>
                    <a:pt x="0" y="1"/>
                    <a:pt x="1" y="0"/>
                    <a:pt x="2" y="0"/>
                  </a:cubicBezTo>
                  <a:cubicBezTo>
                    <a:pt x="30" y="0"/>
                    <a:pt x="30" y="0"/>
                    <a:pt x="30" y="0"/>
                  </a:cubicBezTo>
                  <a:cubicBezTo>
                    <a:pt x="31" y="0"/>
                    <a:pt x="32" y="1"/>
                    <a:pt x="32" y="2"/>
                  </a:cubicBezTo>
                  <a:cubicBezTo>
                    <a:pt x="32" y="28"/>
                    <a:pt x="32" y="28"/>
                    <a:pt x="32" y="28"/>
                  </a:cubicBezTo>
                  <a:cubicBezTo>
                    <a:pt x="32" y="29"/>
                    <a:pt x="31" y="30"/>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8" name="Rectangle 87">
            <a:extLst>
              <a:ext uri="{FF2B5EF4-FFF2-40B4-BE49-F238E27FC236}">
                <a16:creationId xmlns:a16="http://schemas.microsoft.com/office/drawing/2014/main" id="{6CA0B74B-EFFF-6B41-FA3C-1ACDFD40D0BD}"/>
              </a:ext>
            </a:extLst>
          </p:cNvPr>
          <p:cNvSpPr/>
          <p:nvPr/>
        </p:nvSpPr>
        <p:spPr>
          <a:xfrm rot="5400000">
            <a:off x="11401543" y="2774436"/>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A365A00-158C-DB8E-DA18-5BBC4DA79F3E}"/>
              </a:ext>
            </a:extLst>
          </p:cNvPr>
          <p:cNvSpPr/>
          <p:nvPr/>
        </p:nvSpPr>
        <p:spPr>
          <a:xfrm rot="5400000">
            <a:off x="11401543" y="4176116"/>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5DCF327-C236-05CF-9305-7D6691A68F1A}"/>
              </a:ext>
            </a:extLst>
          </p:cNvPr>
          <p:cNvSpPr/>
          <p:nvPr/>
        </p:nvSpPr>
        <p:spPr>
          <a:xfrm rot="5400000">
            <a:off x="11401543" y="5577793"/>
            <a:ext cx="48095" cy="479445"/>
          </a:xfrm>
          <a:prstGeom prst="rect">
            <a:avLst/>
          </a:prstGeom>
          <a:solidFill>
            <a:srgbClr val="F3BE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87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06929B66-1416-9BBC-1A98-C3285BBE70ED}"/>
              </a:ext>
            </a:extLst>
          </p:cNvPr>
          <p:cNvSpPr/>
          <p:nvPr/>
        </p:nvSpPr>
        <p:spPr>
          <a:xfrm>
            <a:off x="4660491" y="1425677"/>
            <a:ext cx="4129548" cy="4883048"/>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426147-C84B-C7DD-F67E-825DFC036228}"/>
              </a:ext>
            </a:extLst>
          </p:cNvPr>
          <p:cNvSpPr/>
          <p:nvPr/>
        </p:nvSpPr>
        <p:spPr>
          <a:xfrm>
            <a:off x="1670127" y="3406314"/>
            <a:ext cx="921774" cy="921774"/>
          </a:xfrm>
          <a:prstGeom prst="ellipse">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ircle: Hollow 7">
            <a:extLst>
              <a:ext uri="{FF2B5EF4-FFF2-40B4-BE49-F238E27FC236}">
                <a16:creationId xmlns:a16="http://schemas.microsoft.com/office/drawing/2014/main" id="{35D6D1E7-9840-A5BB-401C-88AA40A9E93A}"/>
              </a:ext>
            </a:extLst>
          </p:cNvPr>
          <p:cNvSpPr/>
          <p:nvPr/>
        </p:nvSpPr>
        <p:spPr>
          <a:xfrm>
            <a:off x="983098" y="2719285"/>
            <a:ext cx="2295832" cy="2295832"/>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28D5DBC6-E4D4-95E6-A88A-39176AF4AA5C}"/>
              </a:ext>
            </a:extLst>
          </p:cNvPr>
          <p:cNvSpPr/>
          <p:nvPr/>
        </p:nvSpPr>
        <p:spPr>
          <a:xfrm>
            <a:off x="1325491" y="3061678"/>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Target outline">
            <a:extLst>
              <a:ext uri="{FF2B5EF4-FFF2-40B4-BE49-F238E27FC236}">
                <a16:creationId xmlns:a16="http://schemas.microsoft.com/office/drawing/2014/main" id="{D3EE4786-EEAD-0A10-7A29-931BFF961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7513" y="3523700"/>
            <a:ext cx="687003" cy="687003"/>
          </a:xfrm>
          <a:prstGeom prst="rect">
            <a:avLst/>
          </a:prstGeom>
        </p:spPr>
      </p:pic>
      <p:sp>
        <p:nvSpPr>
          <p:cNvPr id="18" name="Oval 17">
            <a:extLst>
              <a:ext uri="{FF2B5EF4-FFF2-40B4-BE49-F238E27FC236}">
                <a16:creationId xmlns:a16="http://schemas.microsoft.com/office/drawing/2014/main" id="{38039FDD-C7C7-2096-1505-422BC7DC661C}"/>
              </a:ext>
            </a:extLst>
          </p:cNvPr>
          <p:cNvSpPr/>
          <p:nvPr/>
        </p:nvSpPr>
        <p:spPr>
          <a:xfrm>
            <a:off x="4241244" y="1718796"/>
            <a:ext cx="853762" cy="853762"/>
          </a:xfrm>
          <a:prstGeom prst="ellipse">
            <a:avLst/>
          </a:prstGeom>
          <a:solidFill>
            <a:srgbClr val="00144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1A69E5-5CEF-3A43-82D0-291423D2CC8F}"/>
              </a:ext>
            </a:extLst>
          </p:cNvPr>
          <p:cNvSpPr/>
          <p:nvPr/>
        </p:nvSpPr>
        <p:spPr>
          <a:xfrm>
            <a:off x="4241244" y="3440320"/>
            <a:ext cx="853762" cy="853762"/>
          </a:xfrm>
          <a:prstGeom prst="ellipse">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C2E86D-7D94-9E23-46AE-1BC4ED82D888}"/>
              </a:ext>
            </a:extLst>
          </p:cNvPr>
          <p:cNvSpPr/>
          <p:nvPr/>
        </p:nvSpPr>
        <p:spPr>
          <a:xfrm>
            <a:off x="4241244" y="5161844"/>
            <a:ext cx="853762" cy="853762"/>
          </a:xfrm>
          <a:prstGeom prst="ellipse">
            <a:avLst/>
          </a:prstGeom>
          <a:solidFill>
            <a:srgbClr val="F3BE94"/>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0767450-F07A-656B-1CA7-9FB1CEA0D93D}"/>
              </a:ext>
            </a:extLst>
          </p:cNvPr>
          <p:cNvSpPr/>
          <p:nvPr/>
        </p:nvSpPr>
        <p:spPr>
          <a:xfrm>
            <a:off x="4353144" y="1830696"/>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01</a:t>
            </a:r>
          </a:p>
        </p:txBody>
      </p:sp>
      <p:sp>
        <p:nvSpPr>
          <p:cNvPr id="22" name="Oval 21">
            <a:extLst>
              <a:ext uri="{FF2B5EF4-FFF2-40B4-BE49-F238E27FC236}">
                <a16:creationId xmlns:a16="http://schemas.microsoft.com/office/drawing/2014/main" id="{2A8F79FF-7BD3-F885-B2B1-DFB24B73E2C0}"/>
              </a:ext>
            </a:extLst>
          </p:cNvPr>
          <p:cNvSpPr/>
          <p:nvPr/>
        </p:nvSpPr>
        <p:spPr>
          <a:xfrm>
            <a:off x="4353144" y="3552220"/>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02</a:t>
            </a:r>
          </a:p>
        </p:txBody>
      </p:sp>
      <p:sp>
        <p:nvSpPr>
          <p:cNvPr id="23" name="Oval 22">
            <a:extLst>
              <a:ext uri="{FF2B5EF4-FFF2-40B4-BE49-F238E27FC236}">
                <a16:creationId xmlns:a16="http://schemas.microsoft.com/office/drawing/2014/main" id="{2026BFD9-C6D1-E894-A343-257AB742A28B}"/>
              </a:ext>
            </a:extLst>
          </p:cNvPr>
          <p:cNvSpPr/>
          <p:nvPr/>
        </p:nvSpPr>
        <p:spPr>
          <a:xfrm>
            <a:off x="4353144" y="5273744"/>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03</a:t>
            </a:r>
          </a:p>
        </p:txBody>
      </p:sp>
      <p:cxnSp>
        <p:nvCxnSpPr>
          <p:cNvPr id="25" name="Straight Connector 24">
            <a:extLst>
              <a:ext uri="{FF2B5EF4-FFF2-40B4-BE49-F238E27FC236}">
                <a16:creationId xmlns:a16="http://schemas.microsoft.com/office/drawing/2014/main" id="{9EB31208-2FE8-E8DB-91A5-8CECB846EF66}"/>
              </a:ext>
            </a:extLst>
          </p:cNvPr>
          <p:cNvCxnSpPr>
            <a:cxnSpLocks/>
            <a:stCxn id="8" idx="7"/>
            <a:endCxn id="18" idx="2"/>
          </p:cNvCxnSpPr>
          <p:nvPr/>
        </p:nvCxnSpPr>
        <p:spPr>
          <a:xfrm flipV="1">
            <a:off x="2942713" y="2145677"/>
            <a:ext cx="1298531" cy="909825"/>
          </a:xfrm>
          <a:prstGeom prst="line">
            <a:avLst/>
          </a:prstGeom>
          <a:ln w="25400">
            <a:solidFill>
              <a:srgbClr val="0014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F0EFF1-287B-0584-2AC0-90542212B52C}"/>
              </a:ext>
            </a:extLst>
          </p:cNvPr>
          <p:cNvCxnSpPr>
            <a:cxnSpLocks/>
            <a:stCxn id="7" idx="6"/>
            <a:endCxn id="19" idx="2"/>
          </p:cNvCxnSpPr>
          <p:nvPr/>
        </p:nvCxnSpPr>
        <p:spPr>
          <a:xfrm>
            <a:off x="2936537" y="3867201"/>
            <a:ext cx="1304707" cy="0"/>
          </a:xfrm>
          <a:prstGeom prst="line">
            <a:avLst/>
          </a:prstGeom>
          <a:ln w="25400">
            <a:solidFill>
              <a:srgbClr val="F5AE1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AC819F-DC50-89A1-DAA3-CCFB881C81FC}"/>
              </a:ext>
            </a:extLst>
          </p:cNvPr>
          <p:cNvCxnSpPr>
            <a:cxnSpLocks/>
            <a:stCxn id="2" idx="5"/>
            <a:endCxn id="20" idx="2"/>
          </p:cNvCxnSpPr>
          <p:nvPr/>
        </p:nvCxnSpPr>
        <p:spPr>
          <a:xfrm>
            <a:off x="2456910" y="4193097"/>
            <a:ext cx="1784334" cy="1395628"/>
          </a:xfrm>
          <a:prstGeom prst="line">
            <a:avLst/>
          </a:prstGeom>
          <a:ln w="25400">
            <a:solidFill>
              <a:srgbClr val="F3BE94"/>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0F8D780F-4461-0C23-59A6-A432FF0CB140}"/>
              </a:ext>
            </a:extLst>
          </p:cNvPr>
          <p:cNvSpPr txBox="1">
            <a:spLocks/>
          </p:cNvSpPr>
          <p:nvPr/>
        </p:nvSpPr>
        <p:spPr>
          <a:xfrm>
            <a:off x="5341666" y="1714790"/>
            <a:ext cx="3182902" cy="1292662"/>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Ekibin tercihine göre planlama süreç veya modül öncelikli yapılabilir. Ancak sistemi modüllerine ayrılmak sonrada süreç yaklaşımı kullanmak , alt planları basitleştirir ve yönetimi kolaylaştırır.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D7EF9F5A-F566-B4FD-5809-9E9325571850}"/>
              </a:ext>
            </a:extLst>
          </p:cNvPr>
          <p:cNvSpPr txBox="1">
            <a:spLocks/>
          </p:cNvSpPr>
          <p:nvPr/>
        </p:nvSpPr>
        <p:spPr>
          <a:xfrm>
            <a:off x="5341666" y="3436314"/>
            <a:ext cx="3182902"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Öncelikle modülleri belirlemek, daha sonra bunları geliştirme ve entegrasyon süreçlerinin ayrıntılı planlanması bir çok problemin çözümüdür.</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9" name="Title 1">
            <a:extLst>
              <a:ext uri="{FF2B5EF4-FFF2-40B4-BE49-F238E27FC236}">
                <a16:creationId xmlns:a16="http://schemas.microsoft.com/office/drawing/2014/main" id="{A1A8EEF6-EBD2-4062-9C0F-902FC0E23D5E}"/>
              </a:ext>
            </a:extLst>
          </p:cNvPr>
          <p:cNvSpPr txBox="1">
            <a:spLocks/>
          </p:cNvSpPr>
          <p:nvPr/>
        </p:nvSpPr>
        <p:spPr>
          <a:xfrm>
            <a:off x="5341666" y="5157838"/>
            <a:ext cx="3182902" cy="43088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tr-TR" sz="1400"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Her modül için ayrı bir devreye alma tarihi belirlemek mümkündür. </a:t>
            </a:r>
            <a:endParaRPr lang="en-US" sz="1400" dirty="0">
              <a:solidFill>
                <a:srgbClr val="00144F"/>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95" name="Title 1023">
            <a:extLst>
              <a:ext uri="{FF2B5EF4-FFF2-40B4-BE49-F238E27FC236}">
                <a16:creationId xmlns:a16="http://schemas.microsoft.com/office/drawing/2014/main" id="{17FF7FCA-E2EE-F32B-B09D-8BA4A5B8EE50}"/>
              </a:ext>
            </a:extLst>
          </p:cNvPr>
          <p:cNvSpPr txBox="1">
            <a:spLocks/>
          </p:cNvSpPr>
          <p:nvPr/>
        </p:nvSpPr>
        <p:spPr>
          <a:xfrm>
            <a:off x="1" y="549275"/>
            <a:ext cx="12192000"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Modül öncelikli veya süreç öncelikli planlama</a:t>
            </a:r>
            <a:endParaRPr lang="en-US" dirty="0">
              <a:solidFill>
                <a:srgbClr val="00144F"/>
              </a:solidFill>
            </a:endParaRPr>
          </a:p>
        </p:txBody>
      </p:sp>
    </p:spTree>
    <p:extLst>
      <p:ext uri="{BB962C8B-B14F-4D97-AF65-F5344CB8AC3E}">
        <p14:creationId xmlns:p14="http://schemas.microsoft.com/office/powerpoint/2010/main" val="565084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9065319-FBA5-B1A9-C921-DE3FE6F567FB}"/>
              </a:ext>
            </a:extLst>
          </p:cNvPr>
          <p:cNvSpPr/>
          <p:nvPr/>
        </p:nvSpPr>
        <p:spPr>
          <a:xfrm>
            <a:off x="0" y="1839986"/>
            <a:ext cx="12192000" cy="40369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 name="Title 1023">
            <a:extLst>
              <a:ext uri="{FF2B5EF4-FFF2-40B4-BE49-F238E27FC236}">
                <a16:creationId xmlns:a16="http://schemas.microsoft.com/office/drawing/2014/main" id="{F0AA2056-63C8-01FF-B993-A6CF44A5ED25}"/>
              </a:ext>
            </a:extLst>
          </p:cNvPr>
          <p:cNvSpPr>
            <a:spLocks noGrp="1"/>
          </p:cNvSpPr>
          <p:nvPr>
            <p:ph type="title"/>
          </p:nvPr>
        </p:nvSpPr>
        <p:spPr>
          <a:xfrm>
            <a:off x="515938" y="549275"/>
            <a:ext cx="11160125" cy="1059607"/>
          </a:xfrm>
        </p:spPr>
        <p:txBody>
          <a:bodyPr/>
          <a:lstStyle/>
          <a:p>
            <a:r>
              <a:rPr kumimoji="0" lang="tr-TR" sz="44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Yapılacak işleri paralel hale getirmek</a:t>
            </a:r>
            <a:endParaRPr lang="en-US" dirty="0">
              <a:solidFill>
                <a:srgbClr val="00144F"/>
              </a:solidFill>
            </a:endParaRPr>
          </a:p>
        </p:txBody>
      </p:sp>
      <p:sp>
        <p:nvSpPr>
          <p:cNvPr id="43" name="Oval 51">
            <a:extLst>
              <a:ext uri="{FF2B5EF4-FFF2-40B4-BE49-F238E27FC236}">
                <a16:creationId xmlns:a16="http://schemas.microsoft.com/office/drawing/2014/main" id="{D0657BBF-AA21-3F21-8BBE-DF99695294D0}"/>
              </a:ext>
            </a:extLst>
          </p:cNvPr>
          <p:cNvSpPr>
            <a:spLocks noChangeArrowheads="1"/>
          </p:cNvSpPr>
          <p:nvPr/>
        </p:nvSpPr>
        <p:spPr bwMode="auto">
          <a:xfrm>
            <a:off x="3925377" y="1687147"/>
            <a:ext cx="4341247" cy="4342670"/>
          </a:xfrm>
          <a:prstGeom prst="ellipse">
            <a:avLst/>
          </a:prstGeom>
          <a:solidFill>
            <a:schemeClr val="bg1"/>
          </a:solidFill>
          <a:ln w="1428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53">
            <a:extLst>
              <a:ext uri="{FF2B5EF4-FFF2-40B4-BE49-F238E27FC236}">
                <a16:creationId xmlns:a16="http://schemas.microsoft.com/office/drawing/2014/main" id="{05A7027D-AA2A-2AA7-129D-DD08BF5C8F7C}"/>
              </a:ext>
            </a:extLst>
          </p:cNvPr>
          <p:cNvSpPr>
            <a:spLocks/>
          </p:cNvSpPr>
          <p:nvPr/>
        </p:nvSpPr>
        <p:spPr bwMode="auto">
          <a:xfrm>
            <a:off x="6096001" y="3851966"/>
            <a:ext cx="1849819" cy="1850966"/>
          </a:xfrm>
          <a:custGeom>
            <a:avLst/>
            <a:gdLst>
              <a:gd name="T0" fmla="*/ 829 w 1364"/>
              <a:gd name="T1" fmla="*/ 0 h 1365"/>
              <a:gd name="T2" fmla="*/ 716 w 1364"/>
              <a:gd name="T3" fmla="*/ 0 h 1365"/>
              <a:gd name="T4" fmla="*/ 511 w 1364"/>
              <a:gd name="T5" fmla="*/ 0 h 1365"/>
              <a:gd name="T6" fmla="*/ 432 w 1364"/>
              <a:gd name="T7" fmla="*/ 0 h 1365"/>
              <a:gd name="T8" fmla="*/ 0 w 1364"/>
              <a:gd name="T9" fmla="*/ 0 h 1365"/>
              <a:gd name="T10" fmla="*/ 0 w 1364"/>
              <a:gd name="T11" fmla="*/ 504 h 1365"/>
              <a:gd name="T12" fmla="*/ 0 w 1364"/>
              <a:gd name="T13" fmla="*/ 606 h 1365"/>
              <a:gd name="T14" fmla="*/ 0 w 1364"/>
              <a:gd name="T15" fmla="*/ 812 h 1365"/>
              <a:gd name="T16" fmla="*/ 0 w 1364"/>
              <a:gd name="T17" fmla="*/ 914 h 1365"/>
              <a:gd name="T18" fmla="*/ 0 w 1364"/>
              <a:gd name="T19" fmla="*/ 1365 h 1365"/>
              <a:gd name="T20" fmla="*/ 1364 w 1364"/>
              <a:gd name="T21" fmla="*/ 0 h 1365"/>
              <a:gd name="T22" fmla="*/ 829 w 1364"/>
              <a:gd name="T2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4" h="1365">
                <a:moveTo>
                  <a:pt x="829" y="0"/>
                </a:moveTo>
                <a:cubicBezTo>
                  <a:pt x="716" y="0"/>
                  <a:pt x="716" y="0"/>
                  <a:pt x="716" y="0"/>
                </a:cubicBezTo>
                <a:cubicBezTo>
                  <a:pt x="511" y="0"/>
                  <a:pt x="511" y="0"/>
                  <a:pt x="511" y="0"/>
                </a:cubicBezTo>
                <a:cubicBezTo>
                  <a:pt x="432" y="0"/>
                  <a:pt x="432" y="0"/>
                  <a:pt x="432" y="0"/>
                </a:cubicBezTo>
                <a:cubicBezTo>
                  <a:pt x="0" y="0"/>
                  <a:pt x="0" y="0"/>
                  <a:pt x="0" y="0"/>
                </a:cubicBezTo>
                <a:cubicBezTo>
                  <a:pt x="0" y="504"/>
                  <a:pt x="0" y="504"/>
                  <a:pt x="0" y="504"/>
                </a:cubicBezTo>
                <a:cubicBezTo>
                  <a:pt x="0" y="606"/>
                  <a:pt x="0" y="606"/>
                  <a:pt x="0" y="606"/>
                </a:cubicBezTo>
                <a:cubicBezTo>
                  <a:pt x="0" y="812"/>
                  <a:pt x="0" y="812"/>
                  <a:pt x="0" y="812"/>
                </a:cubicBezTo>
                <a:cubicBezTo>
                  <a:pt x="0" y="914"/>
                  <a:pt x="0" y="914"/>
                  <a:pt x="0" y="914"/>
                </a:cubicBezTo>
                <a:cubicBezTo>
                  <a:pt x="0" y="1365"/>
                  <a:pt x="0" y="1365"/>
                  <a:pt x="0" y="1365"/>
                </a:cubicBezTo>
                <a:cubicBezTo>
                  <a:pt x="753" y="1365"/>
                  <a:pt x="1364" y="754"/>
                  <a:pt x="1364" y="0"/>
                </a:cubicBezTo>
                <a:lnTo>
                  <a:pt x="829" y="0"/>
                </a:lnTo>
                <a:close/>
              </a:path>
            </a:pathLst>
          </a:custGeom>
          <a:solidFill>
            <a:srgbClr val="00144F"/>
          </a:solidFill>
          <a:ln w="1428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49">
            <a:extLst>
              <a:ext uri="{FF2B5EF4-FFF2-40B4-BE49-F238E27FC236}">
                <a16:creationId xmlns:a16="http://schemas.microsoft.com/office/drawing/2014/main" id="{58455CFD-E8FB-60A0-91F8-E422F2B69BB8}"/>
              </a:ext>
            </a:extLst>
          </p:cNvPr>
          <p:cNvSpPr>
            <a:spLocks/>
          </p:cNvSpPr>
          <p:nvPr/>
        </p:nvSpPr>
        <p:spPr bwMode="auto">
          <a:xfrm>
            <a:off x="6096001" y="2002722"/>
            <a:ext cx="1849819" cy="2265669"/>
          </a:xfrm>
          <a:custGeom>
            <a:avLst/>
            <a:gdLst>
              <a:gd name="T0" fmla="*/ 0 w 1364"/>
              <a:gd name="T1" fmla="*/ 0 h 1671"/>
              <a:gd name="T2" fmla="*/ 0 w 1364"/>
              <a:gd name="T3" fmla="*/ 1364 h 1671"/>
              <a:gd name="T4" fmla="*/ 511 w 1364"/>
              <a:gd name="T5" fmla="*/ 1364 h 1671"/>
              <a:gd name="T6" fmla="*/ 517 w 1364"/>
              <a:gd name="T7" fmla="*/ 1434 h 1671"/>
              <a:gd name="T8" fmla="*/ 476 w 1364"/>
              <a:gd name="T9" fmla="*/ 1532 h 1671"/>
              <a:gd name="T10" fmla="*/ 615 w 1364"/>
              <a:gd name="T11" fmla="*/ 1671 h 1671"/>
              <a:gd name="T12" fmla="*/ 754 w 1364"/>
              <a:gd name="T13" fmla="*/ 1532 h 1671"/>
              <a:gd name="T14" fmla="*/ 710 w 1364"/>
              <a:gd name="T15" fmla="*/ 1431 h 1671"/>
              <a:gd name="T16" fmla="*/ 716 w 1364"/>
              <a:gd name="T17" fmla="*/ 1364 h 1671"/>
              <a:gd name="T18" fmla="*/ 1364 w 1364"/>
              <a:gd name="T19" fmla="*/ 1364 h 1671"/>
              <a:gd name="T20" fmla="*/ 1364 w 1364"/>
              <a:gd name="T21" fmla="*/ 1364 h 1671"/>
              <a:gd name="T22" fmla="*/ 0 w 1364"/>
              <a:gd name="T23" fmla="*/ 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4" h="1671">
                <a:moveTo>
                  <a:pt x="0" y="0"/>
                </a:moveTo>
                <a:cubicBezTo>
                  <a:pt x="0" y="1364"/>
                  <a:pt x="0" y="1364"/>
                  <a:pt x="0" y="1364"/>
                </a:cubicBezTo>
                <a:cubicBezTo>
                  <a:pt x="511" y="1364"/>
                  <a:pt x="511" y="1364"/>
                  <a:pt x="511" y="1364"/>
                </a:cubicBezTo>
                <a:cubicBezTo>
                  <a:pt x="511" y="1364"/>
                  <a:pt x="547" y="1393"/>
                  <a:pt x="517" y="1434"/>
                </a:cubicBezTo>
                <a:cubicBezTo>
                  <a:pt x="496" y="1462"/>
                  <a:pt x="476" y="1494"/>
                  <a:pt x="476" y="1532"/>
                </a:cubicBezTo>
                <a:cubicBezTo>
                  <a:pt x="476" y="1609"/>
                  <a:pt x="538" y="1671"/>
                  <a:pt x="615" y="1671"/>
                </a:cubicBezTo>
                <a:cubicBezTo>
                  <a:pt x="692" y="1671"/>
                  <a:pt x="754" y="1609"/>
                  <a:pt x="754" y="1532"/>
                </a:cubicBezTo>
                <a:cubicBezTo>
                  <a:pt x="754" y="1492"/>
                  <a:pt x="732" y="1461"/>
                  <a:pt x="710" y="1431"/>
                </a:cubicBezTo>
                <a:cubicBezTo>
                  <a:pt x="702" y="1420"/>
                  <a:pt x="691" y="1385"/>
                  <a:pt x="716" y="1364"/>
                </a:cubicBezTo>
                <a:cubicBezTo>
                  <a:pt x="1364" y="1364"/>
                  <a:pt x="1364" y="1364"/>
                  <a:pt x="1364" y="1364"/>
                </a:cubicBezTo>
                <a:cubicBezTo>
                  <a:pt x="1364" y="1364"/>
                  <a:pt x="1364" y="1364"/>
                  <a:pt x="1364" y="1364"/>
                </a:cubicBezTo>
                <a:cubicBezTo>
                  <a:pt x="1364" y="611"/>
                  <a:pt x="753" y="0"/>
                  <a:pt x="0" y="0"/>
                </a:cubicBezTo>
                <a:close/>
              </a:path>
            </a:pathLst>
          </a:custGeom>
          <a:solidFill>
            <a:srgbClr val="F5AE18"/>
          </a:solidFill>
          <a:ln w="1428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52">
            <a:extLst>
              <a:ext uri="{FF2B5EF4-FFF2-40B4-BE49-F238E27FC236}">
                <a16:creationId xmlns:a16="http://schemas.microsoft.com/office/drawing/2014/main" id="{3F61902F-8D78-B143-8125-2DB3043807D5}"/>
              </a:ext>
            </a:extLst>
          </p:cNvPr>
          <p:cNvSpPr>
            <a:spLocks/>
          </p:cNvSpPr>
          <p:nvPr/>
        </p:nvSpPr>
        <p:spPr bwMode="auto">
          <a:xfrm>
            <a:off x="4246756" y="3851966"/>
            <a:ext cx="2266815" cy="1850966"/>
          </a:xfrm>
          <a:custGeom>
            <a:avLst/>
            <a:gdLst>
              <a:gd name="T0" fmla="*/ 1533 w 1672"/>
              <a:gd name="T1" fmla="*/ 570 h 1365"/>
              <a:gd name="T2" fmla="*/ 1432 w 1672"/>
              <a:gd name="T3" fmla="*/ 614 h 1365"/>
              <a:gd name="T4" fmla="*/ 1366 w 1672"/>
              <a:gd name="T5" fmla="*/ 608 h 1365"/>
              <a:gd name="T6" fmla="*/ 1364 w 1672"/>
              <a:gd name="T7" fmla="*/ 606 h 1365"/>
              <a:gd name="T8" fmla="*/ 1364 w 1672"/>
              <a:gd name="T9" fmla="*/ 209 h 1365"/>
              <a:gd name="T10" fmla="*/ 1364 w 1672"/>
              <a:gd name="T11" fmla="*/ 0 h 1365"/>
              <a:gd name="T12" fmla="*/ 1364 w 1672"/>
              <a:gd name="T13" fmla="*/ 0 h 1365"/>
              <a:gd name="T14" fmla="*/ 0 w 1672"/>
              <a:gd name="T15" fmla="*/ 0 h 1365"/>
              <a:gd name="T16" fmla="*/ 0 w 1672"/>
              <a:gd name="T17" fmla="*/ 0 h 1365"/>
              <a:gd name="T18" fmla="*/ 0 w 1672"/>
              <a:gd name="T19" fmla="*/ 0 h 1365"/>
              <a:gd name="T20" fmla="*/ 1364 w 1672"/>
              <a:gd name="T21" fmla="*/ 1365 h 1365"/>
              <a:gd name="T22" fmla="*/ 1364 w 1672"/>
              <a:gd name="T23" fmla="*/ 812 h 1365"/>
              <a:gd name="T24" fmla="*/ 1366 w 1672"/>
              <a:gd name="T25" fmla="*/ 813 h 1365"/>
              <a:gd name="T26" fmla="*/ 1435 w 1672"/>
              <a:gd name="T27" fmla="*/ 807 h 1365"/>
              <a:gd name="T28" fmla="*/ 1533 w 1672"/>
              <a:gd name="T29" fmla="*/ 848 h 1365"/>
              <a:gd name="T30" fmla="*/ 1672 w 1672"/>
              <a:gd name="T31" fmla="*/ 709 h 1365"/>
              <a:gd name="T32" fmla="*/ 1533 w 1672"/>
              <a:gd name="T33" fmla="*/ 57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2" h="1365">
                <a:moveTo>
                  <a:pt x="1533" y="570"/>
                </a:moveTo>
                <a:cubicBezTo>
                  <a:pt x="1493" y="570"/>
                  <a:pt x="1462" y="592"/>
                  <a:pt x="1432" y="614"/>
                </a:cubicBezTo>
                <a:cubicBezTo>
                  <a:pt x="1422" y="622"/>
                  <a:pt x="1387" y="634"/>
                  <a:pt x="1366" y="608"/>
                </a:cubicBezTo>
                <a:cubicBezTo>
                  <a:pt x="1365" y="607"/>
                  <a:pt x="1365" y="606"/>
                  <a:pt x="1364" y="606"/>
                </a:cubicBezTo>
                <a:cubicBezTo>
                  <a:pt x="1364" y="209"/>
                  <a:pt x="1364" y="209"/>
                  <a:pt x="1364" y="209"/>
                </a:cubicBezTo>
                <a:cubicBezTo>
                  <a:pt x="1364" y="0"/>
                  <a:pt x="1364" y="0"/>
                  <a:pt x="1364" y="0"/>
                </a:cubicBezTo>
                <a:cubicBezTo>
                  <a:pt x="1364" y="0"/>
                  <a:pt x="1364" y="0"/>
                  <a:pt x="1364" y="0"/>
                </a:cubicBezTo>
                <a:cubicBezTo>
                  <a:pt x="0" y="0"/>
                  <a:pt x="0" y="0"/>
                  <a:pt x="0" y="0"/>
                </a:cubicBezTo>
                <a:cubicBezTo>
                  <a:pt x="0" y="0"/>
                  <a:pt x="0" y="0"/>
                  <a:pt x="0" y="0"/>
                </a:cubicBezTo>
                <a:cubicBezTo>
                  <a:pt x="0" y="0"/>
                  <a:pt x="0" y="0"/>
                  <a:pt x="0" y="0"/>
                </a:cubicBezTo>
                <a:cubicBezTo>
                  <a:pt x="0" y="754"/>
                  <a:pt x="611" y="1365"/>
                  <a:pt x="1364" y="1365"/>
                </a:cubicBezTo>
                <a:cubicBezTo>
                  <a:pt x="1364" y="812"/>
                  <a:pt x="1364" y="812"/>
                  <a:pt x="1364" y="812"/>
                </a:cubicBezTo>
                <a:cubicBezTo>
                  <a:pt x="1366" y="813"/>
                  <a:pt x="1366" y="813"/>
                  <a:pt x="1366" y="813"/>
                </a:cubicBezTo>
                <a:cubicBezTo>
                  <a:pt x="1366" y="813"/>
                  <a:pt x="1395" y="777"/>
                  <a:pt x="1435" y="807"/>
                </a:cubicBezTo>
                <a:cubicBezTo>
                  <a:pt x="1464" y="829"/>
                  <a:pt x="1495" y="848"/>
                  <a:pt x="1533" y="848"/>
                </a:cubicBezTo>
                <a:cubicBezTo>
                  <a:pt x="1610" y="848"/>
                  <a:pt x="1672" y="786"/>
                  <a:pt x="1672" y="709"/>
                </a:cubicBezTo>
                <a:cubicBezTo>
                  <a:pt x="1672" y="633"/>
                  <a:pt x="1610" y="570"/>
                  <a:pt x="1533" y="570"/>
                </a:cubicBezTo>
                <a:close/>
              </a:path>
            </a:pathLst>
          </a:custGeom>
          <a:solidFill>
            <a:srgbClr val="F5AE18"/>
          </a:solidFill>
          <a:ln w="1428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50">
            <a:extLst>
              <a:ext uri="{FF2B5EF4-FFF2-40B4-BE49-F238E27FC236}">
                <a16:creationId xmlns:a16="http://schemas.microsoft.com/office/drawing/2014/main" id="{1EDF193A-4ED8-EBFA-4B4E-FA7A2888D657}"/>
              </a:ext>
            </a:extLst>
          </p:cNvPr>
          <p:cNvSpPr>
            <a:spLocks/>
          </p:cNvSpPr>
          <p:nvPr/>
        </p:nvSpPr>
        <p:spPr bwMode="auto">
          <a:xfrm>
            <a:off x="4246756" y="2002722"/>
            <a:ext cx="2266815" cy="2265669"/>
          </a:xfrm>
          <a:custGeom>
            <a:avLst/>
            <a:gdLst>
              <a:gd name="T0" fmla="*/ 1533 w 1672"/>
              <a:gd name="T1" fmla="*/ 572 h 1671"/>
              <a:gd name="T2" fmla="*/ 1432 w 1672"/>
              <a:gd name="T3" fmla="*/ 616 h 1671"/>
              <a:gd name="T4" fmla="*/ 1366 w 1672"/>
              <a:gd name="T5" fmla="*/ 609 h 1671"/>
              <a:gd name="T6" fmla="*/ 1364 w 1672"/>
              <a:gd name="T7" fmla="*/ 608 h 1671"/>
              <a:gd name="T8" fmla="*/ 1364 w 1672"/>
              <a:gd name="T9" fmla="*/ 0 h 1671"/>
              <a:gd name="T10" fmla="*/ 0 w 1672"/>
              <a:gd name="T11" fmla="*/ 1364 h 1671"/>
              <a:gd name="T12" fmla="*/ 0 w 1672"/>
              <a:gd name="T13" fmla="*/ 1364 h 1671"/>
              <a:gd name="T14" fmla="*/ 586 w 1672"/>
              <a:gd name="T15" fmla="*/ 1364 h 1671"/>
              <a:gd name="T16" fmla="*/ 592 w 1672"/>
              <a:gd name="T17" fmla="*/ 1434 h 1671"/>
              <a:gd name="T18" fmla="*/ 551 w 1672"/>
              <a:gd name="T19" fmla="*/ 1532 h 1671"/>
              <a:gd name="T20" fmla="*/ 690 w 1672"/>
              <a:gd name="T21" fmla="*/ 1671 h 1671"/>
              <a:gd name="T22" fmla="*/ 829 w 1672"/>
              <a:gd name="T23" fmla="*/ 1532 h 1671"/>
              <a:gd name="T24" fmla="*/ 785 w 1672"/>
              <a:gd name="T25" fmla="*/ 1431 h 1671"/>
              <a:gd name="T26" fmla="*/ 791 w 1672"/>
              <a:gd name="T27" fmla="*/ 1364 h 1671"/>
              <a:gd name="T28" fmla="*/ 1364 w 1672"/>
              <a:gd name="T29" fmla="*/ 1364 h 1671"/>
              <a:gd name="T30" fmla="*/ 1364 w 1672"/>
              <a:gd name="T31" fmla="*/ 814 h 1671"/>
              <a:gd name="T32" fmla="*/ 1366 w 1672"/>
              <a:gd name="T33" fmla="*/ 815 h 1671"/>
              <a:gd name="T34" fmla="*/ 1435 w 1672"/>
              <a:gd name="T35" fmla="*/ 809 h 1671"/>
              <a:gd name="T36" fmla="*/ 1533 w 1672"/>
              <a:gd name="T37" fmla="*/ 850 h 1671"/>
              <a:gd name="T38" fmla="*/ 1672 w 1672"/>
              <a:gd name="T39" fmla="*/ 711 h 1671"/>
              <a:gd name="T40" fmla="*/ 1533 w 1672"/>
              <a:gd name="T41" fmla="*/ 572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2" h="1671">
                <a:moveTo>
                  <a:pt x="1533" y="572"/>
                </a:moveTo>
                <a:cubicBezTo>
                  <a:pt x="1493" y="572"/>
                  <a:pt x="1462" y="594"/>
                  <a:pt x="1432" y="616"/>
                </a:cubicBezTo>
                <a:cubicBezTo>
                  <a:pt x="1422" y="624"/>
                  <a:pt x="1387" y="635"/>
                  <a:pt x="1366" y="609"/>
                </a:cubicBezTo>
                <a:cubicBezTo>
                  <a:pt x="1365" y="609"/>
                  <a:pt x="1365" y="608"/>
                  <a:pt x="1364" y="608"/>
                </a:cubicBezTo>
                <a:cubicBezTo>
                  <a:pt x="1364" y="0"/>
                  <a:pt x="1364" y="0"/>
                  <a:pt x="1364" y="0"/>
                </a:cubicBezTo>
                <a:cubicBezTo>
                  <a:pt x="611" y="0"/>
                  <a:pt x="0" y="611"/>
                  <a:pt x="0" y="1364"/>
                </a:cubicBezTo>
                <a:cubicBezTo>
                  <a:pt x="0" y="1364"/>
                  <a:pt x="0" y="1364"/>
                  <a:pt x="0" y="1364"/>
                </a:cubicBezTo>
                <a:cubicBezTo>
                  <a:pt x="586" y="1364"/>
                  <a:pt x="586" y="1364"/>
                  <a:pt x="586" y="1364"/>
                </a:cubicBezTo>
                <a:cubicBezTo>
                  <a:pt x="586" y="1364"/>
                  <a:pt x="622" y="1393"/>
                  <a:pt x="592" y="1434"/>
                </a:cubicBezTo>
                <a:cubicBezTo>
                  <a:pt x="570" y="1462"/>
                  <a:pt x="551" y="1494"/>
                  <a:pt x="551" y="1532"/>
                </a:cubicBezTo>
                <a:cubicBezTo>
                  <a:pt x="551" y="1609"/>
                  <a:pt x="613" y="1671"/>
                  <a:pt x="690" y="1671"/>
                </a:cubicBezTo>
                <a:cubicBezTo>
                  <a:pt x="766" y="1671"/>
                  <a:pt x="829" y="1609"/>
                  <a:pt x="829" y="1532"/>
                </a:cubicBezTo>
                <a:cubicBezTo>
                  <a:pt x="829" y="1492"/>
                  <a:pt x="807" y="1461"/>
                  <a:pt x="785" y="1431"/>
                </a:cubicBezTo>
                <a:cubicBezTo>
                  <a:pt x="777" y="1420"/>
                  <a:pt x="765" y="1385"/>
                  <a:pt x="791" y="1364"/>
                </a:cubicBezTo>
                <a:cubicBezTo>
                  <a:pt x="1364" y="1364"/>
                  <a:pt x="1364" y="1364"/>
                  <a:pt x="1364" y="1364"/>
                </a:cubicBezTo>
                <a:cubicBezTo>
                  <a:pt x="1364" y="814"/>
                  <a:pt x="1364" y="814"/>
                  <a:pt x="1364" y="814"/>
                </a:cubicBezTo>
                <a:cubicBezTo>
                  <a:pt x="1366" y="815"/>
                  <a:pt x="1366" y="815"/>
                  <a:pt x="1366" y="815"/>
                </a:cubicBezTo>
                <a:cubicBezTo>
                  <a:pt x="1366" y="815"/>
                  <a:pt x="1395" y="779"/>
                  <a:pt x="1435" y="809"/>
                </a:cubicBezTo>
                <a:cubicBezTo>
                  <a:pt x="1464" y="830"/>
                  <a:pt x="1495" y="850"/>
                  <a:pt x="1533" y="850"/>
                </a:cubicBezTo>
                <a:cubicBezTo>
                  <a:pt x="1610" y="850"/>
                  <a:pt x="1672" y="788"/>
                  <a:pt x="1672" y="711"/>
                </a:cubicBezTo>
                <a:cubicBezTo>
                  <a:pt x="1672" y="634"/>
                  <a:pt x="1610" y="572"/>
                  <a:pt x="1533" y="572"/>
                </a:cubicBezTo>
                <a:close/>
              </a:path>
            </a:pathLst>
          </a:custGeom>
          <a:solidFill>
            <a:srgbClr val="00144F"/>
          </a:solidFill>
          <a:ln w="14288"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47">
            <a:extLst>
              <a:ext uri="{FF2B5EF4-FFF2-40B4-BE49-F238E27FC236}">
                <a16:creationId xmlns:a16="http://schemas.microsoft.com/office/drawing/2014/main" id="{D3319F46-57AC-EBE8-27E5-EC7C9CE66F9F}"/>
              </a:ext>
            </a:extLst>
          </p:cNvPr>
          <p:cNvSpPr/>
          <p:nvPr/>
        </p:nvSpPr>
        <p:spPr>
          <a:xfrm>
            <a:off x="560231" y="1575883"/>
            <a:ext cx="611746" cy="528205"/>
          </a:xfrm>
          <a:prstGeom prst="rect">
            <a:avLst/>
          </a:prstGeom>
          <a:solidFill>
            <a:srgbClr val="00144F"/>
          </a:solidFill>
          <a:effectLst/>
        </p:spPr>
        <p:txBody>
          <a:bodyPr wrap="square" lIns="0" tIns="0" rIns="0" bIns="0" anchor="ctr" anchorCtr="0">
            <a:noAutofit/>
          </a:bodyPr>
          <a:lstStyle/>
          <a:p>
            <a:pPr algn="ctr"/>
            <a:endParaRPr lang="en-US" sz="2400" b="1" dirty="0">
              <a:solidFill>
                <a:schemeClr val="bg1"/>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61E66872-E4C7-1A9E-6FF2-0F0959C44B23}"/>
              </a:ext>
            </a:extLst>
          </p:cNvPr>
          <p:cNvSpPr/>
          <p:nvPr/>
        </p:nvSpPr>
        <p:spPr>
          <a:xfrm>
            <a:off x="560231" y="5588459"/>
            <a:ext cx="611746" cy="528205"/>
          </a:xfrm>
          <a:prstGeom prst="rect">
            <a:avLst/>
          </a:prstGeom>
          <a:solidFill>
            <a:srgbClr val="F5AE18"/>
          </a:solidFill>
          <a:effectLst/>
        </p:spPr>
        <p:txBody>
          <a:bodyPr wrap="square" lIns="0" tIns="0" rIns="0" bIns="0" anchor="ctr" anchorCtr="0">
            <a:noAutofit/>
          </a:bodyPr>
          <a:lstStyle/>
          <a:p>
            <a:pPr algn="ctr"/>
            <a:endParaRPr lang="en-US" sz="2400" b="1" dirty="0">
              <a:solidFill>
                <a:schemeClr val="bg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9A27B4B5-BDD6-924C-D524-2EA77F181002}"/>
              </a:ext>
            </a:extLst>
          </p:cNvPr>
          <p:cNvSpPr/>
          <p:nvPr/>
        </p:nvSpPr>
        <p:spPr>
          <a:xfrm>
            <a:off x="11020024" y="1575883"/>
            <a:ext cx="611746" cy="528205"/>
          </a:xfrm>
          <a:prstGeom prst="rect">
            <a:avLst/>
          </a:prstGeom>
          <a:solidFill>
            <a:srgbClr val="F5AE18"/>
          </a:solidFill>
          <a:effectLst/>
        </p:spPr>
        <p:txBody>
          <a:bodyPr wrap="square" lIns="0" tIns="0" rIns="0" bIns="0" anchor="ctr" anchorCtr="0">
            <a:noAutofit/>
          </a:bodyPr>
          <a:lstStyle/>
          <a:p>
            <a:pPr algn="ctr"/>
            <a:endParaRPr lang="en-US" sz="2400" b="1" dirty="0">
              <a:solidFill>
                <a:schemeClr val="bg1"/>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B5A64F57-1AFC-295D-E187-8176EE299362}"/>
              </a:ext>
            </a:extLst>
          </p:cNvPr>
          <p:cNvSpPr/>
          <p:nvPr/>
        </p:nvSpPr>
        <p:spPr>
          <a:xfrm>
            <a:off x="11020024" y="5588459"/>
            <a:ext cx="611746" cy="528205"/>
          </a:xfrm>
          <a:prstGeom prst="rect">
            <a:avLst/>
          </a:prstGeom>
          <a:solidFill>
            <a:srgbClr val="00144F"/>
          </a:solidFill>
          <a:effectLst/>
        </p:spPr>
        <p:txBody>
          <a:bodyPr wrap="square" lIns="0" tIns="0" rIns="0" bIns="0" anchor="ctr" anchorCtr="0">
            <a:noAutofit/>
          </a:bodyPr>
          <a:lstStyle/>
          <a:p>
            <a:pPr algn="ctr"/>
            <a:endParaRPr lang="en-US" sz="2400" b="1" dirty="0">
              <a:solidFill>
                <a:schemeClr val="bg1"/>
              </a:solidFill>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EAAB63DE-CC7B-0498-72B3-4F4EF7C68755}"/>
              </a:ext>
            </a:extLst>
          </p:cNvPr>
          <p:cNvSpPr/>
          <p:nvPr/>
        </p:nvSpPr>
        <p:spPr>
          <a:xfrm>
            <a:off x="562569" y="2212081"/>
            <a:ext cx="3042004" cy="2708434"/>
          </a:xfrm>
          <a:prstGeom prst="rect">
            <a:avLst/>
          </a:prstGeom>
        </p:spPr>
        <p:txBody>
          <a:bodyPr wrap="square" lIns="0" tIns="0" rIns="0" bIns="0">
            <a:spAutoFit/>
          </a:bodyPr>
          <a:lstStyle/>
          <a:p>
            <a:r>
              <a:rPr lang="tr-TR" sz="1600" dirty="0">
                <a:solidFill>
                  <a:srgbClr val="00144F"/>
                </a:solidFill>
                <a:latin typeface="Segoe UI" panose="020B0502040204020203" pitchFamily="34" charset="0"/>
                <a:cs typeface="Segoe UI" panose="020B0502040204020203" pitchFamily="34" charset="0"/>
              </a:rPr>
              <a:t>Yazılım projesinin toplam süresini, arka arkaya seri olarak yapılan işlerin süreleri toplamı belirler.</a:t>
            </a:r>
          </a:p>
          <a:p>
            <a:r>
              <a:rPr lang="tr-TR" sz="1600" dirty="0">
                <a:solidFill>
                  <a:srgbClr val="00144F"/>
                </a:solidFill>
                <a:latin typeface="Segoe UI" panose="020B0502040204020203" pitchFamily="34" charset="0"/>
                <a:cs typeface="Segoe UI" panose="020B0502040204020203" pitchFamily="34" charset="0"/>
              </a:rPr>
              <a:t>İşleri paralel hale getirmek proje süresini kısaltır. Bu işleme hızlı yol alma(</a:t>
            </a:r>
            <a:r>
              <a:rPr lang="tr-TR" sz="1600" dirty="0" err="1">
                <a:solidFill>
                  <a:srgbClr val="00144F"/>
                </a:solidFill>
                <a:latin typeface="Segoe UI" panose="020B0502040204020203" pitchFamily="34" charset="0"/>
                <a:cs typeface="Segoe UI" panose="020B0502040204020203" pitchFamily="34" charset="0"/>
              </a:rPr>
              <a:t>Fast</a:t>
            </a:r>
            <a:r>
              <a:rPr lang="tr-TR" sz="1600" dirty="0">
                <a:solidFill>
                  <a:srgbClr val="00144F"/>
                </a:solidFill>
                <a:latin typeface="Segoe UI" panose="020B0502040204020203" pitchFamily="34" charset="0"/>
                <a:cs typeface="Segoe UI" panose="020B0502040204020203" pitchFamily="34" charset="0"/>
              </a:rPr>
              <a:t> </a:t>
            </a:r>
            <a:r>
              <a:rPr lang="tr-TR" sz="1600" dirty="0" err="1">
                <a:solidFill>
                  <a:srgbClr val="00144F"/>
                </a:solidFill>
                <a:latin typeface="Segoe UI" panose="020B0502040204020203" pitchFamily="34" charset="0"/>
                <a:cs typeface="Segoe UI" panose="020B0502040204020203" pitchFamily="34" charset="0"/>
              </a:rPr>
              <a:t>Track</a:t>
            </a:r>
            <a:r>
              <a:rPr lang="tr-TR" sz="1600" dirty="0">
                <a:solidFill>
                  <a:srgbClr val="00144F"/>
                </a:solidFill>
                <a:latin typeface="Segoe UI" panose="020B0502040204020203" pitchFamily="34" charset="0"/>
                <a:cs typeface="Segoe UI" panose="020B0502040204020203" pitchFamily="34" charset="0"/>
              </a:rPr>
              <a:t>) ismi verilir. Seri planlarda kişiler diğer işlerin bitmesini bekler. İşler paralel planlanarak ekibin projeye erken dahil olması sağlanır ve verim artar.</a:t>
            </a:r>
            <a:endParaRPr lang="en-US" sz="1600" dirty="0">
              <a:solidFill>
                <a:srgbClr val="00144F"/>
              </a:solidFill>
              <a:latin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0C07B96F-1449-45CC-4ED9-731E8D7D7ADD}"/>
              </a:ext>
            </a:extLst>
          </p:cNvPr>
          <p:cNvSpPr/>
          <p:nvPr/>
        </p:nvSpPr>
        <p:spPr>
          <a:xfrm>
            <a:off x="8573656" y="2656803"/>
            <a:ext cx="3042004" cy="2215991"/>
          </a:xfrm>
          <a:prstGeom prst="rect">
            <a:avLst/>
          </a:prstGeom>
        </p:spPr>
        <p:txBody>
          <a:bodyPr wrap="square" lIns="0" tIns="0" rIns="0" bIns="0">
            <a:spAutoFit/>
          </a:bodyPr>
          <a:lstStyle/>
          <a:p>
            <a:pPr algn="r"/>
            <a:r>
              <a:rPr lang="tr-TR" sz="1600" dirty="0">
                <a:solidFill>
                  <a:srgbClr val="00144F"/>
                </a:solidFill>
                <a:latin typeface="Segoe UI" panose="020B0502040204020203" pitchFamily="34" charset="0"/>
                <a:cs typeface="Segoe UI" panose="020B0502040204020203" pitchFamily="34" charset="0"/>
              </a:rPr>
              <a:t>Paralel hale getirilebilecek görevleri belirlemekte yapılacak işlemleri farklı bakış açılarına göre ayıran yöntemler kullanılabilir. İhtiyaçların sınıflanması bu tür bir yöntemdir. Yazılımda ihtiyaç, fonksiyonel ve fonksiyonel olmayan ihtiyaç olarak kabaca ikiye ayrılır. </a:t>
            </a:r>
            <a:endParaRPr lang="en-US" sz="1600" dirty="0">
              <a:solidFill>
                <a:srgbClr val="00144F"/>
              </a:solidFill>
              <a:latin typeface="Segoe UI" panose="020B0502040204020203" pitchFamily="34" charset="0"/>
              <a:cs typeface="Segoe UI" panose="020B0502040204020203" pitchFamily="34" charset="0"/>
            </a:endParaRPr>
          </a:p>
        </p:txBody>
      </p:sp>
      <p:cxnSp>
        <p:nvCxnSpPr>
          <p:cNvPr id="61" name="Straight Connector 60">
            <a:extLst>
              <a:ext uri="{FF2B5EF4-FFF2-40B4-BE49-F238E27FC236}">
                <a16:creationId xmlns:a16="http://schemas.microsoft.com/office/drawing/2014/main" id="{B6E01004-5FE1-C00C-4678-88E22E7C33DC}"/>
              </a:ext>
            </a:extLst>
          </p:cNvPr>
          <p:cNvCxnSpPr>
            <a:cxnSpLocks/>
          </p:cNvCxnSpPr>
          <p:nvPr/>
        </p:nvCxnSpPr>
        <p:spPr>
          <a:xfrm>
            <a:off x="8631160" y="3858482"/>
            <a:ext cx="2984500" cy="0"/>
          </a:xfrm>
          <a:prstGeom prst="line">
            <a:avLst/>
          </a:prstGeom>
          <a:ln w="9525">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62" name="Graphic 61" descr="Inbox Check outline">
            <a:extLst>
              <a:ext uri="{FF2B5EF4-FFF2-40B4-BE49-F238E27FC236}">
                <a16:creationId xmlns:a16="http://schemas.microsoft.com/office/drawing/2014/main" id="{4058FC18-E042-5632-482B-8014ACBE494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4373" y="4394958"/>
            <a:ext cx="509613" cy="509613"/>
          </a:xfrm>
          <a:prstGeom prst="rect">
            <a:avLst/>
          </a:prstGeom>
        </p:spPr>
      </p:pic>
      <p:pic>
        <p:nvPicPr>
          <p:cNvPr id="63" name="Graphic 62" descr="Folder Search outline">
            <a:extLst>
              <a:ext uri="{FF2B5EF4-FFF2-40B4-BE49-F238E27FC236}">
                <a16:creationId xmlns:a16="http://schemas.microsoft.com/office/drawing/2014/main" id="{148921DC-6D99-0EF5-8C81-B43BD31CB62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95102" y="2826158"/>
            <a:ext cx="547262" cy="547262"/>
          </a:xfrm>
          <a:prstGeom prst="rect">
            <a:avLst/>
          </a:prstGeom>
        </p:spPr>
      </p:pic>
      <p:pic>
        <p:nvPicPr>
          <p:cNvPr id="64" name="Graphic 63" descr="Bullseye outline">
            <a:extLst>
              <a:ext uri="{FF2B5EF4-FFF2-40B4-BE49-F238E27FC236}">
                <a16:creationId xmlns:a16="http://schemas.microsoft.com/office/drawing/2014/main" id="{D4BF8EE9-8477-4639-1699-16ED4536F0D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776278" y="4400751"/>
            <a:ext cx="584910" cy="584910"/>
          </a:xfrm>
          <a:prstGeom prst="rect">
            <a:avLst/>
          </a:prstGeom>
        </p:spPr>
      </p:pic>
      <p:grpSp>
        <p:nvGrpSpPr>
          <p:cNvPr id="65" name="Group 64">
            <a:extLst>
              <a:ext uri="{FF2B5EF4-FFF2-40B4-BE49-F238E27FC236}">
                <a16:creationId xmlns:a16="http://schemas.microsoft.com/office/drawing/2014/main" id="{2EDA9753-AE43-E9B2-59EE-19105EE0B081}"/>
              </a:ext>
            </a:extLst>
          </p:cNvPr>
          <p:cNvGrpSpPr/>
          <p:nvPr/>
        </p:nvGrpSpPr>
        <p:grpSpPr>
          <a:xfrm>
            <a:off x="5084578" y="2857001"/>
            <a:ext cx="453368" cy="453368"/>
            <a:chOff x="8447088" y="1465263"/>
            <a:chExt cx="331788" cy="331788"/>
          </a:xfrm>
        </p:grpSpPr>
        <p:sp>
          <p:nvSpPr>
            <p:cNvPr id="66" name="Oval 287">
              <a:extLst>
                <a:ext uri="{FF2B5EF4-FFF2-40B4-BE49-F238E27FC236}">
                  <a16:creationId xmlns:a16="http://schemas.microsoft.com/office/drawing/2014/main" id="{DA6979FD-0286-9967-48C5-3E394258014E}"/>
                </a:ext>
              </a:extLst>
            </p:cNvPr>
            <p:cNvSpPr>
              <a:spLocks noChangeArrowheads="1"/>
            </p:cNvSpPr>
            <p:nvPr/>
          </p:nvSpPr>
          <p:spPr bwMode="auto">
            <a:xfrm>
              <a:off x="8477250" y="1495426"/>
              <a:ext cx="271463" cy="271463"/>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Line 288">
              <a:extLst>
                <a:ext uri="{FF2B5EF4-FFF2-40B4-BE49-F238E27FC236}">
                  <a16:creationId xmlns:a16="http://schemas.microsoft.com/office/drawing/2014/main" id="{FBAAA406-B4EE-A48C-66BD-69E81AF22352}"/>
                </a:ext>
              </a:extLst>
            </p:cNvPr>
            <p:cNvSpPr>
              <a:spLocks noChangeShapeType="1"/>
            </p:cNvSpPr>
            <p:nvPr/>
          </p:nvSpPr>
          <p:spPr bwMode="auto">
            <a:xfrm>
              <a:off x="8612188" y="1465263"/>
              <a:ext cx="0" cy="71438"/>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Line 289">
              <a:extLst>
                <a:ext uri="{FF2B5EF4-FFF2-40B4-BE49-F238E27FC236}">
                  <a16:creationId xmlns:a16="http://schemas.microsoft.com/office/drawing/2014/main" id="{9985B747-B3F2-4C4B-28D7-15C3025BA02B}"/>
                </a:ext>
              </a:extLst>
            </p:cNvPr>
            <p:cNvSpPr>
              <a:spLocks noChangeShapeType="1"/>
            </p:cNvSpPr>
            <p:nvPr/>
          </p:nvSpPr>
          <p:spPr bwMode="auto">
            <a:xfrm>
              <a:off x="8447088" y="1631951"/>
              <a:ext cx="714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Line 290">
              <a:extLst>
                <a:ext uri="{FF2B5EF4-FFF2-40B4-BE49-F238E27FC236}">
                  <a16:creationId xmlns:a16="http://schemas.microsoft.com/office/drawing/2014/main" id="{09F30B24-1622-283F-5197-117A327457BB}"/>
                </a:ext>
              </a:extLst>
            </p:cNvPr>
            <p:cNvSpPr>
              <a:spLocks noChangeShapeType="1"/>
            </p:cNvSpPr>
            <p:nvPr/>
          </p:nvSpPr>
          <p:spPr bwMode="auto">
            <a:xfrm flipV="1">
              <a:off x="8612188" y="1725613"/>
              <a:ext cx="0" cy="71438"/>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Line 291">
              <a:extLst>
                <a:ext uri="{FF2B5EF4-FFF2-40B4-BE49-F238E27FC236}">
                  <a16:creationId xmlns:a16="http://schemas.microsoft.com/office/drawing/2014/main" id="{83DD8E89-7C02-99BF-5C0E-1F240B1B59EC}"/>
                </a:ext>
              </a:extLst>
            </p:cNvPr>
            <p:cNvSpPr>
              <a:spLocks noChangeShapeType="1"/>
            </p:cNvSpPr>
            <p:nvPr/>
          </p:nvSpPr>
          <p:spPr bwMode="auto">
            <a:xfrm flipH="1">
              <a:off x="8707438" y="1631951"/>
              <a:ext cx="714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Oval 292">
              <a:extLst>
                <a:ext uri="{FF2B5EF4-FFF2-40B4-BE49-F238E27FC236}">
                  <a16:creationId xmlns:a16="http://schemas.microsoft.com/office/drawing/2014/main" id="{F7C3FAFE-13AE-C2EF-B9AF-CFBF77D77B13}"/>
                </a:ext>
              </a:extLst>
            </p:cNvPr>
            <p:cNvSpPr>
              <a:spLocks noChangeArrowheads="1"/>
            </p:cNvSpPr>
            <p:nvPr/>
          </p:nvSpPr>
          <p:spPr bwMode="auto">
            <a:xfrm>
              <a:off x="8583613" y="1571626"/>
              <a:ext cx="58738" cy="6032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293">
              <a:extLst>
                <a:ext uri="{FF2B5EF4-FFF2-40B4-BE49-F238E27FC236}">
                  <a16:creationId xmlns:a16="http://schemas.microsoft.com/office/drawing/2014/main" id="{B46A6D04-48AC-DDE0-61B6-8AAECA26FA7A}"/>
                </a:ext>
              </a:extLst>
            </p:cNvPr>
            <p:cNvSpPr>
              <a:spLocks/>
            </p:cNvSpPr>
            <p:nvPr/>
          </p:nvSpPr>
          <p:spPr bwMode="auto">
            <a:xfrm>
              <a:off x="8553450" y="1631951"/>
              <a:ext cx="119063" cy="58738"/>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02350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0BA04BB-A87D-BCF7-7DDE-EF30042A3D78}"/>
              </a:ext>
            </a:extLst>
          </p:cNvPr>
          <p:cNvPicPr>
            <a:picLocks noChangeAspect="1"/>
          </p:cNvPicPr>
          <p:nvPr/>
        </p:nvPicPr>
        <p:blipFill rotWithShape="1">
          <a:blip r:embed="rId2"/>
          <a:srcRect l="55061" t="31707" r="11829" b="31545"/>
          <a:stretch/>
        </p:blipFill>
        <p:spPr>
          <a:xfrm>
            <a:off x="4444398" y="1938280"/>
            <a:ext cx="7554217" cy="4716167"/>
          </a:xfrm>
          <a:prstGeom prst="rect">
            <a:avLst/>
          </a:prstGeom>
        </p:spPr>
      </p:pic>
      <p:sp>
        <p:nvSpPr>
          <p:cNvPr id="13" name="Freeform: Shape 317">
            <a:extLst>
              <a:ext uri="{FF2B5EF4-FFF2-40B4-BE49-F238E27FC236}">
                <a16:creationId xmlns:a16="http://schemas.microsoft.com/office/drawing/2014/main" id="{1C125A21-8471-A77E-C56D-BCD98AC29CA8}"/>
              </a:ext>
            </a:extLst>
          </p:cNvPr>
          <p:cNvSpPr/>
          <p:nvPr/>
        </p:nvSpPr>
        <p:spPr>
          <a:xfrm>
            <a:off x="0" y="-33708"/>
            <a:ext cx="12192000" cy="3943977"/>
          </a:xfrm>
          <a:custGeom>
            <a:avLst/>
            <a:gdLst>
              <a:gd name="connsiteX0" fmla="*/ 0 w 12192000"/>
              <a:gd name="connsiteY0" fmla="*/ 0 h 3943977"/>
              <a:gd name="connsiteX1" fmla="*/ 12192000 w 12192000"/>
              <a:gd name="connsiteY1" fmla="*/ 0 h 3943977"/>
              <a:gd name="connsiteX2" fmla="*/ 12192000 w 12192000"/>
              <a:gd name="connsiteY2" fmla="*/ 1853222 h 3943977"/>
              <a:gd name="connsiteX3" fmla="*/ 11197213 w 12192000"/>
              <a:gd name="connsiteY3" fmla="*/ 1853222 h 3943977"/>
              <a:gd name="connsiteX4" fmla="*/ 11197213 w 12192000"/>
              <a:gd name="connsiteY4" fmla="*/ 1853649 h 3943977"/>
              <a:gd name="connsiteX5" fmla="*/ 10443584 w 12192000"/>
              <a:gd name="connsiteY5" fmla="*/ 1853649 h 3943977"/>
              <a:gd name="connsiteX6" fmla="*/ 9046865 w 12192000"/>
              <a:gd name="connsiteY6" fmla="*/ 1853649 h 3943977"/>
              <a:gd name="connsiteX7" fmla="*/ 4747013 w 12192000"/>
              <a:gd name="connsiteY7" fmla="*/ 1853649 h 3943977"/>
              <a:gd name="connsiteX8" fmla="*/ 4008694 w 12192000"/>
              <a:gd name="connsiteY8" fmla="*/ 2455396 h 3943977"/>
              <a:gd name="connsiteX9" fmla="*/ 3999244 w 12192000"/>
              <a:gd name="connsiteY9" fmla="*/ 2549138 h 3943977"/>
              <a:gd name="connsiteX10" fmla="*/ 3999244 w 12192000"/>
              <a:gd name="connsiteY10" fmla="*/ 3079803 h 3943977"/>
              <a:gd name="connsiteX11" fmla="*/ 3135070 w 12192000"/>
              <a:gd name="connsiteY11" fmla="*/ 3943977 h 3943977"/>
              <a:gd name="connsiteX12" fmla="*/ 1155561 w 12192000"/>
              <a:gd name="connsiteY12" fmla="*/ 3943977 h 3943977"/>
              <a:gd name="connsiteX13" fmla="*/ 0 w 12192000"/>
              <a:gd name="connsiteY13" fmla="*/ 3943977 h 394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943977">
                <a:moveTo>
                  <a:pt x="0" y="0"/>
                </a:moveTo>
                <a:lnTo>
                  <a:pt x="12192000" y="0"/>
                </a:lnTo>
                <a:lnTo>
                  <a:pt x="12192000" y="1853222"/>
                </a:lnTo>
                <a:lnTo>
                  <a:pt x="11197213" y="1853222"/>
                </a:lnTo>
                <a:lnTo>
                  <a:pt x="11197213" y="1853649"/>
                </a:lnTo>
                <a:lnTo>
                  <a:pt x="10443584" y="1853649"/>
                </a:lnTo>
                <a:lnTo>
                  <a:pt x="9046865" y="1853649"/>
                </a:lnTo>
                <a:lnTo>
                  <a:pt x="4747013" y="1853649"/>
                </a:lnTo>
                <a:cubicBezTo>
                  <a:pt x="4382822" y="1853649"/>
                  <a:pt x="4078968" y="2111979"/>
                  <a:pt x="4008694" y="2455396"/>
                </a:cubicBezTo>
                <a:lnTo>
                  <a:pt x="3999244" y="2549138"/>
                </a:lnTo>
                <a:lnTo>
                  <a:pt x="3999244" y="3079803"/>
                </a:lnTo>
                <a:cubicBezTo>
                  <a:pt x="3999244" y="3557073"/>
                  <a:pt x="3612340" y="3943977"/>
                  <a:pt x="3135070" y="3943977"/>
                </a:cubicBezTo>
                <a:lnTo>
                  <a:pt x="1155561" y="3943977"/>
                </a:lnTo>
                <a:lnTo>
                  <a:pt x="0" y="3943977"/>
                </a:lnTo>
                <a:close/>
              </a:path>
            </a:pathLst>
          </a:custGeom>
          <a:solidFill>
            <a:srgbClr val="3E658E"/>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tr-TR" sz="9600" dirty="0">
                <a:solidFill>
                  <a:prstClr val="white"/>
                </a:solidFill>
                <a:latin typeface="Calibri" panose="020F0502020204030204"/>
              </a:rPr>
              <a:t>B</a:t>
            </a:r>
            <a:r>
              <a:rPr kumimoji="0" lang="id-ID" sz="9600" b="0" i="0" u="none" strike="noStrike" kern="1200" cap="none" spc="0" normalizeH="0" baseline="0" noProof="0" dirty="0">
                <a:ln>
                  <a:noFill/>
                </a:ln>
                <a:solidFill>
                  <a:prstClr val="white"/>
                </a:solidFill>
                <a:effectLst/>
                <a:uLnTx/>
                <a:uFillTx/>
                <a:latin typeface="Calibri" panose="020F0502020204030204"/>
                <a:ea typeface="+mn-ea"/>
                <a:cs typeface="+mn-cs"/>
              </a:rPr>
              <a:t>efore</a:t>
            </a:r>
            <a:endParaRPr lang="en-US" sz="9600" dirty="0"/>
          </a:p>
        </p:txBody>
      </p:sp>
    </p:spTree>
    <p:extLst>
      <p:ext uri="{BB962C8B-B14F-4D97-AF65-F5344CB8AC3E}">
        <p14:creationId xmlns:p14="http://schemas.microsoft.com/office/powerpoint/2010/main" val="341735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A746D2B-6509-3839-0876-6C761CE2D480}"/>
              </a:ext>
            </a:extLst>
          </p:cNvPr>
          <p:cNvPicPr>
            <a:picLocks noChangeAspect="1"/>
          </p:cNvPicPr>
          <p:nvPr/>
        </p:nvPicPr>
        <p:blipFill rotWithShape="1">
          <a:blip r:embed="rId2"/>
          <a:srcRect l="15182" t="32846" r="51708" b="27642"/>
          <a:stretch/>
        </p:blipFill>
        <p:spPr>
          <a:xfrm>
            <a:off x="4360127" y="1984916"/>
            <a:ext cx="7716644" cy="4679980"/>
          </a:xfrm>
          <a:prstGeom prst="rect">
            <a:avLst/>
          </a:prstGeom>
        </p:spPr>
      </p:pic>
      <p:sp>
        <p:nvSpPr>
          <p:cNvPr id="4" name="Freeform: Shape 317">
            <a:extLst>
              <a:ext uri="{FF2B5EF4-FFF2-40B4-BE49-F238E27FC236}">
                <a16:creationId xmlns:a16="http://schemas.microsoft.com/office/drawing/2014/main" id="{284DBD0E-AB1F-49AE-870E-785DE9528242}"/>
              </a:ext>
            </a:extLst>
          </p:cNvPr>
          <p:cNvSpPr/>
          <p:nvPr/>
        </p:nvSpPr>
        <p:spPr>
          <a:xfrm>
            <a:off x="0" y="-33708"/>
            <a:ext cx="12192000" cy="3943977"/>
          </a:xfrm>
          <a:custGeom>
            <a:avLst/>
            <a:gdLst>
              <a:gd name="connsiteX0" fmla="*/ 0 w 12192000"/>
              <a:gd name="connsiteY0" fmla="*/ 0 h 3943977"/>
              <a:gd name="connsiteX1" fmla="*/ 12192000 w 12192000"/>
              <a:gd name="connsiteY1" fmla="*/ 0 h 3943977"/>
              <a:gd name="connsiteX2" fmla="*/ 12192000 w 12192000"/>
              <a:gd name="connsiteY2" fmla="*/ 1853222 h 3943977"/>
              <a:gd name="connsiteX3" fmla="*/ 11197213 w 12192000"/>
              <a:gd name="connsiteY3" fmla="*/ 1853222 h 3943977"/>
              <a:gd name="connsiteX4" fmla="*/ 11197213 w 12192000"/>
              <a:gd name="connsiteY4" fmla="*/ 1853649 h 3943977"/>
              <a:gd name="connsiteX5" fmla="*/ 10443584 w 12192000"/>
              <a:gd name="connsiteY5" fmla="*/ 1853649 h 3943977"/>
              <a:gd name="connsiteX6" fmla="*/ 9046865 w 12192000"/>
              <a:gd name="connsiteY6" fmla="*/ 1853649 h 3943977"/>
              <a:gd name="connsiteX7" fmla="*/ 4747013 w 12192000"/>
              <a:gd name="connsiteY7" fmla="*/ 1853649 h 3943977"/>
              <a:gd name="connsiteX8" fmla="*/ 4008694 w 12192000"/>
              <a:gd name="connsiteY8" fmla="*/ 2455396 h 3943977"/>
              <a:gd name="connsiteX9" fmla="*/ 3999244 w 12192000"/>
              <a:gd name="connsiteY9" fmla="*/ 2549138 h 3943977"/>
              <a:gd name="connsiteX10" fmla="*/ 3999244 w 12192000"/>
              <a:gd name="connsiteY10" fmla="*/ 3079803 h 3943977"/>
              <a:gd name="connsiteX11" fmla="*/ 3135070 w 12192000"/>
              <a:gd name="connsiteY11" fmla="*/ 3943977 h 3943977"/>
              <a:gd name="connsiteX12" fmla="*/ 1155561 w 12192000"/>
              <a:gd name="connsiteY12" fmla="*/ 3943977 h 3943977"/>
              <a:gd name="connsiteX13" fmla="*/ 0 w 12192000"/>
              <a:gd name="connsiteY13" fmla="*/ 3943977 h 394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943977">
                <a:moveTo>
                  <a:pt x="0" y="0"/>
                </a:moveTo>
                <a:lnTo>
                  <a:pt x="12192000" y="0"/>
                </a:lnTo>
                <a:lnTo>
                  <a:pt x="12192000" y="1853222"/>
                </a:lnTo>
                <a:lnTo>
                  <a:pt x="11197213" y="1853222"/>
                </a:lnTo>
                <a:lnTo>
                  <a:pt x="11197213" y="1853649"/>
                </a:lnTo>
                <a:lnTo>
                  <a:pt x="10443584" y="1853649"/>
                </a:lnTo>
                <a:lnTo>
                  <a:pt x="9046865" y="1853649"/>
                </a:lnTo>
                <a:lnTo>
                  <a:pt x="4747013" y="1853649"/>
                </a:lnTo>
                <a:cubicBezTo>
                  <a:pt x="4382822" y="1853649"/>
                  <a:pt x="4078968" y="2111979"/>
                  <a:pt x="4008694" y="2455396"/>
                </a:cubicBezTo>
                <a:lnTo>
                  <a:pt x="3999244" y="2549138"/>
                </a:lnTo>
                <a:lnTo>
                  <a:pt x="3999244" y="3079803"/>
                </a:lnTo>
                <a:cubicBezTo>
                  <a:pt x="3999244" y="3557073"/>
                  <a:pt x="3612340" y="3943977"/>
                  <a:pt x="3135070" y="3943977"/>
                </a:cubicBezTo>
                <a:lnTo>
                  <a:pt x="1155561" y="3943977"/>
                </a:lnTo>
                <a:lnTo>
                  <a:pt x="0" y="3943977"/>
                </a:lnTo>
                <a:close/>
              </a:path>
            </a:pathLst>
          </a:custGeom>
          <a:solidFill>
            <a:srgbClr val="3E658E"/>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r>
              <a:rPr lang="tr-TR" sz="9600" dirty="0" err="1">
                <a:solidFill>
                  <a:prstClr val="white"/>
                </a:solidFill>
                <a:latin typeface="Calibri" panose="020F0502020204030204"/>
              </a:rPr>
              <a:t>After</a:t>
            </a:r>
            <a:endParaRPr lang="en-US" sz="9600" dirty="0"/>
          </a:p>
        </p:txBody>
      </p:sp>
    </p:spTree>
    <p:extLst>
      <p:ext uri="{BB962C8B-B14F-4D97-AF65-F5344CB8AC3E}">
        <p14:creationId xmlns:p14="http://schemas.microsoft.com/office/powerpoint/2010/main" val="102781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3CD9E2CA-9B28-69F4-392C-996B9508F482}"/>
              </a:ext>
            </a:extLst>
          </p:cNvPr>
          <p:cNvSpPr/>
          <p:nvPr/>
        </p:nvSpPr>
        <p:spPr>
          <a:xfrm>
            <a:off x="-33453" y="1538868"/>
            <a:ext cx="12255190" cy="5330283"/>
          </a:xfrm>
          <a:custGeom>
            <a:avLst/>
            <a:gdLst>
              <a:gd name="connsiteX0" fmla="*/ 0 w 12255191"/>
              <a:gd name="connsiteY0" fmla="*/ 1806498 h 5330283"/>
              <a:gd name="connsiteX1" fmla="*/ 903249 w 12255191"/>
              <a:gd name="connsiteY1" fmla="*/ 1795347 h 5330283"/>
              <a:gd name="connsiteX2" fmla="*/ 3958683 w 12255191"/>
              <a:gd name="connsiteY2" fmla="*/ 1438508 h 5330283"/>
              <a:gd name="connsiteX3" fmla="*/ 7092176 w 12255191"/>
              <a:gd name="connsiteY3" fmla="*/ 657922 h 5330283"/>
              <a:gd name="connsiteX4" fmla="*/ 10203366 w 12255191"/>
              <a:gd name="connsiteY4" fmla="*/ 0 h 5330283"/>
              <a:gd name="connsiteX5" fmla="*/ 12221737 w 12255191"/>
              <a:gd name="connsiteY5" fmla="*/ 22303 h 5330283"/>
              <a:gd name="connsiteX6" fmla="*/ 12255191 w 12255191"/>
              <a:gd name="connsiteY6" fmla="*/ 5330283 h 5330283"/>
              <a:gd name="connsiteX7" fmla="*/ 33454 w 12255191"/>
              <a:gd name="connsiteY7" fmla="*/ 5319132 h 5330283"/>
              <a:gd name="connsiteX8" fmla="*/ 0 w 12255191"/>
              <a:gd name="connsiteY8" fmla="*/ 1806498 h 53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55191" h="5330283">
                <a:moveTo>
                  <a:pt x="0" y="1806498"/>
                </a:moveTo>
                <a:lnTo>
                  <a:pt x="903249" y="1795347"/>
                </a:lnTo>
                <a:lnTo>
                  <a:pt x="3958683" y="1438508"/>
                </a:lnTo>
                <a:lnTo>
                  <a:pt x="7092176" y="657922"/>
                </a:lnTo>
                <a:lnTo>
                  <a:pt x="10203366" y="0"/>
                </a:lnTo>
                <a:lnTo>
                  <a:pt x="12221737" y="22303"/>
                </a:lnTo>
                <a:lnTo>
                  <a:pt x="12255191" y="5330283"/>
                </a:lnTo>
                <a:lnTo>
                  <a:pt x="33454" y="5319132"/>
                </a:lnTo>
                <a:lnTo>
                  <a:pt x="0" y="1806498"/>
                </a:lnTo>
                <a:close/>
              </a:path>
            </a:pathLst>
          </a:cu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43" name="Straight Connector 1042">
            <a:extLst>
              <a:ext uri="{FF2B5EF4-FFF2-40B4-BE49-F238E27FC236}">
                <a16:creationId xmlns:a16="http://schemas.microsoft.com/office/drawing/2014/main" id="{3E6B905D-084F-C5D1-E0F8-9C538804BAAD}"/>
              </a:ext>
            </a:extLst>
          </p:cNvPr>
          <p:cNvCxnSpPr>
            <a:cxnSpLocks/>
            <a:endCxn id="1041" idx="5"/>
          </p:cNvCxnSpPr>
          <p:nvPr/>
        </p:nvCxnSpPr>
        <p:spPr>
          <a:xfrm>
            <a:off x="10135451" y="1547541"/>
            <a:ext cx="2052832" cy="13630"/>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1FB6A26D-45A3-C170-70C8-A047942223A8}"/>
              </a:ext>
            </a:extLst>
          </p:cNvPr>
          <p:cNvCxnSpPr/>
          <p:nvPr/>
        </p:nvCxnSpPr>
        <p:spPr>
          <a:xfrm>
            <a:off x="0" y="3331927"/>
            <a:ext cx="838199" cy="0"/>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86EBA3F2-31AB-EC20-4D79-7E475C1FFFFB}"/>
              </a:ext>
            </a:extLst>
          </p:cNvPr>
          <p:cNvCxnSpPr/>
          <p:nvPr/>
        </p:nvCxnSpPr>
        <p:spPr>
          <a:xfrm flipV="1">
            <a:off x="838199" y="3005097"/>
            <a:ext cx="3099084" cy="326830"/>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F6FB94B3-A289-3CB7-8429-DB0AFAB67F21}"/>
              </a:ext>
            </a:extLst>
          </p:cNvPr>
          <p:cNvCxnSpPr/>
          <p:nvPr/>
        </p:nvCxnSpPr>
        <p:spPr>
          <a:xfrm flipV="1">
            <a:off x="3937283" y="2177370"/>
            <a:ext cx="3099084" cy="782757"/>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CB3E82CF-4830-93ED-4DBF-19E95D2646B0}"/>
              </a:ext>
            </a:extLst>
          </p:cNvPr>
          <p:cNvCxnSpPr/>
          <p:nvPr/>
        </p:nvCxnSpPr>
        <p:spPr>
          <a:xfrm flipV="1">
            <a:off x="7036367" y="1517561"/>
            <a:ext cx="3099084" cy="674799"/>
          </a:xfrm>
          <a:prstGeom prst="line">
            <a:avLst/>
          </a:prstGeom>
          <a:ln w="107950">
            <a:solidFill>
              <a:srgbClr val="F3BE94"/>
            </a:solidFill>
          </a:ln>
        </p:spPr>
        <p:style>
          <a:lnRef idx="1">
            <a:schemeClr val="accent1"/>
          </a:lnRef>
          <a:fillRef idx="0">
            <a:schemeClr val="accent1"/>
          </a:fillRef>
          <a:effectRef idx="0">
            <a:schemeClr val="accent1"/>
          </a:effectRef>
          <a:fontRef idx="minor">
            <a:schemeClr val="tx1"/>
          </a:fontRef>
        </p:style>
      </p:cxnSp>
      <p:sp>
        <p:nvSpPr>
          <p:cNvPr id="35" name="Title 1023">
            <a:extLst>
              <a:ext uri="{FF2B5EF4-FFF2-40B4-BE49-F238E27FC236}">
                <a16:creationId xmlns:a16="http://schemas.microsoft.com/office/drawing/2014/main" id="{EB05C96F-9315-C341-8903-8B1A95C70AD9}"/>
              </a:ext>
            </a:extLst>
          </p:cNvPr>
          <p:cNvSpPr>
            <a:spLocks noGrp="1"/>
          </p:cNvSpPr>
          <p:nvPr>
            <p:ph type="title"/>
          </p:nvPr>
        </p:nvSpPr>
        <p:spPr>
          <a:xfrm>
            <a:off x="515938" y="549275"/>
            <a:ext cx="5862560" cy="1059607"/>
          </a:xfrm>
        </p:spPr>
        <p:txBody>
          <a:bodyPr>
            <a:normAutofit fontScale="90000"/>
          </a:bodyPr>
          <a:lstStyle/>
          <a:p>
            <a:r>
              <a:rPr kumimoji="0" lang="tr-TR" sz="44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Kapalı çevrim planlama </a:t>
            </a:r>
            <a:endParaRPr lang="en-US" dirty="0">
              <a:solidFill>
                <a:srgbClr val="00144F"/>
              </a:solidFill>
            </a:endParaRPr>
          </a:p>
        </p:txBody>
      </p:sp>
      <p:sp>
        <p:nvSpPr>
          <p:cNvPr id="215" name="Rectangle 214">
            <a:extLst>
              <a:ext uri="{FF2B5EF4-FFF2-40B4-BE49-F238E27FC236}">
                <a16:creationId xmlns:a16="http://schemas.microsoft.com/office/drawing/2014/main" id="{7E672E3E-C403-CEA7-4688-A3534357D7E7}"/>
              </a:ext>
            </a:extLst>
          </p:cNvPr>
          <p:cNvSpPr/>
          <p:nvPr/>
        </p:nvSpPr>
        <p:spPr>
          <a:xfrm>
            <a:off x="511370" y="3005098"/>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8" name="Rectangle 217">
            <a:extLst>
              <a:ext uri="{FF2B5EF4-FFF2-40B4-BE49-F238E27FC236}">
                <a16:creationId xmlns:a16="http://schemas.microsoft.com/office/drawing/2014/main" id="{CF3EC050-F74B-8CDE-0C31-778151F11DA6}"/>
              </a:ext>
            </a:extLst>
          </p:cNvPr>
          <p:cNvSpPr/>
          <p:nvPr/>
        </p:nvSpPr>
        <p:spPr>
          <a:xfrm>
            <a:off x="3610454" y="2678268"/>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1" name="Rectangle 220">
            <a:extLst>
              <a:ext uri="{FF2B5EF4-FFF2-40B4-BE49-F238E27FC236}">
                <a16:creationId xmlns:a16="http://schemas.microsoft.com/office/drawing/2014/main" id="{91C0436E-1F78-C092-174D-8E73051CA711}"/>
              </a:ext>
            </a:extLst>
          </p:cNvPr>
          <p:cNvSpPr/>
          <p:nvPr/>
        </p:nvSpPr>
        <p:spPr>
          <a:xfrm>
            <a:off x="6709538" y="1895511"/>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4" name="Rectangle 223">
            <a:extLst>
              <a:ext uri="{FF2B5EF4-FFF2-40B4-BE49-F238E27FC236}">
                <a16:creationId xmlns:a16="http://schemas.microsoft.com/office/drawing/2014/main" id="{DC3247F2-5173-D2BE-8879-D6676B5452AC}"/>
              </a:ext>
            </a:extLst>
          </p:cNvPr>
          <p:cNvSpPr/>
          <p:nvPr/>
        </p:nvSpPr>
        <p:spPr>
          <a:xfrm>
            <a:off x="9532510" y="1278675"/>
            <a:ext cx="653659" cy="653659"/>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5" name="TextBox 234">
            <a:extLst>
              <a:ext uri="{FF2B5EF4-FFF2-40B4-BE49-F238E27FC236}">
                <a16:creationId xmlns:a16="http://schemas.microsoft.com/office/drawing/2014/main" id="{92ABCE91-CB54-EFAA-0540-53576344DD28}"/>
              </a:ext>
            </a:extLst>
          </p:cNvPr>
          <p:cNvSpPr txBox="1"/>
          <p:nvPr/>
        </p:nvSpPr>
        <p:spPr>
          <a:xfrm>
            <a:off x="511370" y="4462572"/>
            <a:ext cx="2153054" cy="741285"/>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Bir projede diğer işlerden tamamen bağımsız bir görev olması projenin bütünlüğüne zıt bir durum oluşturur. Bu yüzden tüm görevlerin birbirine bağlı olması önerilmektedir.</a:t>
            </a:r>
            <a:endParaRPr lang="en-US" sz="1400" dirty="0">
              <a:solidFill>
                <a:schemeClr val="bg1"/>
              </a:solidFill>
              <a:latin typeface="Segoe UI" panose="020B0502040204020203" pitchFamily="34" charset="0"/>
              <a:cs typeface="Segoe UI" panose="020B0502040204020203" pitchFamily="34" charset="0"/>
            </a:endParaRPr>
          </a:p>
        </p:txBody>
      </p:sp>
      <p:sp>
        <p:nvSpPr>
          <p:cNvPr id="240" name="TextBox 239">
            <a:extLst>
              <a:ext uri="{FF2B5EF4-FFF2-40B4-BE49-F238E27FC236}">
                <a16:creationId xmlns:a16="http://schemas.microsoft.com/office/drawing/2014/main" id="{D6EE61A3-2684-C6ED-05CD-13D40366DF18}"/>
              </a:ext>
            </a:extLst>
          </p:cNvPr>
          <p:cNvSpPr txBox="1"/>
          <p:nvPr/>
        </p:nvSpPr>
        <p:spPr>
          <a:xfrm>
            <a:off x="3610454" y="4144768"/>
            <a:ext cx="2153054" cy="741285"/>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Bu olay kapalı ağ veya kapalı çevrim planlama olarak isimlendirilir. Bu şekilde oluşturulan planın canlı uygulamayı daha iyi yansıtması sayesinde görevler ve görevler arasındaki bağlantılar daha kolay izlenebilir.</a:t>
            </a:r>
            <a:endParaRPr lang="en-US" sz="1400" dirty="0">
              <a:solidFill>
                <a:schemeClr val="bg1"/>
              </a:solidFill>
              <a:latin typeface="Segoe UI" panose="020B0502040204020203" pitchFamily="34" charset="0"/>
              <a:cs typeface="Segoe UI" panose="020B0502040204020203" pitchFamily="34" charset="0"/>
            </a:endParaRPr>
          </a:p>
        </p:txBody>
      </p:sp>
      <p:sp>
        <p:nvSpPr>
          <p:cNvPr id="242" name="TextBox 241">
            <a:extLst>
              <a:ext uri="{FF2B5EF4-FFF2-40B4-BE49-F238E27FC236}">
                <a16:creationId xmlns:a16="http://schemas.microsoft.com/office/drawing/2014/main" id="{E033CC12-865C-3DFB-E1E0-A94CE7B8C108}"/>
              </a:ext>
            </a:extLst>
          </p:cNvPr>
          <p:cNvSpPr txBox="1"/>
          <p:nvPr/>
        </p:nvSpPr>
        <p:spPr>
          <a:xfrm>
            <a:off x="6709538" y="3403483"/>
            <a:ext cx="2153054" cy="741285"/>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Planlamada kopukluk olmaması için araya gerçek veya sanal işlemler eklenebilir. Bazı işlemler de alt işlemlere bölünebilir.</a:t>
            </a:r>
            <a:endParaRPr lang="en-US" sz="1400" dirty="0">
              <a:solidFill>
                <a:schemeClr val="bg1"/>
              </a:solidFill>
              <a:latin typeface="Segoe UI" panose="020B0502040204020203" pitchFamily="34" charset="0"/>
              <a:cs typeface="Segoe UI" panose="020B0502040204020203" pitchFamily="34" charset="0"/>
            </a:endParaRPr>
          </a:p>
        </p:txBody>
      </p:sp>
      <p:sp>
        <p:nvSpPr>
          <p:cNvPr id="244" name="TextBox 243">
            <a:extLst>
              <a:ext uri="{FF2B5EF4-FFF2-40B4-BE49-F238E27FC236}">
                <a16:creationId xmlns:a16="http://schemas.microsoft.com/office/drawing/2014/main" id="{A281B509-326D-5E5E-E8CD-8E0280FA3521}"/>
              </a:ext>
            </a:extLst>
          </p:cNvPr>
          <p:cNvSpPr txBox="1"/>
          <p:nvPr/>
        </p:nvSpPr>
        <p:spPr>
          <a:xfrm>
            <a:off x="9532510" y="2773221"/>
            <a:ext cx="2153054" cy="741285"/>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Kapalı çevrim planlama , daha çok malzeme üretim hatlarında kullanılan ve bu hatlardaki kayıpları azaltmayı hedefleyen bir modeldir. Yazılım proje yönetiminde tüm görevleri birbirine bağlamak zordur bu yüzden kapalı çevrim planlamada katı olmak planı karmaşık hale getirebilir bunu engellemek için aynı seviyede olanlar birbirine bağlanacak şekilde seviye olarak nitelendirmek iyi olabilir.</a:t>
            </a:r>
            <a:endParaRPr lang="en-US" sz="1400" dirty="0">
              <a:solidFill>
                <a:schemeClr val="bg1"/>
              </a:solidFill>
              <a:latin typeface="Segoe UI" panose="020B0502040204020203" pitchFamily="34" charset="0"/>
              <a:cs typeface="Segoe UI" panose="020B0502040204020203" pitchFamily="34" charset="0"/>
            </a:endParaRPr>
          </a:p>
        </p:txBody>
      </p:sp>
      <p:pic>
        <p:nvPicPr>
          <p:cNvPr id="245" name="Graphic 244" descr="Inbox Check outline">
            <a:extLst>
              <a:ext uri="{FF2B5EF4-FFF2-40B4-BE49-F238E27FC236}">
                <a16:creationId xmlns:a16="http://schemas.microsoft.com/office/drawing/2014/main" id="{B24FEB5B-25F2-FCB7-3ECC-4155C8F7F2D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8441" y="3124261"/>
            <a:ext cx="390245" cy="390245"/>
          </a:xfrm>
          <a:prstGeom prst="rect">
            <a:avLst/>
          </a:prstGeom>
        </p:spPr>
      </p:pic>
      <p:pic>
        <p:nvPicPr>
          <p:cNvPr id="246" name="Graphic 245" descr="Upward trend outline">
            <a:extLst>
              <a:ext uri="{FF2B5EF4-FFF2-40B4-BE49-F238E27FC236}">
                <a16:creationId xmlns:a16="http://schemas.microsoft.com/office/drawing/2014/main" id="{7B2D9BEF-B6C8-BDF6-07ED-39A4FA9D76A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008" y="2829822"/>
            <a:ext cx="350551" cy="350551"/>
          </a:xfrm>
          <a:prstGeom prst="rect">
            <a:avLst/>
          </a:prstGeom>
        </p:spPr>
      </p:pic>
      <p:pic>
        <p:nvPicPr>
          <p:cNvPr id="247" name="Graphic 246" descr="Folder Search outline">
            <a:extLst>
              <a:ext uri="{FF2B5EF4-FFF2-40B4-BE49-F238E27FC236}">
                <a16:creationId xmlns:a16="http://schemas.microsoft.com/office/drawing/2014/main" id="{9D08C0A7-6F44-12FA-F2D9-83B266A392C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26830" y="2012803"/>
            <a:ext cx="419075" cy="419075"/>
          </a:xfrm>
          <a:prstGeom prst="rect">
            <a:avLst/>
          </a:prstGeom>
        </p:spPr>
      </p:pic>
      <p:pic>
        <p:nvPicPr>
          <p:cNvPr id="248" name="Graphic 247" descr="Bullseye outline">
            <a:extLst>
              <a:ext uri="{FF2B5EF4-FFF2-40B4-BE49-F238E27FC236}">
                <a16:creationId xmlns:a16="http://schemas.microsoft.com/office/drawing/2014/main" id="{13601070-125A-0CA3-92D6-B21132ED445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9635387" y="1381552"/>
            <a:ext cx="447905" cy="447905"/>
          </a:xfrm>
          <a:prstGeom prst="rect">
            <a:avLst/>
          </a:prstGeom>
        </p:spPr>
      </p:pic>
      <p:sp>
        <p:nvSpPr>
          <p:cNvPr id="249" name="TextBox 248">
            <a:extLst>
              <a:ext uri="{FF2B5EF4-FFF2-40B4-BE49-F238E27FC236}">
                <a16:creationId xmlns:a16="http://schemas.microsoft.com/office/drawing/2014/main" id="{7455D18D-79F9-4C20-78C1-E1C0D8E15776}"/>
              </a:ext>
            </a:extLst>
          </p:cNvPr>
          <p:cNvSpPr txBox="1"/>
          <p:nvPr/>
        </p:nvSpPr>
        <p:spPr>
          <a:xfrm>
            <a:off x="515938" y="3833825"/>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01</a:t>
            </a:r>
          </a:p>
        </p:txBody>
      </p:sp>
      <p:sp>
        <p:nvSpPr>
          <p:cNvPr id="254" name="TextBox 253">
            <a:extLst>
              <a:ext uri="{FF2B5EF4-FFF2-40B4-BE49-F238E27FC236}">
                <a16:creationId xmlns:a16="http://schemas.microsoft.com/office/drawing/2014/main" id="{ADC6B8FB-CDD0-669C-5C87-23C6F0078B18}"/>
              </a:ext>
            </a:extLst>
          </p:cNvPr>
          <p:cNvSpPr txBox="1"/>
          <p:nvPr/>
        </p:nvSpPr>
        <p:spPr>
          <a:xfrm>
            <a:off x="3610455" y="3658756"/>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02</a:t>
            </a:r>
          </a:p>
        </p:txBody>
      </p:sp>
      <p:sp>
        <p:nvSpPr>
          <p:cNvPr id="255" name="TextBox 254">
            <a:extLst>
              <a:ext uri="{FF2B5EF4-FFF2-40B4-BE49-F238E27FC236}">
                <a16:creationId xmlns:a16="http://schemas.microsoft.com/office/drawing/2014/main" id="{E863BC73-B4D7-0493-2527-C403FD81C2C9}"/>
              </a:ext>
            </a:extLst>
          </p:cNvPr>
          <p:cNvSpPr txBox="1"/>
          <p:nvPr/>
        </p:nvSpPr>
        <p:spPr>
          <a:xfrm>
            <a:off x="6704971" y="2792949"/>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03</a:t>
            </a:r>
          </a:p>
        </p:txBody>
      </p:sp>
      <p:sp>
        <p:nvSpPr>
          <p:cNvPr id="256" name="TextBox 255">
            <a:extLst>
              <a:ext uri="{FF2B5EF4-FFF2-40B4-BE49-F238E27FC236}">
                <a16:creationId xmlns:a16="http://schemas.microsoft.com/office/drawing/2014/main" id="{75BA671E-0FF5-2B08-3DC6-5EC28C1390AE}"/>
              </a:ext>
            </a:extLst>
          </p:cNvPr>
          <p:cNvSpPr txBox="1"/>
          <p:nvPr/>
        </p:nvSpPr>
        <p:spPr>
          <a:xfrm>
            <a:off x="9523008" y="2252460"/>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2800" b="1" i="1" dirty="0">
                <a:solidFill>
                  <a:schemeClr val="bg1"/>
                </a:solidFill>
                <a:latin typeface="Segoe UI" panose="020B0502040204020203" pitchFamily="34" charset="0"/>
                <a:cs typeface="Segoe UI" panose="020B0502040204020203" pitchFamily="34" charset="0"/>
              </a:rPr>
              <a:t>04</a:t>
            </a:r>
          </a:p>
        </p:txBody>
      </p:sp>
    </p:spTree>
    <p:extLst>
      <p:ext uri="{BB962C8B-B14F-4D97-AF65-F5344CB8AC3E}">
        <p14:creationId xmlns:p14="http://schemas.microsoft.com/office/powerpoint/2010/main" val="42098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85">
            <a:extLst>
              <a:ext uri="{FF2B5EF4-FFF2-40B4-BE49-F238E27FC236}">
                <a16:creationId xmlns:a16="http://schemas.microsoft.com/office/drawing/2014/main" id="{A5A59F2D-146D-6A4D-B455-4604BB178B95}"/>
              </a:ext>
            </a:extLst>
          </p:cNvPr>
          <p:cNvCxnSpPr>
            <a:cxnSpLocks/>
          </p:cNvCxnSpPr>
          <p:nvPr/>
        </p:nvCxnSpPr>
        <p:spPr>
          <a:xfrm flipV="1">
            <a:off x="1690968" y="4412298"/>
            <a:ext cx="8438552" cy="15875"/>
          </a:xfrm>
          <a:prstGeom prst="line">
            <a:avLst/>
          </a:prstGeom>
          <a:ln w="19050">
            <a:solidFill>
              <a:srgbClr val="192B60"/>
            </a:solidFill>
          </a:ln>
        </p:spPr>
        <p:style>
          <a:lnRef idx="1">
            <a:schemeClr val="accent1"/>
          </a:lnRef>
          <a:fillRef idx="0">
            <a:schemeClr val="accent1"/>
          </a:fillRef>
          <a:effectRef idx="0">
            <a:schemeClr val="accent1"/>
          </a:effectRef>
          <a:fontRef idx="minor">
            <a:schemeClr val="tx1"/>
          </a:fontRef>
        </p:style>
      </p:cxnSp>
      <p:cxnSp>
        <p:nvCxnSpPr>
          <p:cNvPr id="5" name="Straight Connector 46">
            <a:extLst>
              <a:ext uri="{FF2B5EF4-FFF2-40B4-BE49-F238E27FC236}">
                <a16:creationId xmlns:a16="http://schemas.microsoft.com/office/drawing/2014/main" id="{34E6A0C3-A88C-DC81-0910-F6CFC7932B2C}"/>
              </a:ext>
            </a:extLst>
          </p:cNvPr>
          <p:cNvCxnSpPr>
            <a:cxnSpLocks/>
          </p:cNvCxnSpPr>
          <p:nvPr/>
        </p:nvCxnSpPr>
        <p:spPr>
          <a:xfrm flipV="1">
            <a:off x="1690968" y="1950720"/>
            <a:ext cx="8438552" cy="15875"/>
          </a:xfrm>
          <a:prstGeom prst="line">
            <a:avLst/>
          </a:prstGeom>
          <a:ln w="19050">
            <a:solidFill>
              <a:srgbClr val="192B60"/>
            </a:solidFill>
          </a:ln>
        </p:spPr>
        <p:style>
          <a:lnRef idx="1">
            <a:schemeClr val="accent1"/>
          </a:lnRef>
          <a:fillRef idx="0">
            <a:schemeClr val="accent1"/>
          </a:fillRef>
          <a:effectRef idx="0">
            <a:schemeClr val="accent1"/>
          </a:effectRef>
          <a:fontRef idx="minor">
            <a:schemeClr val="tx1"/>
          </a:fontRef>
        </p:style>
      </p:cxnSp>
      <p:sp>
        <p:nvSpPr>
          <p:cNvPr id="8" name="Title 1023">
            <a:extLst>
              <a:ext uri="{FF2B5EF4-FFF2-40B4-BE49-F238E27FC236}">
                <a16:creationId xmlns:a16="http://schemas.microsoft.com/office/drawing/2014/main" id="{15F6DE27-8869-F2EB-A103-824445654FCF}"/>
              </a:ext>
            </a:extLst>
          </p:cNvPr>
          <p:cNvSpPr>
            <a:spLocks noGrp="1"/>
          </p:cNvSpPr>
          <p:nvPr>
            <p:ph type="title"/>
          </p:nvPr>
        </p:nvSpPr>
        <p:spPr>
          <a:xfrm>
            <a:off x="515938" y="549276"/>
            <a:ext cx="10837862" cy="1059606"/>
          </a:xfrm>
        </p:spPr>
        <p:txBody>
          <a:bodyPr/>
          <a:lstStyle/>
          <a:p>
            <a:r>
              <a:rPr kumimoji="0" lang="tr-TR" sz="4400" b="1" i="0" u="none" strike="noStrike" kern="1200" cap="none" spc="0" normalizeH="0" baseline="0" noProof="0" dirty="0">
                <a:ln>
                  <a:noFill/>
                </a:ln>
                <a:solidFill>
                  <a:srgbClr val="FFC000"/>
                </a:solidFill>
                <a:effectLst/>
                <a:uLnTx/>
                <a:uFillTx/>
                <a:latin typeface="Segoe UI" panose="020B0502040204020203" pitchFamily="34" charset="0"/>
                <a:ea typeface="Segoe UI Black" panose="020B0A02040204020203" pitchFamily="34" charset="0"/>
                <a:cs typeface="Segoe UI" panose="020B0502040204020203" pitchFamily="34" charset="0"/>
              </a:rPr>
              <a:t>İçindekiler</a:t>
            </a:r>
            <a:endParaRPr lang="en-US" dirty="0">
              <a:solidFill>
                <a:srgbClr val="FFC000"/>
              </a:solidFill>
            </a:endParaRPr>
          </a:p>
        </p:txBody>
      </p:sp>
      <p:grpSp>
        <p:nvGrpSpPr>
          <p:cNvPr id="10" name="Group 1">
            <a:extLst>
              <a:ext uri="{FF2B5EF4-FFF2-40B4-BE49-F238E27FC236}">
                <a16:creationId xmlns:a16="http://schemas.microsoft.com/office/drawing/2014/main" id="{F4D0E1DD-1D77-D7FF-32B9-2A3EE1AE1B12}"/>
              </a:ext>
            </a:extLst>
          </p:cNvPr>
          <p:cNvGrpSpPr/>
          <p:nvPr/>
        </p:nvGrpSpPr>
        <p:grpSpPr>
          <a:xfrm>
            <a:off x="970968" y="1606595"/>
            <a:ext cx="720000" cy="720000"/>
            <a:chOff x="5139083" y="1323340"/>
            <a:chExt cx="720000" cy="720000"/>
          </a:xfrm>
        </p:grpSpPr>
        <p:sp>
          <p:nvSpPr>
            <p:cNvPr id="11" name="Oval 10">
              <a:extLst>
                <a:ext uri="{FF2B5EF4-FFF2-40B4-BE49-F238E27FC236}">
                  <a16:creationId xmlns:a16="http://schemas.microsoft.com/office/drawing/2014/main" id="{1E01B893-D5B9-AA39-5528-1C2266984D11}"/>
                </a:ext>
              </a:extLst>
            </p:cNvPr>
            <p:cNvSpPr/>
            <p:nvPr/>
          </p:nvSpPr>
          <p:spPr>
            <a:xfrm>
              <a:off x="5139083" y="1323340"/>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20" descr="Inbox Check outline">
              <a:extLst>
                <a:ext uri="{FF2B5EF4-FFF2-40B4-BE49-F238E27FC236}">
                  <a16:creationId xmlns:a16="http://schemas.microsoft.com/office/drawing/2014/main" id="{38FA4AE1-4132-8831-122B-80271588EAD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73770" y="1458027"/>
              <a:ext cx="450627" cy="450627"/>
            </a:xfrm>
            <a:prstGeom prst="rect">
              <a:avLst/>
            </a:prstGeom>
          </p:spPr>
        </p:pic>
      </p:grpSp>
      <p:grpSp>
        <p:nvGrpSpPr>
          <p:cNvPr id="13" name="Group 2">
            <a:extLst>
              <a:ext uri="{FF2B5EF4-FFF2-40B4-BE49-F238E27FC236}">
                <a16:creationId xmlns:a16="http://schemas.microsoft.com/office/drawing/2014/main" id="{93963B19-88C0-C065-A7A5-EA0F88FB9A51}"/>
              </a:ext>
            </a:extLst>
          </p:cNvPr>
          <p:cNvGrpSpPr/>
          <p:nvPr/>
        </p:nvGrpSpPr>
        <p:grpSpPr>
          <a:xfrm>
            <a:off x="4459129" y="1606595"/>
            <a:ext cx="720000" cy="720000"/>
            <a:chOff x="5139083" y="3086100"/>
            <a:chExt cx="720000" cy="720000"/>
          </a:xfrm>
        </p:grpSpPr>
        <p:sp>
          <p:nvSpPr>
            <p:cNvPr id="14" name="Oval 13">
              <a:extLst>
                <a:ext uri="{FF2B5EF4-FFF2-40B4-BE49-F238E27FC236}">
                  <a16:creationId xmlns:a16="http://schemas.microsoft.com/office/drawing/2014/main" id="{54606DE1-F228-59BD-8E2B-A6D50BE80650}"/>
                </a:ext>
              </a:extLst>
            </p:cNvPr>
            <p:cNvSpPr/>
            <p:nvPr/>
          </p:nvSpPr>
          <p:spPr>
            <a:xfrm>
              <a:off x="5139083" y="3086100"/>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22" descr="Upward trend outline">
              <a:extLst>
                <a:ext uri="{FF2B5EF4-FFF2-40B4-BE49-F238E27FC236}">
                  <a16:creationId xmlns:a16="http://schemas.microsoft.com/office/drawing/2014/main" id="{E53DC93C-FB9D-33CE-7F4B-46637AFE845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73770" y="3220787"/>
              <a:ext cx="450627" cy="450627"/>
            </a:xfrm>
            <a:prstGeom prst="rect">
              <a:avLst/>
            </a:prstGeom>
          </p:spPr>
        </p:pic>
      </p:grpSp>
      <p:grpSp>
        <p:nvGrpSpPr>
          <p:cNvPr id="16" name="Group 7">
            <a:extLst>
              <a:ext uri="{FF2B5EF4-FFF2-40B4-BE49-F238E27FC236}">
                <a16:creationId xmlns:a16="http://schemas.microsoft.com/office/drawing/2014/main" id="{C96EB516-69B0-EDF1-51A1-0F0AE8AE8D6A}"/>
              </a:ext>
            </a:extLst>
          </p:cNvPr>
          <p:cNvGrpSpPr/>
          <p:nvPr/>
        </p:nvGrpSpPr>
        <p:grpSpPr>
          <a:xfrm>
            <a:off x="7947290" y="1606595"/>
            <a:ext cx="720000" cy="720000"/>
            <a:chOff x="5139083" y="4848860"/>
            <a:chExt cx="720000" cy="720000"/>
          </a:xfrm>
        </p:grpSpPr>
        <p:sp>
          <p:nvSpPr>
            <p:cNvPr id="17" name="Oval 16">
              <a:extLst>
                <a:ext uri="{FF2B5EF4-FFF2-40B4-BE49-F238E27FC236}">
                  <a16:creationId xmlns:a16="http://schemas.microsoft.com/office/drawing/2014/main" id="{3E8D140B-90F2-1371-4112-E03C101DEB19}"/>
                </a:ext>
              </a:extLst>
            </p:cNvPr>
            <p:cNvSpPr/>
            <p:nvPr/>
          </p:nvSpPr>
          <p:spPr>
            <a:xfrm>
              <a:off x="5139083" y="4848860"/>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24" descr="Folder Search outline">
              <a:extLst>
                <a:ext uri="{FF2B5EF4-FFF2-40B4-BE49-F238E27FC236}">
                  <a16:creationId xmlns:a16="http://schemas.microsoft.com/office/drawing/2014/main" id="{27BFB268-0A1A-BFAB-B4EE-4C466859CB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73770" y="4983547"/>
              <a:ext cx="450627" cy="450627"/>
            </a:xfrm>
            <a:prstGeom prst="rect">
              <a:avLst/>
            </a:prstGeom>
          </p:spPr>
        </p:pic>
      </p:grpSp>
      <p:grpSp>
        <p:nvGrpSpPr>
          <p:cNvPr id="19" name="Group 8">
            <a:extLst>
              <a:ext uri="{FF2B5EF4-FFF2-40B4-BE49-F238E27FC236}">
                <a16:creationId xmlns:a16="http://schemas.microsoft.com/office/drawing/2014/main" id="{81A9553F-4EEC-1168-3F63-5C95DF368159}"/>
              </a:ext>
            </a:extLst>
          </p:cNvPr>
          <p:cNvGrpSpPr/>
          <p:nvPr/>
        </p:nvGrpSpPr>
        <p:grpSpPr>
          <a:xfrm>
            <a:off x="7947290" y="4060235"/>
            <a:ext cx="720000" cy="720000"/>
            <a:chOff x="8630429" y="2687897"/>
            <a:chExt cx="720000" cy="720000"/>
          </a:xfrm>
        </p:grpSpPr>
        <p:sp>
          <p:nvSpPr>
            <p:cNvPr id="20" name="Oval 19">
              <a:extLst>
                <a:ext uri="{FF2B5EF4-FFF2-40B4-BE49-F238E27FC236}">
                  <a16:creationId xmlns:a16="http://schemas.microsoft.com/office/drawing/2014/main" id="{98A94512-789E-EC33-FDB2-70D5BDF3B2A9}"/>
                </a:ext>
              </a:extLst>
            </p:cNvPr>
            <p:cNvSpPr/>
            <p:nvPr/>
          </p:nvSpPr>
          <p:spPr>
            <a:xfrm>
              <a:off x="8630429" y="2687897"/>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32" descr="Arrow circle outline">
              <a:extLst>
                <a:ext uri="{FF2B5EF4-FFF2-40B4-BE49-F238E27FC236}">
                  <a16:creationId xmlns:a16="http://schemas.microsoft.com/office/drawing/2014/main" id="{1864BF56-F291-54CD-698F-8714F8804A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765116" y="2822584"/>
              <a:ext cx="450627" cy="450627"/>
            </a:xfrm>
            <a:prstGeom prst="rect">
              <a:avLst/>
            </a:prstGeom>
          </p:spPr>
        </p:pic>
      </p:grpSp>
      <p:sp>
        <p:nvSpPr>
          <p:cNvPr id="23" name="TextBox 53">
            <a:extLst>
              <a:ext uri="{FF2B5EF4-FFF2-40B4-BE49-F238E27FC236}">
                <a16:creationId xmlns:a16="http://schemas.microsoft.com/office/drawing/2014/main" id="{E561F3DE-3F0B-C9DA-D8DF-0FDB2A2B5A70}"/>
              </a:ext>
            </a:extLst>
          </p:cNvPr>
          <p:cNvSpPr txBox="1"/>
          <p:nvPr/>
        </p:nvSpPr>
        <p:spPr>
          <a:xfrm>
            <a:off x="4459129" y="2509291"/>
            <a:ext cx="2923910" cy="505391"/>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Planın bütünüyle ilgili kalite faktörü</a:t>
            </a:r>
            <a:endParaRPr lang="en-US" sz="1600" b="1" dirty="0">
              <a:solidFill>
                <a:srgbClr val="192B60"/>
              </a:solidFill>
              <a:latin typeface="Segoe UI" panose="020B0502040204020203" pitchFamily="34" charset="0"/>
              <a:cs typeface="Segoe UI" panose="020B0502040204020203" pitchFamily="34" charset="0"/>
            </a:endParaRPr>
          </a:p>
        </p:txBody>
      </p:sp>
      <p:sp>
        <p:nvSpPr>
          <p:cNvPr id="26" name="TextBox 63">
            <a:extLst>
              <a:ext uri="{FF2B5EF4-FFF2-40B4-BE49-F238E27FC236}">
                <a16:creationId xmlns:a16="http://schemas.microsoft.com/office/drawing/2014/main" id="{36EAEB43-12D9-35F1-1966-3B9D646A4B74}"/>
              </a:ext>
            </a:extLst>
          </p:cNvPr>
          <p:cNvSpPr txBox="1"/>
          <p:nvPr/>
        </p:nvSpPr>
        <p:spPr>
          <a:xfrm>
            <a:off x="970968" y="2509289"/>
            <a:ext cx="2923910" cy="238476"/>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Görevlerle ilgili kalite faktörü</a:t>
            </a:r>
            <a:endParaRPr lang="en-US" sz="1600" b="1" dirty="0">
              <a:solidFill>
                <a:srgbClr val="192B60"/>
              </a:solidFill>
              <a:latin typeface="Segoe UI" panose="020B0502040204020203" pitchFamily="34" charset="0"/>
              <a:cs typeface="Segoe UI" panose="020B0502040204020203" pitchFamily="34" charset="0"/>
            </a:endParaRPr>
          </a:p>
        </p:txBody>
      </p:sp>
      <p:sp>
        <p:nvSpPr>
          <p:cNvPr id="29" name="TextBox 65">
            <a:extLst>
              <a:ext uri="{FF2B5EF4-FFF2-40B4-BE49-F238E27FC236}">
                <a16:creationId xmlns:a16="http://schemas.microsoft.com/office/drawing/2014/main" id="{00FD91F4-CD90-6D06-59A8-A63321B82431}"/>
              </a:ext>
            </a:extLst>
          </p:cNvPr>
          <p:cNvSpPr txBox="1"/>
          <p:nvPr/>
        </p:nvSpPr>
        <p:spPr>
          <a:xfrm>
            <a:off x="7947290" y="2509289"/>
            <a:ext cx="2923910" cy="238476"/>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Modüler planlama</a:t>
            </a:r>
            <a:endParaRPr lang="en-US" sz="1600" b="1" dirty="0">
              <a:solidFill>
                <a:srgbClr val="192B60"/>
              </a:solidFill>
              <a:latin typeface="Segoe UI" panose="020B0502040204020203" pitchFamily="34" charset="0"/>
              <a:cs typeface="Segoe UI" panose="020B0502040204020203" pitchFamily="34" charset="0"/>
            </a:endParaRPr>
          </a:p>
        </p:txBody>
      </p:sp>
      <p:sp>
        <p:nvSpPr>
          <p:cNvPr id="32" name="TextBox 71">
            <a:extLst>
              <a:ext uri="{FF2B5EF4-FFF2-40B4-BE49-F238E27FC236}">
                <a16:creationId xmlns:a16="http://schemas.microsoft.com/office/drawing/2014/main" id="{86643FDF-43D2-5430-1D74-5FC47C9C5D40}"/>
              </a:ext>
            </a:extLst>
          </p:cNvPr>
          <p:cNvSpPr txBox="1"/>
          <p:nvPr/>
        </p:nvSpPr>
        <p:spPr>
          <a:xfrm>
            <a:off x="4459129" y="4845457"/>
            <a:ext cx="2923910" cy="238476"/>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Kapalı çevrim planlama</a:t>
            </a:r>
            <a:endParaRPr lang="en-US" sz="1600" b="1" dirty="0">
              <a:solidFill>
                <a:srgbClr val="192B60"/>
              </a:solidFill>
              <a:latin typeface="Segoe UI" panose="020B0502040204020203" pitchFamily="34" charset="0"/>
              <a:cs typeface="Segoe UI" panose="020B0502040204020203" pitchFamily="34" charset="0"/>
            </a:endParaRPr>
          </a:p>
        </p:txBody>
      </p:sp>
      <p:sp>
        <p:nvSpPr>
          <p:cNvPr id="35" name="TextBox 74">
            <a:extLst>
              <a:ext uri="{FF2B5EF4-FFF2-40B4-BE49-F238E27FC236}">
                <a16:creationId xmlns:a16="http://schemas.microsoft.com/office/drawing/2014/main" id="{9B27C260-E4E3-E2BC-0FBD-241F4961A6E7}"/>
              </a:ext>
            </a:extLst>
          </p:cNvPr>
          <p:cNvSpPr txBox="1"/>
          <p:nvPr/>
        </p:nvSpPr>
        <p:spPr>
          <a:xfrm>
            <a:off x="970968" y="4845457"/>
            <a:ext cx="2923910" cy="238476"/>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Planlama da yapılan hatalar ve sebepleri</a:t>
            </a:r>
            <a:endParaRPr lang="en-US" sz="1600" b="1" dirty="0">
              <a:solidFill>
                <a:srgbClr val="192B60"/>
              </a:solidFill>
              <a:latin typeface="Segoe UI" panose="020B0502040204020203" pitchFamily="34" charset="0"/>
              <a:cs typeface="Segoe UI" panose="020B0502040204020203" pitchFamily="34" charset="0"/>
            </a:endParaRPr>
          </a:p>
        </p:txBody>
      </p:sp>
      <p:sp>
        <p:nvSpPr>
          <p:cNvPr id="38" name="TextBox 77">
            <a:extLst>
              <a:ext uri="{FF2B5EF4-FFF2-40B4-BE49-F238E27FC236}">
                <a16:creationId xmlns:a16="http://schemas.microsoft.com/office/drawing/2014/main" id="{B7747FA7-C3B4-8AD1-0892-025F1FC0BC32}"/>
              </a:ext>
            </a:extLst>
          </p:cNvPr>
          <p:cNvSpPr txBox="1"/>
          <p:nvPr/>
        </p:nvSpPr>
        <p:spPr>
          <a:xfrm>
            <a:off x="7947290" y="4845457"/>
            <a:ext cx="2923910" cy="238476"/>
          </a:xfrm>
          <a:prstGeom prst="rect">
            <a:avLst/>
          </a:prstGeom>
          <a:noFill/>
        </p:spPr>
        <p:txBody>
          <a:bodyPr wrap="square" lIns="0" rIns="0" rtlCol="0">
            <a:noAutofit/>
          </a:bodyPr>
          <a:lstStyle/>
          <a:p>
            <a:r>
              <a:rPr lang="tr-TR" sz="1600" b="1" dirty="0">
                <a:solidFill>
                  <a:srgbClr val="192B60"/>
                </a:solidFill>
                <a:latin typeface="Segoe UI" panose="020B0502040204020203" pitchFamily="34" charset="0"/>
                <a:cs typeface="Segoe UI" panose="020B0502040204020203" pitchFamily="34" charset="0"/>
              </a:rPr>
              <a:t>Yapılacak işleri paralel hale getirmek</a:t>
            </a:r>
            <a:endParaRPr lang="en-US" sz="1600" b="1" dirty="0">
              <a:solidFill>
                <a:srgbClr val="192B60"/>
              </a:solidFill>
              <a:latin typeface="Segoe UI" panose="020B0502040204020203" pitchFamily="34" charset="0"/>
              <a:cs typeface="Segoe UI" panose="020B0502040204020203" pitchFamily="34" charset="0"/>
            </a:endParaRPr>
          </a:p>
        </p:txBody>
      </p:sp>
      <p:grpSp>
        <p:nvGrpSpPr>
          <p:cNvPr id="40" name="Group 79">
            <a:extLst>
              <a:ext uri="{FF2B5EF4-FFF2-40B4-BE49-F238E27FC236}">
                <a16:creationId xmlns:a16="http://schemas.microsoft.com/office/drawing/2014/main" id="{0CD977FE-48DA-C257-BBFB-7D2C08D30BC4}"/>
              </a:ext>
            </a:extLst>
          </p:cNvPr>
          <p:cNvGrpSpPr/>
          <p:nvPr/>
        </p:nvGrpSpPr>
        <p:grpSpPr>
          <a:xfrm>
            <a:off x="4459129" y="4060235"/>
            <a:ext cx="720000" cy="720000"/>
            <a:chOff x="8630429" y="2687897"/>
            <a:chExt cx="720000" cy="720000"/>
          </a:xfrm>
        </p:grpSpPr>
        <p:sp>
          <p:nvSpPr>
            <p:cNvPr id="41" name="Oval 40">
              <a:extLst>
                <a:ext uri="{FF2B5EF4-FFF2-40B4-BE49-F238E27FC236}">
                  <a16:creationId xmlns:a16="http://schemas.microsoft.com/office/drawing/2014/main" id="{6D1AFBD8-435C-AE4C-8B60-B4BA25893D77}"/>
                </a:ext>
              </a:extLst>
            </p:cNvPr>
            <p:cNvSpPr/>
            <p:nvPr/>
          </p:nvSpPr>
          <p:spPr>
            <a:xfrm>
              <a:off x="8630429" y="2687897"/>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81" descr="Bullseye outline">
              <a:extLst>
                <a:ext uri="{FF2B5EF4-FFF2-40B4-BE49-F238E27FC236}">
                  <a16:creationId xmlns:a16="http://schemas.microsoft.com/office/drawing/2014/main" id="{FC150DF2-F18B-6306-C654-142F3E6634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765116" y="2822584"/>
              <a:ext cx="450627" cy="450627"/>
            </a:xfrm>
            <a:prstGeom prst="rect">
              <a:avLst/>
            </a:prstGeom>
          </p:spPr>
        </p:pic>
      </p:grpSp>
      <p:grpSp>
        <p:nvGrpSpPr>
          <p:cNvPr id="43" name="Group 82">
            <a:extLst>
              <a:ext uri="{FF2B5EF4-FFF2-40B4-BE49-F238E27FC236}">
                <a16:creationId xmlns:a16="http://schemas.microsoft.com/office/drawing/2014/main" id="{973B6B3A-A97D-8559-DD25-83674E44F510}"/>
              </a:ext>
            </a:extLst>
          </p:cNvPr>
          <p:cNvGrpSpPr/>
          <p:nvPr/>
        </p:nvGrpSpPr>
        <p:grpSpPr>
          <a:xfrm>
            <a:off x="970968" y="4060235"/>
            <a:ext cx="720000" cy="720000"/>
            <a:chOff x="8630429" y="2687897"/>
            <a:chExt cx="720000" cy="720000"/>
          </a:xfrm>
        </p:grpSpPr>
        <p:sp>
          <p:nvSpPr>
            <p:cNvPr id="44" name="Oval 43">
              <a:extLst>
                <a:ext uri="{FF2B5EF4-FFF2-40B4-BE49-F238E27FC236}">
                  <a16:creationId xmlns:a16="http://schemas.microsoft.com/office/drawing/2014/main" id="{54ABCAD8-6E18-56E9-C686-D4D1121DD9F3}"/>
                </a:ext>
              </a:extLst>
            </p:cNvPr>
            <p:cNvSpPr/>
            <p:nvPr/>
          </p:nvSpPr>
          <p:spPr>
            <a:xfrm>
              <a:off x="8630429" y="2687897"/>
              <a:ext cx="720000" cy="720000"/>
            </a:xfrm>
            <a:prstGeom prst="ellipse">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84" descr="Business Growth outline">
              <a:extLst>
                <a:ext uri="{FF2B5EF4-FFF2-40B4-BE49-F238E27FC236}">
                  <a16:creationId xmlns:a16="http://schemas.microsoft.com/office/drawing/2014/main" id="{6C85DC69-0F57-F129-931C-5E58346602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65116" y="2822584"/>
              <a:ext cx="450627" cy="450627"/>
            </a:xfrm>
            <a:prstGeom prst="rect">
              <a:avLst/>
            </a:prstGeom>
          </p:spPr>
        </p:pic>
      </p:grpSp>
      <p:sp>
        <p:nvSpPr>
          <p:cNvPr id="46" name="Arc 48">
            <a:extLst>
              <a:ext uri="{FF2B5EF4-FFF2-40B4-BE49-F238E27FC236}">
                <a16:creationId xmlns:a16="http://schemas.microsoft.com/office/drawing/2014/main" id="{7563004B-CC0F-916B-CB5A-1C871FF3918A}"/>
              </a:ext>
            </a:extLst>
          </p:cNvPr>
          <p:cNvSpPr/>
          <p:nvPr/>
        </p:nvSpPr>
        <p:spPr>
          <a:xfrm>
            <a:off x="8813292" y="1949196"/>
            <a:ext cx="2464308" cy="2464308"/>
          </a:xfrm>
          <a:prstGeom prst="arc">
            <a:avLst>
              <a:gd name="adj1" fmla="val 16200000"/>
              <a:gd name="adj2" fmla="val 5223366"/>
            </a:avLst>
          </a:prstGeom>
          <a:ln w="19050">
            <a:solidFill>
              <a:srgbClr val="192B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46">
            <a:extLst>
              <a:ext uri="{FF2B5EF4-FFF2-40B4-BE49-F238E27FC236}">
                <a16:creationId xmlns:a16="http://schemas.microsoft.com/office/drawing/2014/main" id="{FAB388EE-5216-44B6-F1EB-B861448D5DA3}"/>
              </a:ext>
            </a:extLst>
          </p:cNvPr>
          <p:cNvSpPr/>
          <p:nvPr/>
        </p:nvSpPr>
        <p:spPr>
          <a:xfrm>
            <a:off x="1549400" y="1844675"/>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1</a:t>
            </a:r>
          </a:p>
        </p:txBody>
      </p:sp>
      <p:sp>
        <p:nvSpPr>
          <p:cNvPr id="48" name="Oval 47">
            <a:extLst>
              <a:ext uri="{FF2B5EF4-FFF2-40B4-BE49-F238E27FC236}">
                <a16:creationId xmlns:a16="http://schemas.microsoft.com/office/drawing/2014/main" id="{ECD723F7-1C85-F96C-0D9B-B86EF8DD10D3}"/>
              </a:ext>
            </a:extLst>
          </p:cNvPr>
          <p:cNvSpPr/>
          <p:nvPr/>
        </p:nvSpPr>
        <p:spPr>
          <a:xfrm>
            <a:off x="5036312" y="1844675"/>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2</a:t>
            </a:r>
          </a:p>
        </p:txBody>
      </p:sp>
      <p:sp>
        <p:nvSpPr>
          <p:cNvPr id="49" name="Oval 48">
            <a:extLst>
              <a:ext uri="{FF2B5EF4-FFF2-40B4-BE49-F238E27FC236}">
                <a16:creationId xmlns:a16="http://schemas.microsoft.com/office/drawing/2014/main" id="{CCCA065E-5DF5-6552-A6F8-4F68269654CD}"/>
              </a:ext>
            </a:extLst>
          </p:cNvPr>
          <p:cNvSpPr/>
          <p:nvPr/>
        </p:nvSpPr>
        <p:spPr>
          <a:xfrm>
            <a:off x="8517267" y="1844675"/>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3</a:t>
            </a:r>
          </a:p>
        </p:txBody>
      </p:sp>
      <p:sp>
        <p:nvSpPr>
          <p:cNvPr id="50" name="Oval 49">
            <a:extLst>
              <a:ext uri="{FF2B5EF4-FFF2-40B4-BE49-F238E27FC236}">
                <a16:creationId xmlns:a16="http://schemas.microsoft.com/office/drawing/2014/main" id="{179E0272-F6A6-157A-26DA-0BC59C3C7ADF}"/>
              </a:ext>
            </a:extLst>
          </p:cNvPr>
          <p:cNvSpPr/>
          <p:nvPr/>
        </p:nvSpPr>
        <p:spPr>
          <a:xfrm>
            <a:off x="1549400" y="4296929"/>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6</a:t>
            </a:r>
          </a:p>
        </p:txBody>
      </p:sp>
      <p:sp>
        <p:nvSpPr>
          <p:cNvPr id="51" name="Oval 50">
            <a:extLst>
              <a:ext uri="{FF2B5EF4-FFF2-40B4-BE49-F238E27FC236}">
                <a16:creationId xmlns:a16="http://schemas.microsoft.com/office/drawing/2014/main" id="{9DC22F24-A80F-05C3-405A-E2EC6E4101D1}"/>
              </a:ext>
            </a:extLst>
          </p:cNvPr>
          <p:cNvSpPr/>
          <p:nvPr/>
        </p:nvSpPr>
        <p:spPr>
          <a:xfrm>
            <a:off x="5036312" y="4296929"/>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5</a:t>
            </a:r>
          </a:p>
        </p:txBody>
      </p:sp>
      <p:sp>
        <p:nvSpPr>
          <p:cNvPr id="52" name="Oval 51">
            <a:extLst>
              <a:ext uri="{FF2B5EF4-FFF2-40B4-BE49-F238E27FC236}">
                <a16:creationId xmlns:a16="http://schemas.microsoft.com/office/drawing/2014/main" id="{E491D3FB-3099-4291-E8CA-791EFC2B1F1F}"/>
              </a:ext>
            </a:extLst>
          </p:cNvPr>
          <p:cNvSpPr/>
          <p:nvPr/>
        </p:nvSpPr>
        <p:spPr>
          <a:xfrm>
            <a:off x="8517267" y="4296929"/>
            <a:ext cx="243840" cy="243840"/>
          </a:xfrm>
          <a:prstGeom prst="ellipse">
            <a:avLst/>
          </a:prstGeom>
          <a:solidFill>
            <a:schemeClr val="bg1"/>
          </a:solidFill>
          <a:ln>
            <a:solidFill>
              <a:srgbClr val="F5AE18"/>
            </a:solid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192B60"/>
                </a:solidFill>
                <a:latin typeface="Segoe UI" panose="020B0502040204020203" pitchFamily="34" charset="0"/>
                <a:cs typeface="Segoe UI" panose="020B0502040204020203" pitchFamily="34" charset="0"/>
              </a:rPr>
              <a:t>4</a:t>
            </a:r>
          </a:p>
        </p:txBody>
      </p:sp>
      <p:sp>
        <p:nvSpPr>
          <p:cNvPr id="53" name="Oval 52">
            <a:extLst>
              <a:ext uri="{FF2B5EF4-FFF2-40B4-BE49-F238E27FC236}">
                <a16:creationId xmlns:a16="http://schemas.microsoft.com/office/drawing/2014/main" id="{2052D234-D7D5-6C4E-0964-90450B7284F2}"/>
              </a:ext>
            </a:extLst>
          </p:cNvPr>
          <p:cNvSpPr/>
          <p:nvPr/>
        </p:nvSpPr>
        <p:spPr>
          <a:xfrm>
            <a:off x="11059457" y="3004705"/>
            <a:ext cx="353291" cy="353291"/>
          </a:xfrm>
          <a:prstGeom prst="ellipse">
            <a:avLst/>
          </a:prstGeom>
          <a:solidFill>
            <a:schemeClr val="bg1"/>
          </a:solidFill>
          <a:ln w="19050">
            <a:solidFill>
              <a:srgbClr val="192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93" descr="Caret Down outline">
            <a:extLst>
              <a:ext uri="{FF2B5EF4-FFF2-40B4-BE49-F238E27FC236}">
                <a16:creationId xmlns:a16="http://schemas.microsoft.com/office/drawing/2014/main" id="{E9ADC859-8B56-A35A-A28A-34A761C298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15707" y="3078207"/>
            <a:ext cx="240790" cy="240790"/>
          </a:xfrm>
          <a:prstGeom prst="rect">
            <a:avLst/>
          </a:prstGeom>
        </p:spPr>
      </p:pic>
    </p:spTree>
    <p:extLst>
      <p:ext uri="{BB962C8B-B14F-4D97-AF65-F5344CB8AC3E}">
        <p14:creationId xmlns:p14="http://schemas.microsoft.com/office/powerpoint/2010/main" val="34353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2">
            <a:extLst>
              <a:ext uri="{FF2B5EF4-FFF2-40B4-BE49-F238E27FC236}">
                <a16:creationId xmlns:a16="http://schemas.microsoft.com/office/drawing/2014/main" id="{470BA816-F316-CDD2-88B2-D65C833E18EC}"/>
              </a:ext>
            </a:extLst>
          </p:cNvPr>
          <p:cNvGrpSpPr/>
          <p:nvPr/>
        </p:nvGrpSpPr>
        <p:grpSpPr>
          <a:xfrm>
            <a:off x="0" y="0"/>
            <a:ext cx="12192000" cy="6858000"/>
            <a:chOff x="0" y="0"/>
            <a:chExt cx="12192000" cy="6858000"/>
          </a:xfrm>
        </p:grpSpPr>
        <p:sp>
          <p:nvSpPr>
            <p:cNvPr id="5" name="Rectangle 3">
              <a:extLst>
                <a:ext uri="{FF2B5EF4-FFF2-40B4-BE49-F238E27FC236}">
                  <a16:creationId xmlns:a16="http://schemas.microsoft.com/office/drawing/2014/main" id="{5A2089D0-D0E6-EDE7-AC39-8D055AA4165D}"/>
                </a:ext>
              </a:extLst>
            </p:cNvPr>
            <p:cNvSpPr/>
            <p:nvPr/>
          </p:nvSpPr>
          <p:spPr>
            <a:xfrm>
              <a:off x="0" y="1253188"/>
              <a:ext cx="12192000" cy="5604812"/>
            </a:xfrm>
            <a:prstGeom prst="rect">
              <a:avLst/>
            </a:prstGeom>
            <a:solidFill>
              <a:schemeClr val="bg1"/>
            </a:solidFill>
            <a:ln>
              <a:noFill/>
            </a:ln>
            <a:effectLst>
              <a:outerShdw blurRad="127000" dist="152400" dir="156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1" descr="Close up shot of connecting patterns">
              <a:extLst>
                <a:ext uri="{FF2B5EF4-FFF2-40B4-BE49-F238E27FC236}">
                  <a16:creationId xmlns:a16="http://schemas.microsoft.com/office/drawing/2014/main" id="{EE982A70-1C8C-0BDE-3C65-D1199F6C607D}"/>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89103" cy="6858000"/>
            </a:xfrm>
            <a:prstGeom prst="rect">
              <a:avLst/>
            </a:prstGeom>
          </p:spPr>
        </p:pic>
      </p:grpSp>
      <p:grpSp>
        <p:nvGrpSpPr>
          <p:cNvPr id="7" name="Group 4">
            <a:extLst>
              <a:ext uri="{FF2B5EF4-FFF2-40B4-BE49-F238E27FC236}">
                <a16:creationId xmlns:a16="http://schemas.microsoft.com/office/drawing/2014/main" id="{B39F4C9E-73BC-4A25-AB36-4570F9DC3D4C}"/>
              </a:ext>
            </a:extLst>
          </p:cNvPr>
          <p:cNvGrpSpPr/>
          <p:nvPr/>
        </p:nvGrpSpPr>
        <p:grpSpPr>
          <a:xfrm>
            <a:off x="9220200" y="3567403"/>
            <a:ext cx="2971800" cy="3122957"/>
            <a:chOff x="10074656" y="4244340"/>
            <a:chExt cx="2117344" cy="2225040"/>
          </a:xfrm>
        </p:grpSpPr>
        <p:sp>
          <p:nvSpPr>
            <p:cNvPr id="8" name="Hexagon 5">
              <a:extLst>
                <a:ext uri="{FF2B5EF4-FFF2-40B4-BE49-F238E27FC236}">
                  <a16:creationId xmlns:a16="http://schemas.microsoft.com/office/drawing/2014/main" id="{D0EC7EBE-1447-04FE-A363-8758DF2BF803}"/>
                </a:ext>
              </a:extLst>
            </p:cNvPr>
            <p:cNvSpPr/>
            <p:nvPr userDrawn="1"/>
          </p:nvSpPr>
          <p:spPr>
            <a:xfrm>
              <a:off x="11131296" y="531876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6">
              <a:extLst>
                <a:ext uri="{FF2B5EF4-FFF2-40B4-BE49-F238E27FC236}">
                  <a16:creationId xmlns:a16="http://schemas.microsoft.com/office/drawing/2014/main" id="{E86AF141-0AAD-B546-886B-344EA87F05D3}"/>
                </a:ext>
              </a:extLst>
            </p:cNvPr>
            <p:cNvSpPr/>
            <p:nvPr userDrawn="1"/>
          </p:nvSpPr>
          <p:spPr>
            <a:xfrm>
              <a:off x="11131296" y="478155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7">
              <a:extLst>
                <a:ext uri="{FF2B5EF4-FFF2-40B4-BE49-F238E27FC236}">
                  <a16:creationId xmlns:a16="http://schemas.microsoft.com/office/drawing/2014/main" id="{E5E3BE00-92A5-BDDF-9D08-A297D4CCB45E}"/>
                </a:ext>
              </a:extLst>
            </p:cNvPr>
            <p:cNvSpPr/>
            <p:nvPr userDrawn="1"/>
          </p:nvSpPr>
          <p:spPr>
            <a:xfrm>
              <a:off x="11131296" y="42443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8">
              <a:extLst>
                <a:ext uri="{FF2B5EF4-FFF2-40B4-BE49-F238E27FC236}">
                  <a16:creationId xmlns:a16="http://schemas.microsoft.com/office/drawing/2014/main" id="{80E1C317-F2F8-3D65-576C-A0F6F6322FD9}"/>
                </a:ext>
              </a:extLst>
            </p:cNvPr>
            <p:cNvSpPr/>
            <p:nvPr userDrawn="1"/>
          </p:nvSpPr>
          <p:spPr>
            <a:xfrm>
              <a:off x="10582656" y="50571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9">
              <a:extLst>
                <a:ext uri="{FF2B5EF4-FFF2-40B4-BE49-F238E27FC236}">
                  <a16:creationId xmlns:a16="http://schemas.microsoft.com/office/drawing/2014/main" id="{8F184D6E-D8DF-D8FE-4520-28F89F0A6629}"/>
                </a:ext>
              </a:extLst>
            </p:cNvPr>
            <p:cNvSpPr/>
            <p:nvPr userDrawn="1"/>
          </p:nvSpPr>
          <p:spPr>
            <a:xfrm>
              <a:off x="10582656" y="555498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0">
              <a:extLst>
                <a:ext uri="{FF2B5EF4-FFF2-40B4-BE49-F238E27FC236}">
                  <a16:creationId xmlns:a16="http://schemas.microsoft.com/office/drawing/2014/main" id="{99CF59EF-EBB6-E312-5F58-F9313D587880}"/>
                </a:ext>
              </a:extLst>
            </p:cNvPr>
            <p:cNvSpPr/>
            <p:nvPr userDrawn="1"/>
          </p:nvSpPr>
          <p:spPr>
            <a:xfrm>
              <a:off x="10074656" y="539242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29">
            <a:extLst>
              <a:ext uri="{FF2B5EF4-FFF2-40B4-BE49-F238E27FC236}">
                <a16:creationId xmlns:a16="http://schemas.microsoft.com/office/drawing/2014/main" id="{C94F3F13-CC74-E07E-EF4D-94B0A3236AD0}"/>
              </a:ext>
            </a:extLst>
          </p:cNvPr>
          <p:cNvSpPr txBox="1"/>
          <p:nvPr/>
        </p:nvSpPr>
        <p:spPr>
          <a:xfrm>
            <a:off x="1069064" y="4569195"/>
            <a:ext cx="6567894" cy="1174331"/>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rPr>
              <a:t>Planlama da yapılan hataların bir çok ortak noktası ve benzerlikler mevcuttur. Bu hataların arka planındaki psikolojik etkenler de benzerdir ve hatalar bu etkenler dikkate alarak incelenmelidir. Planlama da kurum ve kişiler tecrübe eksikliği, mali şartlar, müşteri  ve üst yönetim zorlaması gibi sebeplerle hataya düşebilirler.</a:t>
            </a:r>
            <a:endParaRPr kumimoji="0" lang="en-US"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40">
            <a:extLst>
              <a:ext uri="{FF2B5EF4-FFF2-40B4-BE49-F238E27FC236}">
                <a16:creationId xmlns:a16="http://schemas.microsoft.com/office/drawing/2014/main" id="{C914AC78-C468-03AC-3C79-E3D37CFD6E45}"/>
              </a:ext>
            </a:extLst>
          </p:cNvPr>
          <p:cNvCxnSpPr>
            <a:cxnSpLocks/>
          </p:cNvCxnSpPr>
          <p:nvPr/>
        </p:nvCxnSpPr>
        <p:spPr>
          <a:xfrm rot="5400000">
            <a:off x="-665462" y="3791730"/>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41">
            <a:extLst>
              <a:ext uri="{FF2B5EF4-FFF2-40B4-BE49-F238E27FC236}">
                <a16:creationId xmlns:a16="http://schemas.microsoft.com/office/drawing/2014/main" id="{D99973E4-BE26-40B4-F3A5-87035781AD7E}"/>
              </a:ext>
            </a:extLst>
          </p:cNvPr>
          <p:cNvCxnSpPr>
            <a:cxnSpLocks/>
          </p:cNvCxnSpPr>
          <p:nvPr/>
        </p:nvCxnSpPr>
        <p:spPr>
          <a:xfrm rot="5400000">
            <a:off x="-589514" y="4145490"/>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Rectangle 39">
            <a:extLst>
              <a:ext uri="{FF2B5EF4-FFF2-40B4-BE49-F238E27FC236}">
                <a16:creationId xmlns:a16="http://schemas.microsoft.com/office/drawing/2014/main" id="{C7A9F9F6-52EC-5207-F7DC-DF0719B22A25}"/>
              </a:ext>
            </a:extLst>
          </p:cNvPr>
          <p:cNvSpPr/>
          <p:nvPr/>
        </p:nvSpPr>
        <p:spPr>
          <a:xfrm>
            <a:off x="-1" y="3755706"/>
            <a:ext cx="10496551" cy="374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50">
            <a:extLst>
              <a:ext uri="{FF2B5EF4-FFF2-40B4-BE49-F238E27FC236}">
                <a16:creationId xmlns:a16="http://schemas.microsoft.com/office/drawing/2014/main" id="{076A5001-2A0E-E84B-EE9E-15DAE5BBD985}"/>
              </a:ext>
            </a:extLst>
          </p:cNvPr>
          <p:cNvSpPr/>
          <p:nvPr/>
        </p:nvSpPr>
        <p:spPr>
          <a:xfrm>
            <a:off x="-1" y="-201930"/>
            <a:ext cx="12189104" cy="4024148"/>
          </a:xfrm>
          <a:custGeom>
            <a:avLst/>
            <a:gdLst>
              <a:gd name="connsiteX0" fmla="*/ 615703 w 12189104"/>
              <a:gd name="connsiteY0" fmla="*/ 0 h 3957563"/>
              <a:gd name="connsiteX1" fmla="*/ 4771561 w 12189104"/>
              <a:gd name="connsiteY1" fmla="*/ 0 h 3957563"/>
              <a:gd name="connsiteX2" fmla="*/ 5625857 w 12189104"/>
              <a:gd name="connsiteY2" fmla="*/ 0 h 3957563"/>
              <a:gd name="connsiteX3" fmla="*/ 12189104 w 12189104"/>
              <a:gd name="connsiteY3" fmla="*/ 0 h 3957563"/>
              <a:gd name="connsiteX4" fmla="*/ 12189104 w 12189104"/>
              <a:gd name="connsiteY4" fmla="*/ 1853649 h 3957563"/>
              <a:gd name="connsiteX5" fmla="*/ 9518570 w 12189104"/>
              <a:gd name="connsiteY5" fmla="*/ 1853649 h 3957563"/>
              <a:gd name="connsiteX6" fmla="*/ 8780252 w 12189104"/>
              <a:gd name="connsiteY6" fmla="*/ 2455396 h 3957563"/>
              <a:gd name="connsiteX7" fmla="*/ 8770801 w 12189104"/>
              <a:gd name="connsiteY7" fmla="*/ 2549138 h 3957563"/>
              <a:gd name="connsiteX8" fmla="*/ 8770801 w 12189104"/>
              <a:gd name="connsiteY8" fmla="*/ 3079803 h 3957563"/>
              <a:gd name="connsiteX9" fmla="*/ 7906628 w 12189104"/>
              <a:gd name="connsiteY9" fmla="*/ 3943977 h 3957563"/>
              <a:gd name="connsiteX10" fmla="*/ 7315201 w 12189104"/>
              <a:gd name="connsiteY10" fmla="*/ 3943977 h 3957563"/>
              <a:gd name="connsiteX11" fmla="*/ 7315201 w 12189104"/>
              <a:gd name="connsiteY11" fmla="*/ 3957563 h 3957563"/>
              <a:gd name="connsiteX12" fmla="*/ 0 w 12189104"/>
              <a:gd name="connsiteY12" fmla="*/ 3957563 h 3957563"/>
              <a:gd name="connsiteX13" fmla="*/ 0 w 12189104"/>
              <a:gd name="connsiteY13" fmla="*/ 38183 h 3957563"/>
              <a:gd name="connsiteX14" fmla="*/ 615703 w 12189104"/>
              <a:gd name="connsiteY14" fmla="*/ 38183 h 395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9104" h="3957563">
                <a:moveTo>
                  <a:pt x="615703" y="0"/>
                </a:moveTo>
                <a:lnTo>
                  <a:pt x="4771561" y="0"/>
                </a:lnTo>
                <a:lnTo>
                  <a:pt x="5625857" y="0"/>
                </a:lnTo>
                <a:lnTo>
                  <a:pt x="12189104" y="0"/>
                </a:lnTo>
                <a:lnTo>
                  <a:pt x="12189104" y="1853649"/>
                </a:lnTo>
                <a:lnTo>
                  <a:pt x="9518570" y="1853649"/>
                </a:lnTo>
                <a:cubicBezTo>
                  <a:pt x="9154379" y="1853649"/>
                  <a:pt x="8850526" y="2111979"/>
                  <a:pt x="8780252" y="2455396"/>
                </a:cubicBezTo>
                <a:lnTo>
                  <a:pt x="8770801" y="2549138"/>
                </a:lnTo>
                <a:lnTo>
                  <a:pt x="8770801" y="3079803"/>
                </a:lnTo>
                <a:cubicBezTo>
                  <a:pt x="8770801" y="3557073"/>
                  <a:pt x="8383897" y="3943977"/>
                  <a:pt x="7906628" y="3943977"/>
                </a:cubicBezTo>
                <a:lnTo>
                  <a:pt x="7315201" y="3943977"/>
                </a:lnTo>
                <a:lnTo>
                  <a:pt x="7315201" y="3957563"/>
                </a:lnTo>
                <a:lnTo>
                  <a:pt x="0" y="3957563"/>
                </a:lnTo>
                <a:lnTo>
                  <a:pt x="0" y="38183"/>
                </a:lnTo>
                <a:lnTo>
                  <a:pt x="615703" y="38183"/>
                </a:lnTo>
                <a:close/>
              </a:path>
            </a:pathLst>
          </a:custGeom>
          <a:solidFill>
            <a:schemeClr val="accent5">
              <a:lumMod val="75000"/>
            </a:schemeClr>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Oval 18">
            <a:extLst>
              <a:ext uri="{FF2B5EF4-FFF2-40B4-BE49-F238E27FC236}">
                <a16:creationId xmlns:a16="http://schemas.microsoft.com/office/drawing/2014/main" id="{A5E4E1AB-07FD-C318-44EC-7D90B0B0DC2A}"/>
              </a:ext>
            </a:extLst>
          </p:cNvPr>
          <p:cNvSpPr/>
          <p:nvPr/>
        </p:nvSpPr>
        <p:spPr>
          <a:xfrm>
            <a:off x="12192000" y="100993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1">
            <a:extLst>
              <a:ext uri="{FF2B5EF4-FFF2-40B4-BE49-F238E27FC236}">
                <a16:creationId xmlns:a16="http://schemas.microsoft.com/office/drawing/2014/main" id="{3199B9DA-16C5-CD58-14D7-C822B39DE73C}"/>
              </a:ext>
            </a:extLst>
          </p:cNvPr>
          <p:cNvGrpSpPr/>
          <p:nvPr/>
        </p:nvGrpSpPr>
        <p:grpSpPr>
          <a:xfrm>
            <a:off x="0" y="0"/>
            <a:ext cx="2581046" cy="3004602"/>
            <a:chOff x="0" y="0"/>
            <a:chExt cx="2581046" cy="3004602"/>
          </a:xfrm>
        </p:grpSpPr>
        <p:sp>
          <p:nvSpPr>
            <p:cNvPr id="21" name="Hexagon 22">
              <a:extLst>
                <a:ext uri="{FF2B5EF4-FFF2-40B4-BE49-F238E27FC236}">
                  <a16:creationId xmlns:a16="http://schemas.microsoft.com/office/drawing/2014/main" id="{C37B1DD1-4E04-E541-C8A2-F4ED9B3B427F}"/>
                </a:ext>
              </a:extLst>
            </p:cNvPr>
            <p:cNvSpPr/>
            <p:nvPr userDrawn="1"/>
          </p:nvSpPr>
          <p:spPr>
            <a:xfrm>
              <a:off x="0" y="0"/>
              <a:ext cx="2581046" cy="222504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3">
              <a:extLst>
                <a:ext uri="{FF2B5EF4-FFF2-40B4-BE49-F238E27FC236}">
                  <a16:creationId xmlns:a16="http://schemas.microsoft.com/office/drawing/2014/main" id="{628B61B3-3686-FC1F-80F4-F581B35BC15C}"/>
                </a:ext>
              </a:extLst>
            </p:cNvPr>
            <p:cNvSpPr/>
            <p:nvPr userDrawn="1"/>
          </p:nvSpPr>
          <p:spPr>
            <a:xfrm>
              <a:off x="0" y="1248697"/>
              <a:ext cx="1551137" cy="133718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4">
              <a:extLst>
                <a:ext uri="{FF2B5EF4-FFF2-40B4-BE49-F238E27FC236}">
                  <a16:creationId xmlns:a16="http://schemas.microsoft.com/office/drawing/2014/main" id="{328B89DF-352A-A5A2-540B-1B61352A0545}"/>
                </a:ext>
              </a:extLst>
            </p:cNvPr>
            <p:cNvSpPr/>
            <p:nvPr userDrawn="1"/>
          </p:nvSpPr>
          <p:spPr>
            <a:xfrm>
              <a:off x="0" y="2241755"/>
              <a:ext cx="884903" cy="76284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6">
            <a:extLst>
              <a:ext uri="{FF2B5EF4-FFF2-40B4-BE49-F238E27FC236}">
                <a16:creationId xmlns:a16="http://schemas.microsoft.com/office/drawing/2014/main" id="{19FCE010-D1DA-32AB-7EA8-BE7F18AAAF7D}"/>
              </a:ext>
            </a:extLst>
          </p:cNvPr>
          <p:cNvCxnSpPr>
            <a:cxnSpLocks/>
          </p:cNvCxnSpPr>
          <p:nvPr/>
        </p:nvCxnSpPr>
        <p:spPr>
          <a:xfrm>
            <a:off x="763668" y="3258305"/>
            <a:ext cx="6270171" cy="0"/>
          </a:xfrm>
          <a:prstGeom prst="line">
            <a:avLst/>
          </a:prstGeom>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74AE22D4-DC70-882C-37FE-78F42A76409C}"/>
              </a:ext>
            </a:extLst>
          </p:cNvPr>
          <p:cNvSpPr txBox="1">
            <a:spLocks/>
          </p:cNvSpPr>
          <p:nvPr/>
        </p:nvSpPr>
        <p:spPr>
          <a:xfrm>
            <a:off x="864797" y="1649180"/>
            <a:ext cx="6881617" cy="1594820"/>
          </a:xfrm>
          <a:prstGeom prst="rect">
            <a:avLst/>
          </a:prstGeom>
        </p:spPr>
        <p:txBody>
          <a:bodyPr/>
          <a:lst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a:lstStyle>
          <a:p>
            <a:r>
              <a:rPr lang="tr-TR" sz="5400" dirty="0">
                <a:solidFill>
                  <a:schemeClr val="bg1"/>
                </a:solidFill>
              </a:rPr>
              <a:t>Planlamada yapılan hatalar ve sebepleri</a:t>
            </a:r>
            <a:endParaRPr lang="en-US" sz="5400" dirty="0">
              <a:solidFill>
                <a:schemeClr val="bg1"/>
              </a:solidFill>
            </a:endParaRPr>
          </a:p>
        </p:txBody>
      </p:sp>
      <p:pic>
        <p:nvPicPr>
          <p:cNvPr id="26" name="Graphic 46">
            <a:extLst>
              <a:ext uri="{FF2B5EF4-FFF2-40B4-BE49-F238E27FC236}">
                <a16:creationId xmlns:a16="http://schemas.microsoft.com/office/drawing/2014/main" id="{325BAFB2-3319-1F78-BD55-2CD8AD93F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3529" y="754001"/>
            <a:ext cx="2079205" cy="5604812"/>
          </a:xfrm>
          <a:prstGeom prst="rect">
            <a:avLst/>
          </a:prstGeom>
        </p:spPr>
      </p:pic>
      <p:sp>
        <p:nvSpPr>
          <p:cNvPr id="27" name="TextBox 53">
            <a:extLst>
              <a:ext uri="{FF2B5EF4-FFF2-40B4-BE49-F238E27FC236}">
                <a16:creationId xmlns:a16="http://schemas.microsoft.com/office/drawing/2014/main" id="{747D8031-53C9-FA87-3BCF-2493949BB265}"/>
              </a:ext>
            </a:extLst>
          </p:cNvPr>
          <p:cNvSpPr txBox="1"/>
          <p:nvPr/>
        </p:nvSpPr>
        <p:spPr>
          <a:xfrm rot="5400000">
            <a:off x="929462" y="-344059"/>
            <a:ext cx="684023" cy="2820322"/>
          </a:xfrm>
          <a:prstGeom prst="round2SameRect">
            <a:avLst>
              <a:gd name="adj1" fmla="val 50000"/>
              <a:gd name="adj2" fmla="val 0"/>
            </a:avLst>
          </a:prstGeom>
          <a:gradFill>
            <a:gsLst>
              <a:gs pos="100000">
                <a:schemeClr val="bg1">
                  <a:alpha val="0"/>
                </a:schemeClr>
              </a:gs>
              <a:gs pos="0">
                <a:schemeClr val="bg1">
                  <a:alpha val="25000"/>
                </a:schemeClr>
              </a:gs>
            </a:gsLst>
            <a:lin ang="3600000" scaled="0"/>
          </a:gra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100000">
                    <a:schemeClr val="bg1"/>
                  </a:gs>
                  <a:gs pos="0">
                    <a:schemeClr val="bg1"/>
                  </a:gs>
                </a:gsLst>
                <a:lin ang="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61694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023">
            <a:extLst>
              <a:ext uri="{FF2B5EF4-FFF2-40B4-BE49-F238E27FC236}">
                <a16:creationId xmlns:a16="http://schemas.microsoft.com/office/drawing/2014/main" id="{FB82F009-619B-81D4-9802-802E053929B5}"/>
              </a:ext>
            </a:extLst>
          </p:cNvPr>
          <p:cNvSpPr txBox="1">
            <a:spLocks/>
          </p:cNvSpPr>
          <p:nvPr/>
        </p:nvSpPr>
        <p:spPr>
          <a:xfrm>
            <a:off x="515938" y="549275"/>
            <a:ext cx="11160125" cy="8062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a:solidFill>
                  <a:srgbClr val="00144F"/>
                </a:solidFill>
                <a:latin typeface="Segoe UI" panose="020B0502040204020203" pitchFamily="34" charset="0"/>
                <a:ea typeface="Segoe UI Black" panose="020B0A02040204020203" pitchFamily="34" charset="0"/>
                <a:cs typeface="Segoe UI" panose="020B0502040204020203" pitchFamily="34" charset="0"/>
              </a:rPr>
              <a:t>Hatların sebepleri</a:t>
            </a:r>
            <a:endParaRPr lang="en-US" dirty="0">
              <a:solidFill>
                <a:srgbClr val="00144F"/>
              </a:solidFill>
            </a:endParaRPr>
          </a:p>
        </p:txBody>
      </p:sp>
      <p:sp>
        <p:nvSpPr>
          <p:cNvPr id="191" name="Rectangle: Rounded Corners 190">
            <a:extLst>
              <a:ext uri="{FF2B5EF4-FFF2-40B4-BE49-F238E27FC236}">
                <a16:creationId xmlns:a16="http://schemas.microsoft.com/office/drawing/2014/main" id="{A4A963DF-EED5-0B62-C2EC-8F62BE3B8B29}"/>
              </a:ext>
            </a:extLst>
          </p:cNvPr>
          <p:cNvSpPr/>
          <p:nvPr/>
        </p:nvSpPr>
        <p:spPr>
          <a:xfrm>
            <a:off x="515937" y="2950414"/>
            <a:ext cx="11208674" cy="1646597"/>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24">
            <a:extLst>
              <a:ext uri="{FF2B5EF4-FFF2-40B4-BE49-F238E27FC236}">
                <a16:creationId xmlns:a16="http://schemas.microsoft.com/office/drawing/2014/main" id="{2532DB7A-EEEE-510D-B380-18DD950A967E}"/>
              </a:ext>
            </a:extLst>
          </p:cNvPr>
          <p:cNvSpPr>
            <a:spLocks noChangeArrowheads="1"/>
          </p:cNvSpPr>
          <p:nvPr/>
        </p:nvSpPr>
        <p:spPr bwMode="auto">
          <a:xfrm>
            <a:off x="1013874" y="3226117"/>
            <a:ext cx="1102924" cy="1099607"/>
          </a:xfrm>
          <a:prstGeom prst="ellipse">
            <a:avLst/>
          </a:prstGeom>
          <a:solidFill>
            <a:srgbClr val="00144F"/>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93" name="Oval 24">
            <a:extLst>
              <a:ext uri="{FF2B5EF4-FFF2-40B4-BE49-F238E27FC236}">
                <a16:creationId xmlns:a16="http://schemas.microsoft.com/office/drawing/2014/main" id="{8D37EEC1-23F2-BC10-50DA-0FD1B6C3B931}"/>
              </a:ext>
            </a:extLst>
          </p:cNvPr>
          <p:cNvSpPr>
            <a:spLocks noChangeArrowheads="1"/>
          </p:cNvSpPr>
          <p:nvPr/>
        </p:nvSpPr>
        <p:spPr bwMode="auto">
          <a:xfrm>
            <a:off x="2799745" y="3226117"/>
            <a:ext cx="1102924" cy="1099607"/>
          </a:xfrm>
          <a:prstGeom prst="ellipse">
            <a:avLst/>
          </a:prstGeom>
          <a:solidFill>
            <a:srgbClr val="F5AE18"/>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94" name="Oval 24">
            <a:extLst>
              <a:ext uri="{FF2B5EF4-FFF2-40B4-BE49-F238E27FC236}">
                <a16:creationId xmlns:a16="http://schemas.microsoft.com/office/drawing/2014/main" id="{E4887B62-0D31-632F-DEEA-87FC1D9F0527}"/>
              </a:ext>
            </a:extLst>
          </p:cNvPr>
          <p:cNvSpPr>
            <a:spLocks noChangeArrowheads="1"/>
          </p:cNvSpPr>
          <p:nvPr/>
        </p:nvSpPr>
        <p:spPr bwMode="auto">
          <a:xfrm>
            <a:off x="4590032" y="3226117"/>
            <a:ext cx="1102924" cy="1099607"/>
          </a:xfrm>
          <a:prstGeom prst="ellipse">
            <a:avLst/>
          </a:prstGeom>
          <a:solidFill>
            <a:srgbClr val="00144F"/>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95" name="Oval 24">
            <a:extLst>
              <a:ext uri="{FF2B5EF4-FFF2-40B4-BE49-F238E27FC236}">
                <a16:creationId xmlns:a16="http://schemas.microsoft.com/office/drawing/2014/main" id="{8C792F10-9B7A-51E0-C872-C05CBD975E7E}"/>
              </a:ext>
            </a:extLst>
          </p:cNvPr>
          <p:cNvSpPr>
            <a:spLocks noChangeArrowheads="1"/>
          </p:cNvSpPr>
          <p:nvPr/>
        </p:nvSpPr>
        <p:spPr bwMode="auto">
          <a:xfrm>
            <a:off x="6389129" y="3226117"/>
            <a:ext cx="1102924" cy="1099607"/>
          </a:xfrm>
          <a:prstGeom prst="ellipse">
            <a:avLst/>
          </a:prstGeom>
          <a:solidFill>
            <a:srgbClr val="F5AE18"/>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96" name="Oval 24">
            <a:extLst>
              <a:ext uri="{FF2B5EF4-FFF2-40B4-BE49-F238E27FC236}">
                <a16:creationId xmlns:a16="http://schemas.microsoft.com/office/drawing/2014/main" id="{D627F626-CD71-5A35-EE85-64CF3E03FD62}"/>
              </a:ext>
            </a:extLst>
          </p:cNvPr>
          <p:cNvSpPr>
            <a:spLocks noChangeArrowheads="1"/>
          </p:cNvSpPr>
          <p:nvPr/>
        </p:nvSpPr>
        <p:spPr bwMode="auto">
          <a:xfrm>
            <a:off x="8172837" y="3226117"/>
            <a:ext cx="1102924" cy="1099607"/>
          </a:xfrm>
          <a:prstGeom prst="ellipse">
            <a:avLst/>
          </a:prstGeom>
          <a:solidFill>
            <a:srgbClr val="00144F"/>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sp>
        <p:nvSpPr>
          <p:cNvPr id="197" name="Oval 196">
            <a:extLst>
              <a:ext uri="{FF2B5EF4-FFF2-40B4-BE49-F238E27FC236}">
                <a16:creationId xmlns:a16="http://schemas.microsoft.com/office/drawing/2014/main" id="{53F089A5-9519-54A0-201F-8DBFB706B4D6}"/>
              </a:ext>
            </a:extLst>
          </p:cNvPr>
          <p:cNvSpPr>
            <a:spLocks noChangeArrowheads="1"/>
          </p:cNvSpPr>
          <p:nvPr/>
        </p:nvSpPr>
        <p:spPr bwMode="auto">
          <a:xfrm>
            <a:off x="9982144" y="3226117"/>
            <a:ext cx="1102924" cy="1099607"/>
          </a:xfrm>
          <a:prstGeom prst="ellipse">
            <a:avLst/>
          </a:prstGeom>
          <a:solidFill>
            <a:srgbClr val="F5AE18"/>
          </a:solidFill>
          <a:ln w="31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kern="0">
              <a:solidFill>
                <a:prstClr val="black"/>
              </a:solidFill>
            </a:endParaRPr>
          </a:p>
        </p:txBody>
      </p:sp>
      <p:grpSp>
        <p:nvGrpSpPr>
          <p:cNvPr id="198" name="Group 197">
            <a:extLst>
              <a:ext uri="{FF2B5EF4-FFF2-40B4-BE49-F238E27FC236}">
                <a16:creationId xmlns:a16="http://schemas.microsoft.com/office/drawing/2014/main" id="{8C0E006C-E3B3-4C0A-ED12-D5E6F0B8E5BD}"/>
              </a:ext>
            </a:extLst>
          </p:cNvPr>
          <p:cNvGrpSpPr/>
          <p:nvPr/>
        </p:nvGrpSpPr>
        <p:grpSpPr>
          <a:xfrm>
            <a:off x="1557654" y="2451100"/>
            <a:ext cx="7166645" cy="777786"/>
            <a:chOff x="1557654" y="2324100"/>
            <a:chExt cx="7166645" cy="800100"/>
          </a:xfrm>
        </p:grpSpPr>
        <p:cxnSp>
          <p:nvCxnSpPr>
            <p:cNvPr id="199" name="Straight Connector 198">
              <a:extLst>
                <a:ext uri="{FF2B5EF4-FFF2-40B4-BE49-F238E27FC236}">
                  <a16:creationId xmlns:a16="http://schemas.microsoft.com/office/drawing/2014/main" id="{88A3B343-6C9B-806E-026A-70D7F3F0AA0A}"/>
                </a:ext>
              </a:extLst>
            </p:cNvPr>
            <p:cNvCxnSpPr>
              <a:cxnSpLocks/>
              <a:endCxn id="192" idx="0"/>
            </p:cNvCxnSpPr>
            <p:nvPr/>
          </p:nvCxnSpPr>
          <p:spPr>
            <a:xfrm>
              <a:off x="1557654" y="2403601"/>
              <a:ext cx="7682" cy="717851"/>
            </a:xfrm>
            <a:prstGeom prst="line">
              <a:avLst/>
            </a:prstGeom>
            <a:ln w="25400">
              <a:solidFill>
                <a:srgbClr val="00144F"/>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732A74-8073-0E8F-7F61-5DAE242AC99F}"/>
                </a:ext>
              </a:extLst>
            </p:cNvPr>
            <p:cNvCxnSpPr>
              <a:cxnSpLocks/>
            </p:cNvCxnSpPr>
            <p:nvPr/>
          </p:nvCxnSpPr>
          <p:spPr>
            <a:xfrm>
              <a:off x="5141494" y="2324100"/>
              <a:ext cx="0" cy="800100"/>
            </a:xfrm>
            <a:prstGeom prst="line">
              <a:avLst/>
            </a:prstGeom>
            <a:ln w="25400">
              <a:solidFill>
                <a:srgbClr val="00144F"/>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711F57D-A952-E102-279A-30705C115494}"/>
                </a:ext>
              </a:extLst>
            </p:cNvPr>
            <p:cNvCxnSpPr>
              <a:cxnSpLocks/>
            </p:cNvCxnSpPr>
            <p:nvPr/>
          </p:nvCxnSpPr>
          <p:spPr>
            <a:xfrm>
              <a:off x="8724299" y="2324100"/>
              <a:ext cx="0" cy="800100"/>
            </a:xfrm>
            <a:prstGeom prst="line">
              <a:avLst/>
            </a:prstGeom>
            <a:ln w="25400">
              <a:solidFill>
                <a:srgbClr val="00144F"/>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A2492179-842B-29A5-D607-D3007EF8B798}"/>
              </a:ext>
            </a:extLst>
          </p:cNvPr>
          <p:cNvGrpSpPr/>
          <p:nvPr/>
        </p:nvGrpSpPr>
        <p:grpSpPr>
          <a:xfrm>
            <a:off x="3351207" y="4218639"/>
            <a:ext cx="7182399" cy="867482"/>
            <a:chOff x="3351207" y="2324100"/>
            <a:chExt cx="7182399" cy="800100"/>
          </a:xfrm>
        </p:grpSpPr>
        <p:cxnSp>
          <p:nvCxnSpPr>
            <p:cNvPr id="203" name="Straight Connector 202">
              <a:extLst>
                <a:ext uri="{FF2B5EF4-FFF2-40B4-BE49-F238E27FC236}">
                  <a16:creationId xmlns:a16="http://schemas.microsoft.com/office/drawing/2014/main" id="{7C228849-A262-6B19-1233-87B0B287D844}"/>
                </a:ext>
              </a:extLst>
            </p:cNvPr>
            <p:cNvCxnSpPr>
              <a:cxnSpLocks/>
            </p:cNvCxnSpPr>
            <p:nvPr/>
          </p:nvCxnSpPr>
          <p:spPr>
            <a:xfrm>
              <a:off x="3351207" y="2324100"/>
              <a:ext cx="0" cy="800100"/>
            </a:xfrm>
            <a:prstGeom prst="line">
              <a:avLst/>
            </a:prstGeom>
            <a:ln w="25400">
              <a:solidFill>
                <a:srgbClr val="F5AE18"/>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A89CF97-ABDA-F6C2-E1AA-0567034D5692}"/>
                </a:ext>
              </a:extLst>
            </p:cNvPr>
            <p:cNvCxnSpPr>
              <a:cxnSpLocks/>
            </p:cNvCxnSpPr>
            <p:nvPr/>
          </p:nvCxnSpPr>
          <p:spPr>
            <a:xfrm>
              <a:off x="6940591" y="2324100"/>
              <a:ext cx="0" cy="800100"/>
            </a:xfrm>
            <a:prstGeom prst="line">
              <a:avLst/>
            </a:prstGeom>
            <a:ln w="25400">
              <a:solidFill>
                <a:srgbClr val="F5AE18"/>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9B66830-E592-5506-C8C1-981D71CCD823}"/>
                </a:ext>
              </a:extLst>
            </p:cNvPr>
            <p:cNvCxnSpPr>
              <a:cxnSpLocks/>
            </p:cNvCxnSpPr>
            <p:nvPr/>
          </p:nvCxnSpPr>
          <p:spPr>
            <a:xfrm>
              <a:off x="10533606" y="2324100"/>
              <a:ext cx="0" cy="800100"/>
            </a:xfrm>
            <a:prstGeom prst="line">
              <a:avLst/>
            </a:prstGeom>
            <a:ln w="25400">
              <a:solidFill>
                <a:srgbClr val="F5AE18"/>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EC38C987-BB20-1563-EB5C-09A86CA9E592}"/>
              </a:ext>
            </a:extLst>
          </p:cNvPr>
          <p:cNvGrpSpPr/>
          <p:nvPr/>
        </p:nvGrpSpPr>
        <p:grpSpPr>
          <a:xfrm>
            <a:off x="1355961" y="3556940"/>
            <a:ext cx="418751" cy="437960"/>
            <a:chOff x="3390900" y="5051425"/>
            <a:chExt cx="346075" cy="361950"/>
          </a:xfrm>
          <a:solidFill>
            <a:schemeClr val="bg1"/>
          </a:solidFill>
        </p:grpSpPr>
        <p:sp>
          <p:nvSpPr>
            <p:cNvPr id="207" name="Freeform 1554">
              <a:extLst>
                <a:ext uri="{FF2B5EF4-FFF2-40B4-BE49-F238E27FC236}">
                  <a16:creationId xmlns:a16="http://schemas.microsoft.com/office/drawing/2014/main" id="{7698A39D-0FE0-8DBA-8C77-59A98326B844}"/>
                </a:ext>
              </a:extLst>
            </p:cNvPr>
            <p:cNvSpPr>
              <a:spLocks noEditPoints="1"/>
            </p:cNvSpPr>
            <p:nvPr/>
          </p:nvSpPr>
          <p:spPr bwMode="auto">
            <a:xfrm>
              <a:off x="3390900"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1555">
              <a:extLst>
                <a:ext uri="{FF2B5EF4-FFF2-40B4-BE49-F238E27FC236}">
                  <a16:creationId xmlns:a16="http://schemas.microsoft.com/office/drawing/2014/main" id="{DF48C7CA-47C3-C0DD-C512-D5B02E073CBB}"/>
                </a:ext>
              </a:extLst>
            </p:cNvPr>
            <p:cNvSpPr>
              <a:spLocks/>
            </p:cNvSpPr>
            <p:nvPr/>
          </p:nvSpPr>
          <p:spPr bwMode="auto">
            <a:xfrm>
              <a:off x="3390900"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1556">
              <a:extLst>
                <a:ext uri="{FF2B5EF4-FFF2-40B4-BE49-F238E27FC236}">
                  <a16:creationId xmlns:a16="http://schemas.microsoft.com/office/drawing/2014/main" id="{68088B91-505C-58FB-CF4A-02C77A7998B4}"/>
                </a:ext>
              </a:extLst>
            </p:cNvPr>
            <p:cNvSpPr>
              <a:spLocks noEditPoints="1"/>
            </p:cNvSpPr>
            <p:nvPr/>
          </p:nvSpPr>
          <p:spPr bwMode="auto">
            <a:xfrm>
              <a:off x="3421063"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Rectangle 1557">
              <a:extLst>
                <a:ext uri="{FF2B5EF4-FFF2-40B4-BE49-F238E27FC236}">
                  <a16:creationId xmlns:a16="http://schemas.microsoft.com/office/drawing/2014/main" id="{6D3F8CA5-D78E-32C5-B137-33A4D2C45205}"/>
                </a:ext>
              </a:extLst>
            </p:cNvPr>
            <p:cNvSpPr>
              <a:spLocks noChangeArrowheads="1"/>
            </p:cNvSpPr>
            <p:nvPr/>
          </p:nvSpPr>
          <p:spPr bwMode="auto">
            <a:xfrm>
              <a:off x="3557588"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1558">
              <a:extLst>
                <a:ext uri="{FF2B5EF4-FFF2-40B4-BE49-F238E27FC236}">
                  <a16:creationId xmlns:a16="http://schemas.microsoft.com/office/drawing/2014/main" id="{3FD2D2F6-9652-8021-1E7B-E0DE38787448}"/>
                </a:ext>
              </a:extLst>
            </p:cNvPr>
            <p:cNvSpPr>
              <a:spLocks noEditPoints="1"/>
            </p:cNvSpPr>
            <p:nvPr/>
          </p:nvSpPr>
          <p:spPr bwMode="auto">
            <a:xfrm>
              <a:off x="3533775"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1559">
              <a:extLst>
                <a:ext uri="{FF2B5EF4-FFF2-40B4-BE49-F238E27FC236}">
                  <a16:creationId xmlns:a16="http://schemas.microsoft.com/office/drawing/2014/main" id="{4C96A675-3C9E-C8F5-A15F-E0C78D72BE6B}"/>
                </a:ext>
              </a:extLst>
            </p:cNvPr>
            <p:cNvSpPr>
              <a:spLocks noEditPoints="1"/>
            </p:cNvSpPr>
            <p:nvPr/>
          </p:nvSpPr>
          <p:spPr bwMode="auto">
            <a:xfrm>
              <a:off x="3481388" y="5187950"/>
              <a:ext cx="46038" cy="104775"/>
            </a:xfrm>
            <a:custGeom>
              <a:avLst/>
              <a:gdLst>
                <a:gd name="T0" fmla="*/ 10 w 12"/>
                <a:gd name="T1" fmla="*/ 28 h 28"/>
                <a:gd name="T2" fmla="*/ 2 w 12"/>
                <a:gd name="T3" fmla="*/ 28 h 28"/>
                <a:gd name="T4" fmla="*/ 0 w 12"/>
                <a:gd name="T5" fmla="*/ 26 h 28"/>
                <a:gd name="T6" fmla="*/ 0 w 12"/>
                <a:gd name="T7" fmla="*/ 2 h 28"/>
                <a:gd name="T8" fmla="*/ 2 w 12"/>
                <a:gd name="T9" fmla="*/ 0 h 28"/>
                <a:gd name="T10" fmla="*/ 10 w 12"/>
                <a:gd name="T11" fmla="*/ 0 h 28"/>
                <a:gd name="T12" fmla="*/ 12 w 12"/>
                <a:gd name="T13" fmla="*/ 2 h 28"/>
                <a:gd name="T14" fmla="*/ 12 w 12"/>
                <a:gd name="T15" fmla="*/ 26 h 28"/>
                <a:gd name="T16" fmla="*/ 10 w 12"/>
                <a:gd name="T17" fmla="*/ 28 h 28"/>
                <a:gd name="T18" fmla="*/ 4 w 12"/>
                <a:gd name="T19" fmla="*/ 24 h 28"/>
                <a:gd name="T20" fmla="*/ 8 w 12"/>
                <a:gd name="T21" fmla="*/ 24 h 28"/>
                <a:gd name="T22" fmla="*/ 8 w 12"/>
                <a:gd name="T23" fmla="*/ 4 h 28"/>
                <a:gd name="T24" fmla="*/ 4 w 12"/>
                <a:gd name="T25" fmla="*/ 4 h 28"/>
                <a:gd name="T26" fmla="*/ 4 w 12"/>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8">
                  <a:moveTo>
                    <a:pt x="10" y="28"/>
                  </a:moveTo>
                  <a:cubicBezTo>
                    <a:pt x="2" y="28"/>
                    <a:pt x="2" y="28"/>
                    <a:pt x="2" y="28"/>
                  </a:cubicBezTo>
                  <a:cubicBezTo>
                    <a:pt x="1" y="28"/>
                    <a:pt x="0" y="27"/>
                    <a:pt x="0" y="26"/>
                  </a:cubicBezTo>
                  <a:cubicBezTo>
                    <a:pt x="0" y="2"/>
                    <a:pt x="0" y="2"/>
                    <a:pt x="0" y="2"/>
                  </a:cubicBezTo>
                  <a:cubicBezTo>
                    <a:pt x="0" y="1"/>
                    <a:pt x="1" y="0"/>
                    <a:pt x="2" y="0"/>
                  </a:cubicBezTo>
                  <a:cubicBezTo>
                    <a:pt x="10" y="0"/>
                    <a:pt x="10" y="0"/>
                    <a:pt x="10" y="0"/>
                  </a:cubicBezTo>
                  <a:cubicBezTo>
                    <a:pt x="11" y="0"/>
                    <a:pt x="12" y="1"/>
                    <a:pt x="12" y="2"/>
                  </a:cubicBezTo>
                  <a:cubicBezTo>
                    <a:pt x="12" y="26"/>
                    <a:pt x="12" y="26"/>
                    <a:pt x="12" y="26"/>
                  </a:cubicBezTo>
                  <a:cubicBezTo>
                    <a:pt x="12" y="27"/>
                    <a:pt x="11" y="28"/>
                    <a:pt x="10" y="28"/>
                  </a:cubicBezTo>
                  <a:close/>
                  <a:moveTo>
                    <a:pt x="4" y="24"/>
                  </a:moveTo>
                  <a:cubicBezTo>
                    <a:pt x="8" y="24"/>
                    <a:pt x="8" y="24"/>
                    <a:pt x="8" y="24"/>
                  </a:cubicBezTo>
                  <a:cubicBezTo>
                    <a:pt x="8" y="4"/>
                    <a:pt x="8" y="4"/>
                    <a:pt x="8"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1560">
              <a:extLst>
                <a:ext uri="{FF2B5EF4-FFF2-40B4-BE49-F238E27FC236}">
                  <a16:creationId xmlns:a16="http://schemas.microsoft.com/office/drawing/2014/main" id="{A8811D27-1179-E9AF-8265-A8419C87ACC7}"/>
                </a:ext>
              </a:extLst>
            </p:cNvPr>
            <p:cNvSpPr>
              <a:spLocks noEditPoints="1"/>
            </p:cNvSpPr>
            <p:nvPr/>
          </p:nvSpPr>
          <p:spPr bwMode="auto">
            <a:xfrm>
              <a:off x="3541713" y="5218113"/>
              <a:ext cx="44450" cy="74613"/>
            </a:xfrm>
            <a:custGeom>
              <a:avLst/>
              <a:gdLst>
                <a:gd name="T0" fmla="*/ 10 w 12"/>
                <a:gd name="T1" fmla="*/ 20 h 20"/>
                <a:gd name="T2" fmla="*/ 2 w 12"/>
                <a:gd name="T3" fmla="*/ 20 h 20"/>
                <a:gd name="T4" fmla="*/ 0 w 12"/>
                <a:gd name="T5" fmla="*/ 18 h 20"/>
                <a:gd name="T6" fmla="*/ 0 w 12"/>
                <a:gd name="T7" fmla="*/ 2 h 20"/>
                <a:gd name="T8" fmla="*/ 2 w 12"/>
                <a:gd name="T9" fmla="*/ 0 h 20"/>
                <a:gd name="T10" fmla="*/ 10 w 12"/>
                <a:gd name="T11" fmla="*/ 0 h 20"/>
                <a:gd name="T12" fmla="*/ 12 w 12"/>
                <a:gd name="T13" fmla="*/ 2 h 20"/>
                <a:gd name="T14" fmla="*/ 12 w 12"/>
                <a:gd name="T15" fmla="*/ 18 h 20"/>
                <a:gd name="T16" fmla="*/ 10 w 12"/>
                <a:gd name="T17" fmla="*/ 20 h 20"/>
                <a:gd name="T18" fmla="*/ 4 w 12"/>
                <a:gd name="T19" fmla="*/ 16 h 20"/>
                <a:gd name="T20" fmla="*/ 8 w 12"/>
                <a:gd name="T21" fmla="*/ 16 h 20"/>
                <a:gd name="T22" fmla="*/ 8 w 12"/>
                <a:gd name="T23" fmla="*/ 4 h 20"/>
                <a:gd name="T24" fmla="*/ 4 w 12"/>
                <a:gd name="T25" fmla="*/ 4 h 20"/>
                <a:gd name="T26" fmla="*/ 4 w 12"/>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cubicBezTo>
                    <a:pt x="2" y="20"/>
                    <a:pt x="2" y="20"/>
                    <a:pt x="2" y="20"/>
                  </a:cubicBezTo>
                  <a:cubicBezTo>
                    <a:pt x="1" y="20"/>
                    <a:pt x="0" y="19"/>
                    <a:pt x="0" y="18"/>
                  </a:cubicBezTo>
                  <a:cubicBezTo>
                    <a:pt x="0" y="2"/>
                    <a:pt x="0" y="2"/>
                    <a:pt x="0" y="2"/>
                  </a:cubicBezTo>
                  <a:cubicBezTo>
                    <a:pt x="0" y="1"/>
                    <a:pt x="1" y="0"/>
                    <a:pt x="2" y="0"/>
                  </a:cubicBezTo>
                  <a:cubicBezTo>
                    <a:pt x="10" y="0"/>
                    <a:pt x="10" y="0"/>
                    <a:pt x="10" y="0"/>
                  </a:cubicBezTo>
                  <a:cubicBezTo>
                    <a:pt x="11" y="0"/>
                    <a:pt x="12" y="1"/>
                    <a:pt x="12" y="2"/>
                  </a:cubicBezTo>
                  <a:cubicBezTo>
                    <a:pt x="12" y="18"/>
                    <a:pt x="12" y="18"/>
                    <a:pt x="12" y="18"/>
                  </a:cubicBezTo>
                  <a:cubicBezTo>
                    <a:pt x="12" y="19"/>
                    <a:pt x="11" y="20"/>
                    <a:pt x="10" y="20"/>
                  </a:cubicBezTo>
                  <a:close/>
                  <a:moveTo>
                    <a:pt x="4" y="16"/>
                  </a:moveTo>
                  <a:cubicBezTo>
                    <a:pt x="8" y="16"/>
                    <a:pt x="8" y="16"/>
                    <a:pt x="8" y="16"/>
                  </a:cubicBezTo>
                  <a:cubicBezTo>
                    <a:pt x="8" y="4"/>
                    <a:pt x="8" y="4"/>
                    <a:pt x="8" y="4"/>
                  </a:cubicBezTo>
                  <a:cubicBezTo>
                    <a:pt x="4" y="4"/>
                    <a:pt x="4" y="4"/>
                    <a:pt x="4" y="4"/>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1561">
              <a:extLst>
                <a:ext uri="{FF2B5EF4-FFF2-40B4-BE49-F238E27FC236}">
                  <a16:creationId xmlns:a16="http://schemas.microsoft.com/office/drawing/2014/main" id="{D4D02E38-0EDD-A311-F86C-8BEC344082E6}"/>
                </a:ext>
              </a:extLst>
            </p:cNvPr>
            <p:cNvSpPr>
              <a:spLocks noEditPoints="1"/>
            </p:cNvSpPr>
            <p:nvPr/>
          </p:nvSpPr>
          <p:spPr bwMode="auto">
            <a:xfrm>
              <a:off x="3602038" y="5127625"/>
              <a:ext cx="44450" cy="165100"/>
            </a:xfrm>
            <a:custGeom>
              <a:avLst/>
              <a:gdLst>
                <a:gd name="T0" fmla="*/ 10 w 12"/>
                <a:gd name="T1" fmla="*/ 44 h 44"/>
                <a:gd name="T2" fmla="*/ 2 w 12"/>
                <a:gd name="T3" fmla="*/ 44 h 44"/>
                <a:gd name="T4" fmla="*/ 0 w 12"/>
                <a:gd name="T5" fmla="*/ 42 h 44"/>
                <a:gd name="T6" fmla="*/ 0 w 12"/>
                <a:gd name="T7" fmla="*/ 2 h 44"/>
                <a:gd name="T8" fmla="*/ 2 w 12"/>
                <a:gd name="T9" fmla="*/ 0 h 44"/>
                <a:gd name="T10" fmla="*/ 10 w 12"/>
                <a:gd name="T11" fmla="*/ 0 h 44"/>
                <a:gd name="T12" fmla="*/ 12 w 12"/>
                <a:gd name="T13" fmla="*/ 2 h 44"/>
                <a:gd name="T14" fmla="*/ 12 w 12"/>
                <a:gd name="T15" fmla="*/ 42 h 44"/>
                <a:gd name="T16" fmla="*/ 10 w 12"/>
                <a:gd name="T17" fmla="*/ 44 h 44"/>
                <a:gd name="T18" fmla="*/ 4 w 12"/>
                <a:gd name="T19" fmla="*/ 40 h 44"/>
                <a:gd name="T20" fmla="*/ 8 w 12"/>
                <a:gd name="T21" fmla="*/ 40 h 44"/>
                <a:gd name="T22" fmla="*/ 8 w 12"/>
                <a:gd name="T23" fmla="*/ 4 h 44"/>
                <a:gd name="T24" fmla="*/ 4 w 12"/>
                <a:gd name="T25" fmla="*/ 4 h 44"/>
                <a:gd name="T26" fmla="*/ 4 w 12"/>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4">
                  <a:moveTo>
                    <a:pt x="10" y="44"/>
                  </a:moveTo>
                  <a:cubicBezTo>
                    <a:pt x="2" y="44"/>
                    <a:pt x="2" y="44"/>
                    <a:pt x="2" y="44"/>
                  </a:cubicBezTo>
                  <a:cubicBezTo>
                    <a:pt x="1" y="44"/>
                    <a:pt x="0" y="43"/>
                    <a:pt x="0" y="42"/>
                  </a:cubicBezTo>
                  <a:cubicBezTo>
                    <a:pt x="0" y="2"/>
                    <a:pt x="0" y="2"/>
                    <a:pt x="0" y="2"/>
                  </a:cubicBezTo>
                  <a:cubicBezTo>
                    <a:pt x="0" y="1"/>
                    <a:pt x="1" y="0"/>
                    <a:pt x="2" y="0"/>
                  </a:cubicBezTo>
                  <a:cubicBezTo>
                    <a:pt x="10" y="0"/>
                    <a:pt x="10" y="0"/>
                    <a:pt x="10" y="0"/>
                  </a:cubicBezTo>
                  <a:cubicBezTo>
                    <a:pt x="11" y="0"/>
                    <a:pt x="12" y="1"/>
                    <a:pt x="12" y="2"/>
                  </a:cubicBezTo>
                  <a:cubicBezTo>
                    <a:pt x="12" y="42"/>
                    <a:pt x="12" y="42"/>
                    <a:pt x="12" y="42"/>
                  </a:cubicBezTo>
                  <a:cubicBezTo>
                    <a:pt x="12" y="43"/>
                    <a:pt x="11" y="44"/>
                    <a:pt x="10" y="44"/>
                  </a:cubicBezTo>
                  <a:close/>
                  <a:moveTo>
                    <a:pt x="4" y="40"/>
                  </a:moveTo>
                  <a:cubicBezTo>
                    <a:pt x="8" y="40"/>
                    <a:pt x="8" y="40"/>
                    <a:pt x="8" y="40"/>
                  </a:cubicBezTo>
                  <a:cubicBezTo>
                    <a:pt x="8" y="4"/>
                    <a:pt x="8" y="4"/>
                    <a:pt x="8"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Freeform 1562">
              <a:extLst>
                <a:ext uri="{FF2B5EF4-FFF2-40B4-BE49-F238E27FC236}">
                  <a16:creationId xmlns:a16="http://schemas.microsoft.com/office/drawing/2014/main" id="{0F7A8D0A-0177-B014-768C-A00E5258D8E5}"/>
                </a:ext>
              </a:extLst>
            </p:cNvPr>
            <p:cNvSpPr>
              <a:spLocks/>
            </p:cNvSpPr>
            <p:nvPr/>
          </p:nvSpPr>
          <p:spPr bwMode="auto">
            <a:xfrm>
              <a:off x="3451225" y="5127625"/>
              <a:ext cx="225425" cy="165100"/>
            </a:xfrm>
            <a:custGeom>
              <a:avLst/>
              <a:gdLst>
                <a:gd name="T0" fmla="*/ 58 w 60"/>
                <a:gd name="T1" fmla="*/ 44 h 44"/>
                <a:gd name="T2" fmla="*/ 2 w 60"/>
                <a:gd name="T3" fmla="*/ 44 h 44"/>
                <a:gd name="T4" fmla="*/ 0 w 60"/>
                <a:gd name="T5" fmla="*/ 42 h 44"/>
                <a:gd name="T6" fmla="*/ 0 w 60"/>
                <a:gd name="T7" fmla="*/ 2 h 44"/>
                <a:gd name="T8" fmla="*/ 2 w 60"/>
                <a:gd name="T9" fmla="*/ 0 h 44"/>
                <a:gd name="T10" fmla="*/ 4 w 60"/>
                <a:gd name="T11" fmla="*/ 2 h 44"/>
                <a:gd name="T12" fmla="*/ 4 w 60"/>
                <a:gd name="T13" fmla="*/ 40 h 44"/>
                <a:gd name="T14" fmla="*/ 58 w 60"/>
                <a:gd name="T15" fmla="*/ 40 h 44"/>
                <a:gd name="T16" fmla="*/ 60 w 60"/>
                <a:gd name="T17" fmla="*/ 42 h 44"/>
                <a:gd name="T18" fmla="*/ 58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58" y="44"/>
                  </a:move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58" y="40"/>
                    <a:pt x="58" y="40"/>
                    <a:pt x="58" y="40"/>
                  </a:cubicBezTo>
                  <a:cubicBezTo>
                    <a:pt x="59" y="40"/>
                    <a:pt x="60" y="41"/>
                    <a:pt x="60" y="42"/>
                  </a:cubicBezTo>
                  <a:cubicBezTo>
                    <a:pt x="60" y="43"/>
                    <a:pt x="59" y="44"/>
                    <a:pt x="5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16" name="Group 215">
            <a:extLst>
              <a:ext uri="{FF2B5EF4-FFF2-40B4-BE49-F238E27FC236}">
                <a16:creationId xmlns:a16="http://schemas.microsoft.com/office/drawing/2014/main" id="{3F6675B8-BC26-5BF7-6CBF-901FB465A172}"/>
              </a:ext>
            </a:extLst>
          </p:cNvPr>
          <p:cNvGrpSpPr/>
          <p:nvPr/>
        </p:nvGrpSpPr>
        <p:grpSpPr>
          <a:xfrm>
            <a:off x="3141832" y="3556940"/>
            <a:ext cx="418751" cy="437960"/>
            <a:chOff x="2670175" y="5051425"/>
            <a:chExt cx="346075" cy="361950"/>
          </a:xfrm>
          <a:solidFill>
            <a:schemeClr val="bg1"/>
          </a:solidFill>
        </p:grpSpPr>
        <p:sp>
          <p:nvSpPr>
            <p:cNvPr id="217" name="Freeform 1408">
              <a:extLst>
                <a:ext uri="{FF2B5EF4-FFF2-40B4-BE49-F238E27FC236}">
                  <a16:creationId xmlns:a16="http://schemas.microsoft.com/office/drawing/2014/main" id="{A986AB05-E00B-6B9C-DFAD-BF6C0C30F840}"/>
                </a:ext>
              </a:extLst>
            </p:cNvPr>
            <p:cNvSpPr>
              <a:spLocks noEditPoints="1"/>
            </p:cNvSpPr>
            <p:nvPr/>
          </p:nvSpPr>
          <p:spPr bwMode="auto">
            <a:xfrm>
              <a:off x="2670175"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1409">
              <a:extLst>
                <a:ext uri="{FF2B5EF4-FFF2-40B4-BE49-F238E27FC236}">
                  <a16:creationId xmlns:a16="http://schemas.microsoft.com/office/drawing/2014/main" id="{B28916D7-27AC-8CE7-8B0E-3E56620526C4}"/>
                </a:ext>
              </a:extLst>
            </p:cNvPr>
            <p:cNvSpPr>
              <a:spLocks/>
            </p:cNvSpPr>
            <p:nvPr/>
          </p:nvSpPr>
          <p:spPr bwMode="auto">
            <a:xfrm>
              <a:off x="2670175"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1410">
              <a:extLst>
                <a:ext uri="{FF2B5EF4-FFF2-40B4-BE49-F238E27FC236}">
                  <a16:creationId xmlns:a16="http://schemas.microsoft.com/office/drawing/2014/main" id="{A2BDC1C0-557A-963B-AFAC-4E9ABB120898}"/>
                </a:ext>
              </a:extLst>
            </p:cNvPr>
            <p:cNvSpPr>
              <a:spLocks noEditPoints="1"/>
            </p:cNvSpPr>
            <p:nvPr/>
          </p:nvSpPr>
          <p:spPr bwMode="auto">
            <a:xfrm>
              <a:off x="2700338"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Rectangle 1411">
              <a:extLst>
                <a:ext uri="{FF2B5EF4-FFF2-40B4-BE49-F238E27FC236}">
                  <a16:creationId xmlns:a16="http://schemas.microsoft.com/office/drawing/2014/main" id="{22B85C5F-2411-D9BE-3562-EDF69BE57B99}"/>
                </a:ext>
              </a:extLst>
            </p:cNvPr>
            <p:cNvSpPr>
              <a:spLocks noChangeArrowheads="1"/>
            </p:cNvSpPr>
            <p:nvPr/>
          </p:nvSpPr>
          <p:spPr bwMode="auto">
            <a:xfrm>
              <a:off x="2835275" y="5314950"/>
              <a:ext cx="158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412">
              <a:extLst>
                <a:ext uri="{FF2B5EF4-FFF2-40B4-BE49-F238E27FC236}">
                  <a16:creationId xmlns:a16="http://schemas.microsoft.com/office/drawing/2014/main" id="{ABD12710-7667-3FF4-D727-CBF848820FCE}"/>
                </a:ext>
              </a:extLst>
            </p:cNvPr>
            <p:cNvSpPr>
              <a:spLocks noEditPoints="1"/>
            </p:cNvSpPr>
            <p:nvPr/>
          </p:nvSpPr>
          <p:spPr bwMode="auto">
            <a:xfrm>
              <a:off x="2813050"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1413">
              <a:extLst>
                <a:ext uri="{FF2B5EF4-FFF2-40B4-BE49-F238E27FC236}">
                  <a16:creationId xmlns:a16="http://schemas.microsoft.com/office/drawing/2014/main" id="{7AF8BAB1-2A51-8A51-4BFA-82E60820A0A4}"/>
                </a:ext>
              </a:extLst>
            </p:cNvPr>
            <p:cNvSpPr>
              <a:spLocks noEditPoints="1"/>
            </p:cNvSpPr>
            <p:nvPr/>
          </p:nvSpPr>
          <p:spPr bwMode="auto">
            <a:xfrm>
              <a:off x="2730500" y="5141913"/>
              <a:ext cx="134938" cy="134938"/>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4 h 36"/>
                <a:gd name="T12" fmla="*/ 4 w 36"/>
                <a:gd name="T13" fmla="*/ 18 h 36"/>
                <a:gd name="T14" fmla="*/ 18 w 36"/>
                <a:gd name="T15" fmla="*/ 32 h 36"/>
                <a:gd name="T16" fmla="*/ 32 w 36"/>
                <a:gd name="T17" fmla="*/ 18 h 36"/>
                <a:gd name="T18" fmla="*/ 18 w 36"/>
                <a:gd name="T19"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4"/>
                  </a:moveTo>
                  <a:cubicBezTo>
                    <a:pt x="10" y="4"/>
                    <a:pt x="4" y="10"/>
                    <a:pt x="4" y="18"/>
                  </a:cubicBezTo>
                  <a:cubicBezTo>
                    <a:pt x="4" y="26"/>
                    <a:pt x="10" y="32"/>
                    <a:pt x="18" y="32"/>
                  </a:cubicBezTo>
                  <a:cubicBezTo>
                    <a:pt x="26" y="32"/>
                    <a:pt x="32" y="26"/>
                    <a:pt x="32" y="18"/>
                  </a:cubicBezTo>
                  <a:cubicBezTo>
                    <a:pt x="32" y="10"/>
                    <a:pt x="26"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1414">
              <a:extLst>
                <a:ext uri="{FF2B5EF4-FFF2-40B4-BE49-F238E27FC236}">
                  <a16:creationId xmlns:a16="http://schemas.microsoft.com/office/drawing/2014/main" id="{438AB83B-88A1-1D40-C054-C482FC4BF181}"/>
                </a:ext>
              </a:extLst>
            </p:cNvPr>
            <p:cNvSpPr>
              <a:spLocks/>
            </p:cNvSpPr>
            <p:nvPr/>
          </p:nvSpPr>
          <p:spPr bwMode="auto">
            <a:xfrm>
              <a:off x="2760663" y="5149850"/>
              <a:ext cx="104775" cy="68263"/>
            </a:xfrm>
            <a:custGeom>
              <a:avLst/>
              <a:gdLst>
                <a:gd name="T0" fmla="*/ 26 w 28"/>
                <a:gd name="T1" fmla="*/ 18 h 18"/>
                <a:gd name="T2" fmla="*/ 10 w 28"/>
                <a:gd name="T3" fmla="*/ 18 h 18"/>
                <a:gd name="T4" fmla="*/ 8 w 28"/>
                <a:gd name="T5" fmla="*/ 17 h 18"/>
                <a:gd name="T6" fmla="*/ 0 w 28"/>
                <a:gd name="T7" fmla="*/ 3 h 18"/>
                <a:gd name="T8" fmla="*/ 1 w 28"/>
                <a:gd name="T9" fmla="*/ 0 h 18"/>
                <a:gd name="T10" fmla="*/ 4 w 28"/>
                <a:gd name="T11" fmla="*/ 1 h 18"/>
                <a:gd name="T12" fmla="*/ 11 w 28"/>
                <a:gd name="T13" fmla="*/ 14 h 18"/>
                <a:gd name="T14" fmla="*/ 26 w 28"/>
                <a:gd name="T15" fmla="*/ 14 h 18"/>
                <a:gd name="T16" fmla="*/ 28 w 28"/>
                <a:gd name="T17" fmla="*/ 16 h 18"/>
                <a:gd name="T18" fmla="*/ 26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6" y="18"/>
                  </a:moveTo>
                  <a:cubicBezTo>
                    <a:pt x="10" y="18"/>
                    <a:pt x="10" y="18"/>
                    <a:pt x="10" y="18"/>
                  </a:cubicBezTo>
                  <a:cubicBezTo>
                    <a:pt x="9" y="18"/>
                    <a:pt x="9" y="18"/>
                    <a:pt x="8" y="17"/>
                  </a:cubicBezTo>
                  <a:cubicBezTo>
                    <a:pt x="0" y="3"/>
                    <a:pt x="0" y="3"/>
                    <a:pt x="0" y="3"/>
                  </a:cubicBezTo>
                  <a:cubicBezTo>
                    <a:pt x="0" y="2"/>
                    <a:pt x="0" y="1"/>
                    <a:pt x="1" y="0"/>
                  </a:cubicBezTo>
                  <a:cubicBezTo>
                    <a:pt x="2" y="0"/>
                    <a:pt x="3" y="0"/>
                    <a:pt x="4" y="1"/>
                  </a:cubicBezTo>
                  <a:cubicBezTo>
                    <a:pt x="11" y="14"/>
                    <a:pt x="11" y="14"/>
                    <a:pt x="11" y="14"/>
                  </a:cubicBezTo>
                  <a:cubicBezTo>
                    <a:pt x="26" y="14"/>
                    <a:pt x="26" y="14"/>
                    <a:pt x="26" y="14"/>
                  </a:cubicBezTo>
                  <a:cubicBezTo>
                    <a:pt x="27" y="14"/>
                    <a:pt x="28" y="15"/>
                    <a:pt x="28" y="16"/>
                  </a:cubicBezTo>
                  <a:cubicBezTo>
                    <a:pt x="28" y="17"/>
                    <a:pt x="27" y="18"/>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1415">
              <a:extLst>
                <a:ext uri="{FF2B5EF4-FFF2-40B4-BE49-F238E27FC236}">
                  <a16:creationId xmlns:a16="http://schemas.microsoft.com/office/drawing/2014/main" id="{19D14EC5-7563-F0B1-68E6-7060A7B738F2}"/>
                </a:ext>
              </a:extLst>
            </p:cNvPr>
            <p:cNvSpPr>
              <a:spLocks/>
            </p:cNvSpPr>
            <p:nvPr/>
          </p:nvSpPr>
          <p:spPr bwMode="auto">
            <a:xfrm>
              <a:off x="2790825" y="5202238"/>
              <a:ext cx="25400" cy="74613"/>
            </a:xfrm>
            <a:custGeom>
              <a:avLst/>
              <a:gdLst>
                <a:gd name="T0" fmla="*/ 5 w 7"/>
                <a:gd name="T1" fmla="*/ 20 h 20"/>
                <a:gd name="T2" fmla="*/ 3 w 7"/>
                <a:gd name="T3" fmla="*/ 18 h 20"/>
                <a:gd name="T4" fmla="*/ 0 w 7"/>
                <a:gd name="T5" fmla="*/ 2 h 20"/>
                <a:gd name="T6" fmla="*/ 2 w 7"/>
                <a:gd name="T7" fmla="*/ 0 h 20"/>
                <a:gd name="T8" fmla="*/ 4 w 7"/>
                <a:gd name="T9" fmla="*/ 2 h 20"/>
                <a:gd name="T10" fmla="*/ 7 w 7"/>
                <a:gd name="T11" fmla="*/ 17 h 20"/>
                <a:gd name="T12" fmla="*/ 5 w 7"/>
                <a:gd name="T13" fmla="*/ 20 h 20"/>
                <a:gd name="T14" fmla="*/ 5 w 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0">
                  <a:moveTo>
                    <a:pt x="5" y="20"/>
                  </a:moveTo>
                  <a:cubicBezTo>
                    <a:pt x="4" y="20"/>
                    <a:pt x="3" y="19"/>
                    <a:pt x="3" y="18"/>
                  </a:cubicBezTo>
                  <a:cubicBezTo>
                    <a:pt x="0" y="2"/>
                    <a:pt x="0" y="2"/>
                    <a:pt x="0" y="2"/>
                  </a:cubicBezTo>
                  <a:cubicBezTo>
                    <a:pt x="0" y="1"/>
                    <a:pt x="1" y="0"/>
                    <a:pt x="2" y="0"/>
                  </a:cubicBezTo>
                  <a:cubicBezTo>
                    <a:pt x="3" y="0"/>
                    <a:pt x="4" y="1"/>
                    <a:pt x="4" y="2"/>
                  </a:cubicBezTo>
                  <a:cubicBezTo>
                    <a:pt x="7" y="17"/>
                    <a:pt x="7" y="17"/>
                    <a:pt x="7" y="17"/>
                  </a:cubicBezTo>
                  <a:cubicBezTo>
                    <a:pt x="7" y="19"/>
                    <a:pt x="6" y="20"/>
                    <a:pt x="5" y="20"/>
                  </a:cubicBezTo>
                  <a:cubicBezTo>
                    <a:pt x="5" y="20"/>
                    <a:pt x="5" y="20"/>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1416">
              <a:extLst>
                <a:ext uri="{FF2B5EF4-FFF2-40B4-BE49-F238E27FC236}">
                  <a16:creationId xmlns:a16="http://schemas.microsoft.com/office/drawing/2014/main" id="{2986257D-3949-ED4E-3809-8FA6E315669F}"/>
                </a:ext>
              </a:extLst>
            </p:cNvPr>
            <p:cNvSpPr>
              <a:spLocks/>
            </p:cNvSpPr>
            <p:nvPr/>
          </p:nvSpPr>
          <p:spPr bwMode="auto">
            <a:xfrm>
              <a:off x="2895600" y="5141913"/>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1417">
              <a:extLst>
                <a:ext uri="{FF2B5EF4-FFF2-40B4-BE49-F238E27FC236}">
                  <a16:creationId xmlns:a16="http://schemas.microsoft.com/office/drawing/2014/main" id="{DA557661-588E-B14F-AA42-02BF9D37A8D6}"/>
                </a:ext>
              </a:extLst>
            </p:cNvPr>
            <p:cNvSpPr>
              <a:spLocks/>
            </p:cNvSpPr>
            <p:nvPr/>
          </p:nvSpPr>
          <p:spPr bwMode="auto">
            <a:xfrm>
              <a:off x="2895600" y="5172075"/>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418">
              <a:extLst>
                <a:ext uri="{FF2B5EF4-FFF2-40B4-BE49-F238E27FC236}">
                  <a16:creationId xmlns:a16="http://schemas.microsoft.com/office/drawing/2014/main" id="{02FE71CF-3983-E5BE-B965-E9217CAA503F}"/>
                </a:ext>
              </a:extLst>
            </p:cNvPr>
            <p:cNvSpPr>
              <a:spLocks/>
            </p:cNvSpPr>
            <p:nvPr/>
          </p:nvSpPr>
          <p:spPr bwMode="auto">
            <a:xfrm>
              <a:off x="2895600" y="52022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28" name="Group 227">
            <a:extLst>
              <a:ext uri="{FF2B5EF4-FFF2-40B4-BE49-F238E27FC236}">
                <a16:creationId xmlns:a16="http://schemas.microsoft.com/office/drawing/2014/main" id="{2FA60071-5B28-9791-D3EC-0170A5B0313F}"/>
              </a:ext>
            </a:extLst>
          </p:cNvPr>
          <p:cNvGrpSpPr/>
          <p:nvPr/>
        </p:nvGrpSpPr>
        <p:grpSpPr>
          <a:xfrm>
            <a:off x="4933079" y="3556940"/>
            <a:ext cx="416831" cy="437960"/>
            <a:chOff x="4113213" y="5051425"/>
            <a:chExt cx="344488" cy="361950"/>
          </a:xfrm>
          <a:solidFill>
            <a:schemeClr val="bg1"/>
          </a:solidFill>
        </p:grpSpPr>
        <p:sp>
          <p:nvSpPr>
            <p:cNvPr id="229" name="Freeform 1563">
              <a:extLst>
                <a:ext uri="{FF2B5EF4-FFF2-40B4-BE49-F238E27FC236}">
                  <a16:creationId xmlns:a16="http://schemas.microsoft.com/office/drawing/2014/main" id="{CC56DA28-4889-62BA-ADEA-E4F78F69985C}"/>
                </a:ext>
              </a:extLst>
            </p:cNvPr>
            <p:cNvSpPr>
              <a:spLocks noEditPoints="1"/>
            </p:cNvSpPr>
            <p:nvPr/>
          </p:nvSpPr>
          <p:spPr bwMode="auto">
            <a:xfrm>
              <a:off x="4113213" y="5051425"/>
              <a:ext cx="344488"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1564">
              <a:extLst>
                <a:ext uri="{FF2B5EF4-FFF2-40B4-BE49-F238E27FC236}">
                  <a16:creationId xmlns:a16="http://schemas.microsoft.com/office/drawing/2014/main" id="{D75904EF-9819-CFF1-58A1-C0059EA385F8}"/>
                </a:ext>
              </a:extLst>
            </p:cNvPr>
            <p:cNvSpPr>
              <a:spLocks/>
            </p:cNvSpPr>
            <p:nvPr/>
          </p:nvSpPr>
          <p:spPr bwMode="auto">
            <a:xfrm>
              <a:off x="4113213" y="5307013"/>
              <a:ext cx="344488"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565">
              <a:extLst>
                <a:ext uri="{FF2B5EF4-FFF2-40B4-BE49-F238E27FC236}">
                  <a16:creationId xmlns:a16="http://schemas.microsoft.com/office/drawing/2014/main" id="{D5050CBD-4FE8-7E41-C030-6EFA937EDDDA}"/>
                </a:ext>
              </a:extLst>
            </p:cNvPr>
            <p:cNvSpPr>
              <a:spLocks noEditPoints="1"/>
            </p:cNvSpPr>
            <p:nvPr/>
          </p:nvSpPr>
          <p:spPr bwMode="auto">
            <a:xfrm>
              <a:off x="4143375" y="5097463"/>
              <a:ext cx="284163"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Rectangle 1566">
              <a:extLst>
                <a:ext uri="{FF2B5EF4-FFF2-40B4-BE49-F238E27FC236}">
                  <a16:creationId xmlns:a16="http://schemas.microsoft.com/office/drawing/2014/main" id="{B4ADCD70-6D2B-D974-F409-50503F2892EC}"/>
                </a:ext>
              </a:extLst>
            </p:cNvPr>
            <p:cNvSpPr>
              <a:spLocks noChangeArrowheads="1"/>
            </p:cNvSpPr>
            <p:nvPr/>
          </p:nvSpPr>
          <p:spPr bwMode="auto">
            <a:xfrm>
              <a:off x="4278313"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567">
              <a:extLst>
                <a:ext uri="{FF2B5EF4-FFF2-40B4-BE49-F238E27FC236}">
                  <a16:creationId xmlns:a16="http://schemas.microsoft.com/office/drawing/2014/main" id="{8C57A5A2-48FD-DCB6-0706-D3455DE3F842}"/>
                </a:ext>
              </a:extLst>
            </p:cNvPr>
            <p:cNvSpPr>
              <a:spLocks noEditPoints="1"/>
            </p:cNvSpPr>
            <p:nvPr/>
          </p:nvSpPr>
          <p:spPr bwMode="auto">
            <a:xfrm>
              <a:off x="4256088" y="5353050"/>
              <a:ext cx="58738"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568">
              <a:extLst>
                <a:ext uri="{FF2B5EF4-FFF2-40B4-BE49-F238E27FC236}">
                  <a16:creationId xmlns:a16="http://schemas.microsoft.com/office/drawing/2014/main" id="{CB583B7A-8CE1-B092-E66A-4B0FD495E0B3}"/>
                </a:ext>
              </a:extLst>
            </p:cNvPr>
            <p:cNvSpPr>
              <a:spLocks noEditPoints="1"/>
            </p:cNvSpPr>
            <p:nvPr/>
          </p:nvSpPr>
          <p:spPr bwMode="auto">
            <a:xfrm>
              <a:off x="4248150" y="5127625"/>
              <a:ext cx="74613" cy="60325"/>
            </a:xfrm>
            <a:custGeom>
              <a:avLst/>
              <a:gdLst>
                <a:gd name="T0" fmla="*/ 18 w 20"/>
                <a:gd name="T1" fmla="*/ 16 h 16"/>
                <a:gd name="T2" fmla="*/ 2 w 20"/>
                <a:gd name="T3" fmla="*/ 16 h 16"/>
                <a:gd name="T4" fmla="*/ 0 w 20"/>
                <a:gd name="T5" fmla="*/ 14 h 16"/>
                <a:gd name="T6" fmla="*/ 0 w 20"/>
                <a:gd name="T7" fmla="*/ 2 h 16"/>
                <a:gd name="T8" fmla="*/ 2 w 20"/>
                <a:gd name="T9" fmla="*/ 0 h 16"/>
                <a:gd name="T10" fmla="*/ 18 w 20"/>
                <a:gd name="T11" fmla="*/ 0 h 16"/>
                <a:gd name="T12" fmla="*/ 20 w 20"/>
                <a:gd name="T13" fmla="*/ 2 h 16"/>
                <a:gd name="T14" fmla="*/ 20 w 20"/>
                <a:gd name="T15" fmla="*/ 14 h 16"/>
                <a:gd name="T16" fmla="*/ 18 w 20"/>
                <a:gd name="T17" fmla="*/ 16 h 16"/>
                <a:gd name="T18" fmla="*/ 4 w 20"/>
                <a:gd name="T19" fmla="*/ 12 h 16"/>
                <a:gd name="T20" fmla="*/ 16 w 20"/>
                <a:gd name="T21" fmla="*/ 12 h 16"/>
                <a:gd name="T22" fmla="*/ 16 w 20"/>
                <a:gd name="T23" fmla="*/ 4 h 16"/>
                <a:gd name="T24" fmla="*/ 4 w 20"/>
                <a:gd name="T25" fmla="*/ 4 h 16"/>
                <a:gd name="T26" fmla="*/ 4 w 2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6">
                  <a:moveTo>
                    <a:pt x="18" y="16"/>
                  </a:moveTo>
                  <a:cubicBezTo>
                    <a:pt x="2" y="16"/>
                    <a:pt x="2" y="16"/>
                    <a:pt x="2" y="16"/>
                  </a:cubicBezTo>
                  <a:cubicBezTo>
                    <a:pt x="1" y="16"/>
                    <a:pt x="0" y="15"/>
                    <a:pt x="0" y="14"/>
                  </a:cubicBezTo>
                  <a:cubicBezTo>
                    <a:pt x="0" y="2"/>
                    <a:pt x="0" y="2"/>
                    <a:pt x="0" y="2"/>
                  </a:cubicBezTo>
                  <a:cubicBezTo>
                    <a:pt x="0" y="1"/>
                    <a:pt x="1" y="0"/>
                    <a:pt x="2" y="0"/>
                  </a:cubicBezTo>
                  <a:cubicBezTo>
                    <a:pt x="18" y="0"/>
                    <a:pt x="18" y="0"/>
                    <a:pt x="18" y="0"/>
                  </a:cubicBezTo>
                  <a:cubicBezTo>
                    <a:pt x="19" y="0"/>
                    <a:pt x="20" y="1"/>
                    <a:pt x="20" y="2"/>
                  </a:cubicBezTo>
                  <a:cubicBezTo>
                    <a:pt x="20" y="14"/>
                    <a:pt x="20" y="14"/>
                    <a:pt x="20" y="14"/>
                  </a:cubicBezTo>
                  <a:cubicBezTo>
                    <a:pt x="20" y="15"/>
                    <a:pt x="19" y="16"/>
                    <a:pt x="18" y="16"/>
                  </a:cubicBezTo>
                  <a:close/>
                  <a:moveTo>
                    <a:pt x="4" y="12"/>
                  </a:moveTo>
                  <a:cubicBezTo>
                    <a:pt x="16" y="12"/>
                    <a:pt x="16" y="12"/>
                    <a:pt x="16" y="12"/>
                  </a:cubicBezTo>
                  <a:cubicBezTo>
                    <a:pt x="16" y="4"/>
                    <a:pt x="16" y="4"/>
                    <a:pt x="1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569">
              <a:extLst>
                <a:ext uri="{FF2B5EF4-FFF2-40B4-BE49-F238E27FC236}">
                  <a16:creationId xmlns:a16="http://schemas.microsoft.com/office/drawing/2014/main" id="{2168FF46-E782-41FD-D12F-78F03D658645}"/>
                </a:ext>
              </a:extLst>
            </p:cNvPr>
            <p:cNvSpPr>
              <a:spLocks noEditPoints="1"/>
            </p:cNvSpPr>
            <p:nvPr/>
          </p:nvSpPr>
          <p:spPr bwMode="auto">
            <a:xfrm>
              <a:off x="425608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570">
              <a:extLst>
                <a:ext uri="{FF2B5EF4-FFF2-40B4-BE49-F238E27FC236}">
                  <a16:creationId xmlns:a16="http://schemas.microsoft.com/office/drawing/2014/main" id="{E74A11B2-E173-8E9E-1B30-E06DFF508CB3}"/>
                </a:ext>
              </a:extLst>
            </p:cNvPr>
            <p:cNvSpPr>
              <a:spLocks noEditPoints="1"/>
            </p:cNvSpPr>
            <p:nvPr/>
          </p:nvSpPr>
          <p:spPr bwMode="auto">
            <a:xfrm>
              <a:off x="4338638" y="5218113"/>
              <a:ext cx="60325"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571">
              <a:extLst>
                <a:ext uri="{FF2B5EF4-FFF2-40B4-BE49-F238E27FC236}">
                  <a16:creationId xmlns:a16="http://schemas.microsoft.com/office/drawing/2014/main" id="{A2DC7E5B-56AC-F339-308D-92086F35FC97}"/>
                </a:ext>
              </a:extLst>
            </p:cNvPr>
            <p:cNvSpPr>
              <a:spLocks noEditPoints="1"/>
            </p:cNvSpPr>
            <p:nvPr/>
          </p:nvSpPr>
          <p:spPr bwMode="auto">
            <a:xfrm>
              <a:off x="417353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572">
              <a:extLst>
                <a:ext uri="{FF2B5EF4-FFF2-40B4-BE49-F238E27FC236}">
                  <a16:creationId xmlns:a16="http://schemas.microsoft.com/office/drawing/2014/main" id="{2F955B0F-25B1-DDC4-3A20-37A3F0E9A39C}"/>
                </a:ext>
              </a:extLst>
            </p:cNvPr>
            <p:cNvSpPr>
              <a:spLocks/>
            </p:cNvSpPr>
            <p:nvPr/>
          </p:nvSpPr>
          <p:spPr bwMode="auto">
            <a:xfrm>
              <a:off x="4308475" y="5157788"/>
              <a:ext cx="60325" cy="74613"/>
            </a:xfrm>
            <a:custGeom>
              <a:avLst/>
              <a:gdLst>
                <a:gd name="T0" fmla="*/ 14 w 16"/>
                <a:gd name="T1" fmla="*/ 20 h 20"/>
                <a:gd name="T2" fmla="*/ 12 w 16"/>
                <a:gd name="T3" fmla="*/ 18 h 20"/>
                <a:gd name="T4" fmla="*/ 12 w 16"/>
                <a:gd name="T5" fmla="*/ 4 h 20"/>
                <a:gd name="T6" fmla="*/ 2 w 16"/>
                <a:gd name="T7" fmla="*/ 4 h 20"/>
                <a:gd name="T8" fmla="*/ 0 w 16"/>
                <a:gd name="T9" fmla="*/ 2 h 20"/>
                <a:gd name="T10" fmla="*/ 2 w 16"/>
                <a:gd name="T11" fmla="*/ 0 h 20"/>
                <a:gd name="T12" fmla="*/ 14 w 16"/>
                <a:gd name="T13" fmla="*/ 0 h 20"/>
                <a:gd name="T14" fmla="*/ 16 w 16"/>
                <a:gd name="T15" fmla="*/ 2 h 20"/>
                <a:gd name="T16" fmla="*/ 16 w 16"/>
                <a:gd name="T17" fmla="*/ 18 h 20"/>
                <a:gd name="T18" fmla="*/ 14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14" y="20"/>
                  </a:moveTo>
                  <a:cubicBezTo>
                    <a:pt x="13" y="20"/>
                    <a:pt x="12" y="19"/>
                    <a:pt x="12" y="18"/>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18"/>
                    <a:pt x="16" y="18"/>
                    <a:pt x="16" y="18"/>
                  </a:cubicBezTo>
                  <a:cubicBezTo>
                    <a:pt x="16" y="19"/>
                    <a:pt x="15" y="20"/>
                    <a:pt x="1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573">
              <a:extLst>
                <a:ext uri="{FF2B5EF4-FFF2-40B4-BE49-F238E27FC236}">
                  <a16:creationId xmlns:a16="http://schemas.microsoft.com/office/drawing/2014/main" id="{7A87138C-73DA-364E-6F15-53EDE06A1042}"/>
                </a:ext>
              </a:extLst>
            </p:cNvPr>
            <p:cNvSpPr>
              <a:spLocks/>
            </p:cNvSpPr>
            <p:nvPr/>
          </p:nvSpPr>
          <p:spPr bwMode="auto">
            <a:xfrm>
              <a:off x="4203700" y="5157788"/>
              <a:ext cx="58738" cy="74613"/>
            </a:xfrm>
            <a:custGeom>
              <a:avLst/>
              <a:gdLst>
                <a:gd name="T0" fmla="*/ 2 w 16"/>
                <a:gd name="T1" fmla="*/ 20 h 20"/>
                <a:gd name="T2" fmla="*/ 0 w 16"/>
                <a:gd name="T3" fmla="*/ 18 h 20"/>
                <a:gd name="T4" fmla="*/ 0 w 16"/>
                <a:gd name="T5" fmla="*/ 2 h 20"/>
                <a:gd name="T6" fmla="*/ 2 w 16"/>
                <a:gd name="T7" fmla="*/ 0 h 20"/>
                <a:gd name="T8" fmla="*/ 14 w 16"/>
                <a:gd name="T9" fmla="*/ 0 h 20"/>
                <a:gd name="T10" fmla="*/ 16 w 16"/>
                <a:gd name="T11" fmla="*/ 2 h 20"/>
                <a:gd name="T12" fmla="*/ 14 w 16"/>
                <a:gd name="T13" fmla="*/ 4 h 20"/>
                <a:gd name="T14" fmla="*/ 4 w 16"/>
                <a:gd name="T15" fmla="*/ 4 h 20"/>
                <a:gd name="T16" fmla="*/ 4 w 16"/>
                <a:gd name="T17" fmla="*/ 18 h 20"/>
                <a:gd name="T18" fmla="*/ 2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2" y="20"/>
                  </a:moveTo>
                  <a:cubicBezTo>
                    <a:pt x="1" y="20"/>
                    <a:pt x="0" y="19"/>
                    <a:pt x="0" y="18"/>
                  </a:cubicBezTo>
                  <a:cubicBezTo>
                    <a:pt x="0" y="2"/>
                    <a:pt x="0" y="2"/>
                    <a:pt x="0" y="2"/>
                  </a:cubicBezTo>
                  <a:cubicBezTo>
                    <a:pt x="0" y="1"/>
                    <a:pt x="1" y="0"/>
                    <a:pt x="2" y="0"/>
                  </a:cubicBezTo>
                  <a:cubicBezTo>
                    <a:pt x="14" y="0"/>
                    <a:pt x="14" y="0"/>
                    <a:pt x="14" y="0"/>
                  </a:cubicBezTo>
                  <a:cubicBezTo>
                    <a:pt x="15" y="0"/>
                    <a:pt x="16" y="1"/>
                    <a:pt x="16" y="2"/>
                  </a:cubicBezTo>
                  <a:cubicBezTo>
                    <a:pt x="16" y="3"/>
                    <a:pt x="15" y="4"/>
                    <a:pt x="14" y="4"/>
                  </a:cubicBezTo>
                  <a:cubicBezTo>
                    <a:pt x="4" y="4"/>
                    <a:pt x="4" y="4"/>
                    <a:pt x="4" y="4"/>
                  </a:cubicBezTo>
                  <a:cubicBezTo>
                    <a:pt x="4" y="18"/>
                    <a:pt x="4" y="18"/>
                    <a:pt x="4" y="18"/>
                  </a:cubicBezTo>
                  <a:cubicBezTo>
                    <a:pt x="4" y="19"/>
                    <a:pt x="3"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Rectangle 1574">
              <a:extLst>
                <a:ext uri="{FF2B5EF4-FFF2-40B4-BE49-F238E27FC236}">
                  <a16:creationId xmlns:a16="http://schemas.microsoft.com/office/drawing/2014/main" id="{D0A1F7F0-0015-B998-DC09-C585847E1442}"/>
                </a:ext>
              </a:extLst>
            </p:cNvPr>
            <p:cNvSpPr>
              <a:spLocks noChangeArrowheads="1"/>
            </p:cNvSpPr>
            <p:nvPr/>
          </p:nvSpPr>
          <p:spPr bwMode="auto">
            <a:xfrm>
              <a:off x="4278313" y="5180013"/>
              <a:ext cx="142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1" name="Group 240">
            <a:extLst>
              <a:ext uri="{FF2B5EF4-FFF2-40B4-BE49-F238E27FC236}">
                <a16:creationId xmlns:a16="http://schemas.microsoft.com/office/drawing/2014/main" id="{A21FA1B7-3963-963C-5DBE-2BCD3F6F6ABD}"/>
              </a:ext>
            </a:extLst>
          </p:cNvPr>
          <p:cNvGrpSpPr/>
          <p:nvPr/>
        </p:nvGrpSpPr>
        <p:grpSpPr>
          <a:xfrm>
            <a:off x="8547293" y="3633045"/>
            <a:ext cx="354012" cy="285750"/>
            <a:chOff x="4116388" y="2211388"/>
            <a:chExt cx="354012" cy="285750"/>
          </a:xfrm>
          <a:solidFill>
            <a:schemeClr val="bg1"/>
          </a:solidFill>
        </p:grpSpPr>
        <p:sp>
          <p:nvSpPr>
            <p:cNvPr id="242" name="Freeform 1192">
              <a:extLst>
                <a:ext uri="{FF2B5EF4-FFF2-40B4-BE49-F238E27FC236}">
                  <a16:creationId xmlns:a16="http://schemas.microsoft.com/office/drawing/2014/main" id="{F7DAE71C-0017-0855-000D-F04F9962E322}"/>
                </a:ext>
              </a:extLst>
            </p:cNvPr>
            <p:cNvSpPr>
              <a:spLocks/>
            </p:cNvSpPr>
            <p:nvPr/>
          </p:nvSpPr>
          <p:spPr bwMode="auto">
            <a:xfrm>
              <a:off x="4278313" y="2257425"/>
              <a:ext cx="14288" cy="239713"/>
            </a:xfrm>
            <a:custGeom>
              <a:avLst/>
              <a:gdLst>
                <a:gd name="T0" fmla="*/ 2 w 4"/>
                <a:gd name="T1" fmla="*/ 64 h 64"/>
                <a:gd name="T2" fmla="*/ 0 w 4"/>
                <a:gd name="T3" fmla="*/ 62 h 64"/>
                <a:gd name="T4" fmla="*/ 0 w 4"/>
                <a:gd name="T5" fmla="*/ 2 h 64"/>
                <a:gd name="T6" fmla="*/ 2 w 4"/>
                <a:gd name="T7" fmla="*/ 0 h 64"/>
                <a:gd name="T8" fmla="*/ 4 w 4"/>
                <a:gd name="T9" fmla="*/ 2 h 64"/>
                <a:gd name="T10" fmla="*/ 4 w 4"/>
                <a:gd name="T11" fmla="*/ 62 h 64"/>
                <a:gd name="T12" fmla="*/ 2 w 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4" h="64">
                  <a:moveTo>
                    <a:pt x="2" y="64"/>
                  </a:moveTo>
                  <a:cubicBezTo>
                    <a:pt x="1" y="64"/>
                    <a:pt x="0" y="63"/>
                    <a:pt x="0" y="62"/>
                  </a:cubicBezTo>
                  <a:cubicBezTo>
                    <a:pt x="0" y="2"/>
                    <a:pt x="0" y="2"/>
                    <a:pt x="0" y="2"/>
                  </a:cubicBezTo>
                  <a:cubicBezTo>
                    <a:pt x="0" y="1"/>
                    <a:pt x="1" y="0"/>
                    <a:pt x="2" y="0"/>
                  </a:cubicBezTo>
                  <a:cubicBezTo>
                    <a:pt x="3" y="0"/>
                    <a:pt x="4" y="1"/>
                    <a:pt x="4" y="2"/>
                  </a:cubicBezTo>
                  <a:cubicBezTo>
                    <a:pt x="4" y="62"/>
                    <a:pt x="4" y="62"/>
                    <a:pt x="4" y="62"/>
                  </a:cubicBezTo>
                  <a:cubicBezTo>
                    <a:pt x="4" y="63"/>
                    <a:pt x="3" y="64"/>
                    <a:pt x="2"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3" name="Freeform 1193">
              <a:extLst>
                <a:ext uri="{FF2B5EF4-FFF2-40B4-BE49-F238E27FC236}">
                  <a16:creationId xmlns:a16="http://schemas.microsoft.com/office/drawing/2014/main" id="{6625487F-A256-D253-A3C0-E5384D04F42E}"/>
                </a:ext>
              </a:extLst>
            </p:cNvPr>
            <p:cNvSpPr>
              <a:spLocks/>
            </p:cNvSpPr>
            <p:nvPr/>
          </p:nvSpPr>
          <p:spPr bwMode="auto">
            <a:xfrm>
              <a:off x="4232275" y="2482850"/>
              <a:ext cx="106363" cy="14288"/>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1194">
              <a:extLst>
                <a:ext uri="{FF2B5EF4-FFF2-40B4-BE49-F238E27FC236}">
                  <a16:creationId xmlns:a16="http://schemas.microsoft.com/office/drawing/2014/main" id="{1ECC4B2E-0A84-7591-00B4-2B319C85A6B5}"/>
                </a:ext>
              </a:extLst>
            </p:cNvPr>
            <p:cNvSpPr>
              <a:spLocks/>
            </p:cNvSpPr>
            <p:nvPr/>
          </p:nvSpPr>
          <p:spPr bwMode="auto">
            <a:xfrm>
              <a:off x="4116388" y="2227263"/>
              <a:ext cx="120650" cy="134938"/>
            </a:xfrm>
            <a:custGeom>
              <a:avLst/>
              <a:gdLst>
                <a:gd name="T0" fmla="*/ 2 w 32"/>
                <a:gd name="T1" fmla="*/ 36 h 36"/>
                <a:gd name="T2" fmla="*/ 1 w 32"/>
                <a:gd name="T3" fmla="*/ 36 h 36"/>
                <a:gd name="T4" fmla="*/ 0 w 32"/>
                <a:gd name="T5" fmla="*/ 33 h 36"/>
                <a:gd name="T6" fmla="*/ 14 w 32"/>
                <a:gd name="T7" fmla="*/ 1 h 36"/>
                <a:gd name="T8" fmla="*/ 16 w 32"/>
                <a:gd name="T9" fmla="*/ 0 h 36"/>
                <a:gd name="T10" fmla="*/ 16 w 32"/>
                <a:gd name="T11" fmla="*/ 0 h 36"/>
                <a:gd name="T12" fmla="*/ 18 w 32"/>
                <a:gd name="T13" fmla="*/ 1 h 36"/>
                <a:gd name="T14" fmla="*/ 31 w 32"/>
                <a:gd name="T15" fmla="*/ 33 h 36"/>
                <a:gd name="T16" fmla="*/ 30 w 32"/>
                <a:gd name="T17" fmla="*/ 36 h 36"/>
                <a:gd name="T18" fmla="*/ 28 w 32"/>
                <a:gd name="T19" fmla="*/ 35 h 36"/>
                <a:gd name="T20" fmla="*/ 16 w 32"/>
                <a:gd name="T21" fmla="*/ 7 h 36"/>
                <a:gd name="T22" fmla="*/ 4 w 32"/>
                <a:gd name="T23" fmla="*/ 35 h 36"/>
                <a:gd name="T24" fmla="*/ 2 w 32"/>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6">
                  <a:moveTo>
                    <a:pt x="2" y="36"/>
                  </a:moveTo>
                  <a:cubicBezTo>
                    <a:pt x="2" y="36"/>
                    <a:pt x="2" y="36"/>
                    <a:pt x="1" y="36"/>
                  </a:cubicBezTo>
                  <a:cubicBezTo>
                    <a:pt x="0" y="35"/>
                    <a:pt x="0" y="34"/>
                    <a:pt x="0" y="33"/>
                  </a:cubicBezTo>
                  <a:cubicBezTo>
                    <a:pt x="14" y="1"/>
                    <a:pt x="14" y="1"/>
                    <a:pt x="14" y="1"/>
                  </a:cubicBezTo>
                  <a:cubicBezTo>
                    <a:pt x="14" y="1"/>
                    <a:pt x="15" y="0"/>
                    <a:pt x="16" y="0"/>
                  </a:cubicBezTo>
                  <a:cubicBezTo>
                    <a:pt x="16" y="0"/>
                    <a:pt x="16" y="0"/>
                    <a:pt x="16" y="0"/>
                  </a:cubicBezTo>
                  <a:cubicBezTo>
                    <a:pt x="17" y="0"/>
                    <a:pt x="17" y="1"/>
                    <a:pt x="18" y="1"/>
                  </a:cubicBezTo>
                  <a:cubicBezTo>
                    <a:pt x="31" y="33"/>
                    <a:pt x="31" y="33"/>
                    <a:pt x="31" y="33"/>
                  </a:cubicBezTo>
                  <a:cubicBezTo>
                    <a:pt x="32" y="34"/>
                    <a:pt x="31" y="35"/>
                    <a:pt x="30" y="36"/>
                  </a:cubicBezTo>
                  <a:cubicBezTo>
                    <a:pt x="29" y="36"/>
                    <a:pt x="28" y="36"/>
                    <a:pt x="28" y="35"/>
                  </a:cubicBezTo>
                  <a:cubicBezTo>
                    <a:pt x="16" y="7"/>
                    <a:pt x="16" y="7"/>
                    <a:pt x="16" y="7"/>
                  </a:cubicBezTo>
                  <a:cubicBezTo>
                    <a:pt x="4" y="35"/>
                    <a:pt x="4" y="35"/>
                    <a:pt x="4" y="35"/>
                  </a:cubicBezTo>
                  <a:cubicBezTo>
                    <a:pt x="4" y="36"/>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1195">
              <a:extLst>
                <a:ext uri="{FF2B5EF4-FFF2-40B4-BE49-F238E27FC236}">
                  <a16:creationId xmlns:a16="http://schemas.microsoft.com/office/drawing/2014/main" id="{36969F22-4C15-9B3D-B853-0F851FED8A18}"/>
                </a:ext>
              </a:extLst>
            </p:cNvPr>
            <p:cNvSpPr>
              <a:spLocks noEditPoints="1"/>
            </p:cNvSpPr>
            <p:nvPr/>
          </p:nvSpPr>
          <p:spPr bwMode="auto">
            <a:xfrm>
              <a:off x="4256088" y="2211388"/>
              <a:ext cx="58738"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Freeform 1196">
              <a:extLst>
                <a:ext uri="{FF2B5EF4-FFF2-40B4-BE49-F238E27FC236}">
                  <a16:creationId xmlns:a16="http://schemas.microsoft.com/office/drawing/2014/main" id="{25AD65BB-4B86-E55A-09A9-7777062DDEC3}"/>
                </a:ext>
              </a:extLst>
            </p:cNvPr>
            <p:cNvSpPr>
              <a:spLocks noEditPoints="1"/>
            </p:cNvSpPr>
            <p:nvPr/>
          </p:nvSpPr>
          <p:spPr bwMode="auto">
            <a:xfrm>
              <a:off x="4116388" y="2346325"/>
              <a:ext cx="115888" cy="71438"/>
            </a:xfrm>
            <a:custGeom>
              <a:avLst/>
              <a:gdLst>
                <a:gd name="T0" fmla="*/ 16 w 31"/>
                <a:gd name="T1" fmla="*/ 19 h 19"/>
                <a:gd name="T2" fmla="*/ 0 w 31"/>
                <a:gd name="T3" fmla="*/ 2 h 19"/>
                <a:gd name="T4" fmla="*/ 2 w 31"/>
                <a:gd name="T5" fmla="*/ 0 h 19"/>
                <a:gd name="T6" fmla="*/ 29 w 31"/>
                <a:gd name="T7" fmla="*/ 0 h 19"/>
                <a:gd name="T8" fmla="*/ 31 w 31"/>
                <a:gd name="T9" fmla="*/ 2 h 19"/>
                <a:gd name="T10" fmla="*/ 16 w 31"/>
                <a:gd name="T11" fmla="*/ 19 h 19"/>
                <a:gd name="T12" fmla="*/ 4 w 31"/>
                <a:gd name="T13" fmla="*/ 4 h 19"/>
                <a:gd name="T14" fmla="*/ 16 w 31"/>
                <a:gd name="T15" fmla="*/ 15 h 19"/>
                <a:gd name="T16" fmla="*/ 27 w 31"/>
                <a:gd name="T17" fmla="*/ 4 h 19"/>
                <a:gd name="T18" fmla="*/ 4 w 31"/>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16" y="19"/>
                  </a:moveTo>
                  <a:cubicBezTo>
                    <a:pt x="7" y="19"/>
                    <a:pt x="0" y="11"/>
                    <a:pt x="0" y="2"/>
                  </a:cubicBezTo>
                  <a:cubicBezTo>
                    <a:pt x="0" y="1"/>
                    <a:pt x="1" y="0"/>
                    <a:pt x="2" y="0"/>
                  </a:cubicBezTo>
                  <a:cubicBezTo>
                    <a:pt x="29" y="0"/>
                    <a:pt x="29" y="0"/>
                    <a:pt x="29" y="0"/>
                  </a:cubicBezTo>
                  <a:cubicBezTo>
                    <a:pt x="31" y="0"/>
                    <a:pt x="31" y="1"/>
                    <a:pt x="31" y="2"/>
                  </a:cubicBezTo>
                  <a:cubicBezTo>
                    <a:pt x="31" y="11"/>
                    <a:pt x="25" y="19"/>
                    <a:pt x="16" y="19"/>
                  </a:cubicBezTo>
                  <a:close/>
                  <a:moveTo>
                    <a:pt x="4" y="4"/>
                  </a:moveTo>
                  <a:cubicBezTo>
                    <a:pt x="5" y="10"/>
                    <a:pt x="10" y="15"/>
                    <a:pt x="16" y="15"/>
                  </a:cubicBezTo>
                  <a:cubicBezTo>
                    <a:pt x="22" y="15"/>
                    <a:pt x="26" y="10"/>
                    <a:pt x="27"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Freeform 1197">
              <a:extLst>
                <a:ext uri="{FF2B5EF4-FFF2-40B4-BE49-F238E27FC236}">
                  <a16:creationId xmlns:a16="http://schemas.microsoft.com/office/drawing/2014/main" id="{1CEF8153-D0A6-9448-7F6E-35D3DBA72B23}"/>
                </a:ext>
              </a:extLst>
            </p:cNvPr>
            <p:cNvSpPr>
              <a:spLocks/>
            </p:cNvSpPr>
            <p:nvPr/>
          </p:nvSpPr>
          <p:spPr bwMode="auto">
            <a:xfrm>
              <a:off x="4349750" y="2227263"/>
              <a:ext cx="120650" cy="134938"/>
            </a:xfrm>
            <a:custGeom>
              <a:avLst/>
              <a:gdLst>
                <a:gd name="T0" fmla="*/ 2 w 32"/>
                <a:gd name="T1" fmla="*/ 36 h 36"/>
                <a:gd name="T2" fmla="*/ 2 w 32"/>
                <a:gd name="T3" fmla="*/ 36 h 36"/>
                <a:gd name="T4" fmla="*/ 1 w 32"/>
                <a:gd name="T5" fmla="*/ 33 h 36"/>
                <a:gd name="T6" fmla="*/ 14 w 32"/>
                <a:gd name="T7" fmla="*/ 1 h 36"/>
                <a:gd name="T8" fmla="*/ 16 w 32"/>
                <a:gd name="T9" fmla="*/ 0 h 36"/>
                <a:gd name="T10" fmla="*/ 16 w 32"/>
                <a:gd name="T11" fmla="*/ 0 h 36"/>
                <a:gd name="T12" fmla="*/ 18 w 32"/>
                <a:gd name="T13" fmla="*/ 1 h 36"/>
                <a:gd name="T14" fmla="*/ 32 w 32"/>
                <a:gd name="T15" fmla="*/ 33 h 36"/>
                <a:gd name="T16" fmla="*/ 30 w 32"/>
                <a:gd name="T17" fmla="*/ 36 h 36"/>
                <a:gd name="T18" fmla="*/ 28 w 32"/>
                <a:gd name="T19" fmla="*/ 35 h 36"/>
                <a:gd name="T20" fmla="*/ 16 w 32"/>
                <a:gd name="T21" fmla="*/ 7 h 36"/>
                <a:gd name="T22" fmla="*/ 4 w 32"/>
                <a:gd name="T23" fmla="*/ 35 h 36"/>
                <a:gd name="T24" fmla="*/ 2 w 32"/>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6">
                  <a:moveTo>
                    <a:pt x="2" y="36"/>
                  </a:moveTo>
                  <a:cubicBezTo>
                    <a:pt x="2" y="36"/>
                    <a:pt x="2" y="36"/>
                    <a:pt x="2" y="36"/>
                  </a:cubicBezTo>
                  <a:cubicBezTo>
                    <a:pt x="1" y="35"/>
                    <a:pt x="0" y="34"/>
                    <a:pt x="1" y="33"/>
                  </a:cubicBezTo>
                  <a:cubicBezTo>
                    <a:pt x="14" y="1"/>
                    <a:pt x="14" y="1"/>
                    <a:pt x="14" y="1"/>
                  </a:cubicBezTo>
                  <a:cubicBezTo>
                    <a:pt x="15" y="1"/>
                    <a:pt x="15" y="0"/>
                    <a:pt x="16" y="0"/>
                  </a:cubicBezTo>
                  <a:cubicBezTo>
                    <a:pt x="16" y="0"/>
                    <a:pt x="16" y="0"/>
                    <a:pt x="16" y="0"/>
                  </a:cubicBezTo>
                  <a:cubicBezTo>
                    <a:pt x="17" y="0"/>
                    <a:pt x="18" y="1"/>
                    <a:pt x="18" y="1"/>
                  </a:cubicBezTo>
                  <a:cubicBezTo>
                    <a:pt x="32" y="33"/>
                    <a:pt x="32" y="33"/>
                    <a:pt x="32" y="33"/>
                  </a:cubicBezTo>
                  <a:cubicBezTo>
                    <a:pt x="32" y="34"/>
                    <a:pt x="31" y="35"/>
                    <a:pt x="30" y="36"/>
                  </a:cubicBezTo>
                  <a:cubicBezTo>
                    <a:pt x="29" y="36"/>
                    <a:pt x="28" y="36"/>
                    <a:pt x="28" y="35"/>
                  </a:cubicBezTo>
                  <a:cubicBezTo>
                    <a:pt x="16" y="7"/>
                    <a:pt x="16" y="7"/>
                    <a:pt x="16" y="7"/>
                  </a:cubicBezTo>
                  <a:cubicBezTo>
                    <a:pt x="4" y="35"/>
                    <a:pt x="4" y="35"/>
                    <a:pt x="4" y="35"/>
                  </a:cubicBezTo>
                  <a:cubicBezTo>
                    <a:pt x="4" y="36"/>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Freeform 1198">
              <a:extLst>
                <a:ext uri="{FF2B5EF4-FFF2-40B4-BE49-F238E27FC236}">
                  <a16:creationId xmlns:a16="http://schemas.microsoft.com/office/drawing/2014/main" id="{E435FE85-EE71-D93C-1B11-E71F2434819B}"/>
                </a:ext>
              </a:extLst>
            </p:cNvPr>
            <p:cNvSpPr>
              <a:spLocks noEditPoints="1"/>
            </p:cNvSpPr>
            <p:nvPr/>
          </p:nvSpPr>
          <p:spPr bwMode="auto">
            <a:xfrm>
              <a:off x="4349750" y="2346325"/>
              <a:ext cx="120650" cy="71438"/>
            </a:xfrm>
            <a:custGeom>
              <a:avLst/>
              <a:gdLst>
                <a:gd name="T0" fmla="*/ 16 w 32"/>
                <a:gd name="T1" fmla="*/ 19 h 19"/>
                <a:gd name="T2" fmla="*/ 0 w 32"/>
                <a:gd name="T3" fmla="*/ 2 h 19"/>
                <a:gd name="T4" fmla="*/ 2 w 32"/>
                <a:gd name="T5" fmla="*/ 0 h 19"/>
                <a:gd name="T6" fmla="*/ 30 w 32"/>
                <a:gd name="T7" fmla="*/ 0 h 19"/>
                <a:gd name="T8" fmla="*/ 32 w 32"/>
                <a:gd name="T9" fmla="*/ 2 h 19"/>
                <a:gd name="T10" fmla="*/ 16 w 32"/>
                <a:gd name="T11" fmla="*/ 19 h 19"/>
                <a:gd name="T12" fmla="*/ 5 w 32"/>
                <a:gd name="T13" fmla="*/ 4 h 19"/>
                <a:gd name="T14" fmla="*/ 16 w 32"/>
                <a:gd name="T15" fmla="*/ 15 h 19"/>
                <a:gd name="T16" fmla="*/ 28 w 32"/>
                <a:gd name="T17" fmla="*/ 4 h 19"/>
                <a:gd name="T18" fmla="*/ 5 w 32"/>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16" y="19"/>
                  </a:moveTo>
                  <a:cubicBezTo>
                    <a:pt x="7" y="19"/>
                    <a:pt x="0" y="11"/>
                    <a:pt x="0" y="2"/>
                  </a:cubicBezTo>
                  <a:cubicBezTo>
                    <a:pt x="0" y="1"/>
                    <a:pt x="1" y="0"/>
                    <a:pt x="2" y="0"/>
                  </a:cubicBezTo>
                  <a:cubicBezTo>
                    <a:pt x="30" y="0"/>
                    <a:pt x="30" y="0"/>
                    <a:pt x="30" y="0"/>
                  </a:cubicBezTo>
                  <a:cubicBezTo>
                    <a:pt x="31" y="0"/>
                    <a:pt x="32" y="1"/>
                    <a:pt x="32" y="2"/>
                  </a:cubicBezTo>
                  <a:cubicBezTo>
                    <a:pt x="32" y="11"/>
                    <a:pt x="25" y="19"/>
                    <a:pt x="16" y="19"/>
                  </a:cubicBezTo>
                  <a:close/>
                  <a:moveTo>
                    <a:pt x="5" y="4"/>
                  </a:moveTo>
                  <a:cubicBezTo>
                    <a:pt x="5" y="10"/>
                    <a:pt x="10" y="15"/>
                    <a:pt x="16" y="15"/>
                  </a:cubicBezTo>
                  <a:cubicBezTo>
                    <a:pt x="22" y="15"/>
                    <a:pt x="27" y="10"/>
                    <a:pt x="28" y="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1199">
              <a:extLst>
                <a:ext uri="{FF2B5EF4-FFF2-40B4-BE49-F238E27FC236}">
                  <a16:creationId xmlns:a16="http://schemas.microsoft.com/office/drawing/2014/main" id="{5B042325-0437-9818-A7E5-9490794BCB8E}"/>
                </a:ext>
              </a:extLst>
            </p:cNvPr>
            <p:cNvSpPr>
              <a:spLocks/>
            </p:cNvSpPr>
            <p:nvPr/>
          </p:nvSpPr>
          <p:spPr bwMode="auto">
            <a:xfrm>
              <a:off x="4146550" y="2227263"/>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3" y="0"/>
                    <a:pt x="33" y="1"/>
                    <a:pt x="33" y="2"/>
                  </a:cubicBezTo>
                  <a:cubicBezTo>
                    <a:pt x="33" y="3"/>
                    <a:pt x="33" y="4"/>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1200">
              <a:extLst>
                <a:ext uri="{FF2B5EF4-FFF2-40B4-BE49-F238E27FC236}">
                  <a16:creationId xmlns:a16="http://schemas.microsoft.com/office/drawing/2014/main" id="{489BA09E-A39B-7A96-DE35-2DF1D0FCEDB0}"/>
                </a:ext>
              </a:extLst>
            </p:cNvPr>
            <p:cNvSpPr>
              <a:spLocks/>
            </p:cNvSpPr>
            <p:nvPr/>
          </p:nvSpPr>
          <p:spPr bwMode="auto">
            <a:xfrm>
              <a:off x="4300538" y="2227263"/>
              <a:ext cx="139700" cy="14288"/>
            </a:xfrm>
            <a:custGeom>
              <a:avLst/>
              <a:gdLst>
                <a:gd name="T0" fmla="*/ 35 w 37"/>
                <a:gd name="T1" fmla="*/ 4 h 4"/>
                <a:gd name="T2" fmla="*/ 2 w 37"/>
                <a:gd name="T3" fmla="*/ 4 h 4"/>
                <a:gd name="T4" fmla="*/ 0 w 37"/>
                <a:gd name="T5" fmla="*/ 2 h 4"/>
                <a:gd name="T6" fmla="*/ 2 w 37"/>
                <a:gd name="T7" fmla="*/ 0 h 4"/>
                <a:gd name="T8" fmla="*/ 35 w 37"/>
                <a:gd name="T9" fmla="*/ 0 h 4"/>
                <a:gd name="T10" fmla="*/ 37 w 37"/>
                <a:gd name="T11" fmla="*/ 2 h 4"/>
                <a:gd name="T12" fmla="*/ 35 w 3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7" h="4">
                  <a:moveTo>
                    <a:pt x="35" y="4"/>
                  </a:moveTo>
                  <a:cubicBezTo>
                    <a:pt x="2" y="4"/>
                    <a:pt x="2" y="4"/>
                    <a:pt x="2" y="4"/>
                  </a:cubicBezTo>
                  <a:cubicBezTo>
                    <a:pt x="0" y="4"/>
                    <a:pt x="0" y="3"/>
                    <a:pt x="0" y="2"/>
                  </a:cubicBezTo>
                  <a:cubicBezTo>
                    <a:pt x="0" y="1"/>
                    <a:pt x="0" y="0"/>
                    <a:pt x="2" y="0"/>
                  </a:cubicBezTo>
                  <a:cubicBezTo>
                    <a:pt x="35" y="0"/>
                    <a:pt x="35" y="0"/>
                    <a:pt x="35" y="0"/>
                  </a:cubicBezTo>
                  <a:cubicBezTo>
                    <a:pt x="36" y="0"/>
                    <a:pt x="37" y="1"/>
                    <a:pt x="37" y="2"/>
                  </a:cubicBezTo>
                  <a:cubicBezTo>
                    <a:pt x="37" y="3"/>
                    <a:pt x="36"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1" name="Group 250">
            <a:extLst>
              <a:ext uri="{FF2B5EF4-FFF2-40B4-BE49-F238E27FC236}">
                <a16:creationId xmlns:a16="http://schemas.microsoft.com/office/drawing/2014/main" id="{4781E751-DE5C-89EB-7040-EAA42A5BBDAE}"/>
              </a:ext>
            </a:extLst>
          </p:cNvPr>
          <p:cNvGrpSpPr/>
          <p:nvPr/>
        </p:nvGrpSpPr>
        <p:grpSpPr>
          <a:xfrm>
            <a:off x="10324231" y="3566544"/>
            <a:ext cx="418751" cy="418752"/>
            <a:chOff x="5554663" y="723900"/>
            <a:chExt cx="346075" cy="346076"/>
          </a:xfrm>
          <a:solidFill>
            <a:schemeClr val="bg1"/>
          </a:solidFill>
        </p:grpSpPr>
        <p:sp>
          <p:nvSpPr>
            <p:cNvPr id="252" name="Freeform 1743">
              <a:extLst>
                <a:ext uri="{FF2B5EF4-FFF2-40B4-BE49-F238E27FC236}">
                  <a16:creationId xmlns:a16="http://schemas.microsoft.com/office/drawing/2014/main" id="{0065EB71-4EB6-1546-863A-1D0E00C1F91C}"/>
                </a:ext>
              </a:extLst>
            </p:cNvPr>
            <p:cNvSpPr>
              <a:spLocks noEditPoints="1"/>
            </p:cNvSpPr>
            <p:nvPr/>
          </p:nvSpPr>
          <p:spPr bwMode="auto">
            <a:xfrm>
              <a:off x="5595938" y="765175"/>
              <a:ext cx="263525" cy="26352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4 h 70"/>
                <a:gd name="T12" fmla="*/ 4 w 70"/>
                <a:gd name="T13" fmla="*/ 35 h 70"/>
                <a:gd name="T14" fmla="*/ 35 w 70"/>
                <a:gd name="T15" fmla="*/ 66 h 70"/>
                <a:gd name="T16" fmla="*/ 66 w 70"/>
                <a:gd name="T17" fmla="*/ 35 h 70"/>
                <a:gd name="T18" fmla="*/ 35 w 70"/>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4"/>
                  </a:moveTo>
                  <a:cubicBezTo>
                    <a:pt x="18" y="4"/>
                    <a:pt x="4" y="18"/>
                    <a:pt x="4" y="35"/>
                  </a:cubicBezTo>
                  <a:cubicBezTo>
                    <a:pt x="4" y="52"/>
                    <a:pt x="18" y="66"/>
                    <a:pt x="35" y="66"/>
                  </a:cubicBezTo>
                  <a:cubicBezTo>
                    <a:pt x="52" y="66"/>
                    <a:pt x="66" y="52"/>
                    <a:pt x="66" y="35"/>
                  </a:cubicBezTo>
                  <a:cubicBezTo>
                    <a:pt x="66" y="18"/>
                    <a:pt x="52"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3" name="Freeform 1744">
              <a:extLst>
                <a:ext uri="{FF2B5EF4-FFF2-40B4-BE49-F238E27FC236}">
                  <a16:creationId xmlns:a16="http://schemas.microsoft.com/office/drawing/2014/main" id="{E35D6332-C515-B2CE-5704-C3DABE97DFF3}"/>
                </a:ext>
              </a:extLst>
            </p:cNvPr>
            <p:cNvSpPr>
              <a:spLocks/>
            </p:cNvSpPr>
            <p:nvPr/>
          </p:nvSpPr>
          <p:spPr bwMode="auto">
            <a:xfrm>
              <a:off x="5719763" y="723900"/>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745">
              <a:extLst>
                <a:ext uri="{FF2B5EF4-FFF2-40B4-BE49-F238E27FC236}">
                  <a16:creationId xmlns:a16="http://schemas.microsoft.com/office/drawing/2014/main" id="{28BD136E-03E6-EA0D-080D-1B66B9334853}"/>
                </a:ext>
              </a:extLst>
            </p:cNvPr>
            <p:cNvSpPr>
              <a:spLocks/>
            </p:cNvSpPr>
            <p:nvPr/>
          </p:nvSpPr>
          <p:spPr bwMode="auto">
            <a:xfrm>
              <a:off x="5554663" y="889000"/>
              <a:ext cx="87313"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746">
              <a:extLst>
                <a:ext uri="{FF2B5EF4-FFF2-40B4-BE49-F238E27FC236}">
                  <a16:creationId xmlns:a16="http://schemas.microsoft.com/office/drawing/2014/main" id="{807903C3-434C-A0B9-8247-CA05BC6354E1}"/>
                </a:ext>
              </a:extLst>
            </p:cNvPr>
            <p:cNvSpPr>
              <a:spLocks/>
            </p:cNvSpPr>
            <p:nvPr/>
          </p:nvSpPr>
          <p:spPr bwMode="auto">
            <a:xfrm>
              <a:off x="5719763" y="982663"/>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747">
              <a:extLst>
                <a:ext uri="{FF2B5EF4-FFF2-40B4-BE49-F238E27FC236}">
                  <a16:creationId xmlns:a16="http://schemas.microsoft.com/office/drawing/2014/main" id="{626EABAE-81D2-49EB-0200-EE1DDDA94AFF}"/>
                </a:ext>
              </a:extLst>
            </p:cNvPr>
            <p:cNvSpPr>
              <a:spLocks/>
            </p:cNvSpPr>
            <p:nvPr/>
          </p:nvSpPr>
          <p:spPr bwMode="auto">
            <a:xfrm>
              <a:off x="5815013" y="889000"/>
              <a:ext cx="85725"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748">
              <a:extLst>
                <a:ext uri="{FF2B5EF4-FFF2-40B4-BE49-F238E27FC236}">
                  <a16:creationId xmlns:a16="http://schemas.microsoft.com/office/drawing/2014/main" id="{4B65AB98-3D8A-248C-C72F-509A95BE9F43}"/>
                </a:ext>
              </a:extLst>
            </p:cNvPr>
            <p:cNvSpPr>
              <a:spLocks/>
            </p:cNvSpPr>
            <p:nvPr/>
          </p:nvSpPr>
          <p:spPr bwMode="auto">
            <a:xfrm>
              <a:off x="5697538" y="844550"/>
              <a:ext cx="60325" cy="104775"/>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3"/>
                    <a:pt x="4" y="0"/>
                    <a:pt x="8" y="0"/>
                  </a:cubicBezTo>
                  <a:cubicBezTo>
                    <a:pt x="12" y="0"/>
                    <a:pt x="16" y="3"/>
                    <a:pt x="16" y="8"/>
                  </a:cubicBezTo>
                  <a:cubicBezTo>
                    <a:pt x="16" y="9"/>
                    <a:pt x="15" y="10"/>
                    <a:pt x="14" y="10"/>
                  </a:cubicBezTo>
                  <a:cubicBezTo>
                    <a:pt x="13" y="10"/>
                    <a:pt x="12" y="9"/>
                    <a:pt x="12" y="8"/>
                  </a:cubicBezTo>
                  <a:cubicBezTo>
                    <a:pt x="12" y="5"/>
                    <a:pt x="10" y="4"/>
                    <a:pt x="8" y="4"/>
                  </a:cubicBezTo>
                  <a:cubicBezTo>
                    <a:pt x="6" y="4"/>
                    <a:pt x="4" y="5"/>
                    <a:pt x="4" y="8"/>
                  </a:cubicBezTo>
                  <a:cubicBezTo>
                    <a:pt x="4" y="10"/>
                    <a:pt x="6" y="12"/>
                    <a:pt x="8" y="12"/>
                  </a:cubicBezTo>
                  <a:cubicBezTo>
                    <a:pt x="12" y="12"/>
                    <a:pt x="16" y="15"/>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749">
              <a:extLst>
                <a:ext uri="{FF2B5EF4-FFF2-40B4-BE49-F238E27FC236}">
                  <a16:creationId xmlns:a16="http://schemas.microsoft.com/office/drawing/2014/main" id="{9EEF546F-0481-8C03-3971-D97A80695758}"/>
                </a:ext>
              </a:extLst>
            </p:cNvPr>
            <p:cNvSpPr>
              <a:spLocks/>
            </p:cNvSpPr>
            <p:nvPr/>
          </p:nvSpPr>
          <p:spPr bwMode="auto">
            <a:xfrm>
              <a:off x="5719763" y="828675"/>
              <a:ext cx="15875" cy="136525"/>
            </a:xfrm>
            <a:custGeom>
              <a:avLst/>
              <a:gdLst>
                <a:gd name="T0" fmla="*/ 2 w 4"/>
                <a:gd name="T1" fmla="*/ 36 h 36"/>
                <a:gd name="T2" fmla="*/ 0 w 4"/>
                <a:gd name="T3" fmla="*/ 34 h 36"/>
                <a:gd name="T4" fmla="*/ 0 w 4"/>
                <a:gd name="T5" fmla="*/ 2 h 36"/>
                <a:gd name="T6" fmla="*/ 2 w 4"/>
                <a:gd name="T7" fmla="*/ 0 h 36"/>
                <a:gd name="T8" fmla="*/ 4 w 4"/>
                <a:gd name="T9" fmla="*/ 2 h 36"/>
                <a:gd name="T10" fmla="*/ 4 w 4"/>
                <a:gd name="T11" fmla="*/ 34 h 36"/>
                <a:gd name="T12" fmla="*/ 2 w 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2" y="36"/>
                  </a:moveTo>
                  <a:cubicBezTo>
                    <a:pt x="1" y="36"/>
                    <a:pt x="0" y="35"/>
                    <a:pt x="0" y="34"/>
                  </a:cubicBezTo>
                  <a:cubicBezTo>
                    <a:pt x="0" y="2"/>
                    <a:pt x="0" y="2"/>
                    <a:pt x="0" y="2"/>
                  </a:cubicBezTo>
                  <a:cubicBezTo>
                    <a:pt x="0" y="1"/>
                    <a:pt x="1" y="0"/>
                    <a:pt x="2" y="0"/>
                  </a:cubicBezTo>
                  <a:cubicBezTo>
                    <a:pt x="3" y="0"/>
                    <a:pt x="4" y="1"/>
                    <a:pt x="4" y="2"/>
                  </a:cubicBezTo>
                  <a:cubicBezTo>
                    <a:pt x="4" y="34"/>
                    <a:pt x="4" y="34"/>
                    <a:pt x="4" y="34"/>
                  </a:cubicBezTo>
                  <a:cubicBezTo>
                    <a:pt x="4" y="35"/>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9" name="Group 258">
            <a:extLst>
              <a:ext uri="{FF2B5EF4-FFF2-40B4-BE49-F238E27FC236}">
                <a16:creationId xmlns:a16="http://schemas.microsoft.com/office/drawing/2014/main" id="{0B87BF37-7EA2-4B30-150B-7B12B9E8B7C9}"/>
              </a:ext>
            </a:extLst>
          </p:cNvPr>
          <p:cNvGrpSpPr/>
          <p:nvPr/>
        </p:nvGrpSpPr>
        <p:grpSpPr>
          <a:xfrm>
            <a:off x="6759616" y="3597326"/>
            <a:ext cx="361950" cy="357188"/>
            <a:chOff x="5554663" y="3609975"/>
            <a:chExt cx="361950" cy="357188"/>
          </a:xfrm>
          <a:solidFill>
            <a:schemeClr val="bg1"/>
          </a:solidFill>
        </p:grpSpPr>
        <p:sp>
          <p:nvSpPr>
            <p:cNvPr id="260" name="Freeform 1764">
              <a:extLst>
                <a:ext uri="{FF2B5EF4-FFF2-40B4-BE49-F238E27FC236}">
                  <a16:creationId xmlns:a16="http://schemas.microsoft.com/office/drawing/2014/main" id="{20AA2677-81E7-41A6-61D2-190F6F4846C7}"/>
                </a:ext>
              </a:extLst>
            </p:cNvPr>
            <p:cNvSpPr>
              <a:spLocks/>
            </p:cNvSpPr>
            <p:nvPr/>
          </p:nvSpPr>
          <p:spPr bwMode="auto">
            <a:xfrm>
              <a:off x="5554663" y="3613150"/>
              <a:ext cx="354013" cy="354013"/>
            </a:xfrm>
            <a:custGeom>
              <a:avLst/>
              <a:gdLst>
                <a:gd name="T0" fmla="*/ 92 w 94"/>
                <a:gd name="T1" fmla="*/ 94 h 94"/>
                <a:gd name="T2" fmla="*/ 2 w 94"/>
                <a:gd name="T3" fmla="*/ 94 h 94"/>
                <a:gd name="T4" fmla="*/ 0 w 94"/>
                <a:gd name="T5" fmla="*/ 92 h 94"/>
                <a:gd name="T6" fmla="*/ 0 w 94"/>
                <a:gd name="T7" fmla="*/ 2 h 94"/>
                <a:gd name="T8" fmla="*/ 2 w 94"/>
                <a:gd name="T9" fmla="*/ 0 h 94"/>
                <a:gd name="T10" fmla="*/ 4 w 94"/>
                <a:gd name="T11" fmla="*/ 2 h 94"/>
                <a:gd name="T12" fmla="*/ 4 w 94"/>
                <a:gd name="T13" fmla="*/ 90 h 94"/>
                <a:gd name="T14" fmla="*/ 92 w 94"/>
                <a:gd name="T15" fmla="*/ 90 h 94"/>
                <a:gd name="T16" fmla="*/ 94 w 94"/>
                <a:gd name="T17" fmla="*/ 92 h 94"/>
                <a:gd name="T18" fmla="*/ 92 w 94"/>
                <a:gd name="T1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92" y="94"/>
                  </a:moveTo>
                  <a:cubicBezTo>
                    <a:pt x="2" y="94"/>
                    <a:pt x="2" y="94"/>
                    <a:pt x="2" y="94"/>
                  </a:cubicBezTo>
                  <a:cubicBezTo>
                    <a:pt x="1" y="94"/>
                    <a:pt x="0" y="93"/>
                    <a:pt x="0" y="92"/>
                  </a:cubicBezTo>
                  <a:cubicBezTo>
                    <a:pt x="0" y="2"/>
                    <a:pt x="0" y="2"/>
                    <a:pt x="0" y="2"/>
                  </a:cubicBezTo>
                  <a:cubicBezTo>
                    <a:pt x="0" y="1"/>
                    <a:pt x="1" y="0"/>
                    <a:pt x="2" y="0"/>
                  </a:cubicBezTo>
                  <a:cubicBezTo>
                    <a:pt x="3" y="0"/>
                    <a:pt x="4" y="1"/>
                    <a:pt x="4" y="2"/>
                  </a:cubicBezTo>
                  <a:cubicBezTo>
                    <a:pt x="4" y="90"/>
                    <a:pt x="4" y="90"/>
                    <a:pt x="4" y="90"/>
                  </a:cubicBezTo>
                  <a:cubicBezTo>
                    <a:pt x="92" y="90"/>
                    <a:pt x="92" y="90"/>
                    <a:pt x="92" y="90"/>
                  </a:cubicBezTo>
                  <a:cubicBezTo>
                    <a:pt x="93" y="90"/>
                    <a:pt x="94" y="91"/>
                    <a:pt x="94" y="92"/>
                  </a:cubicBezTo>
                  <a:cubicBezTo>
                    <a:pt x="94" y="93"/>
                    <a:pt x="93" y="94"/>
                    <a:pt x="9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765">
              <a:extLst>
                <a:ext uri="{FF2B5EF4-FFF2-40B4-BE49-F238E27FC236}">
                  <a16:creationId xmlns:a16="http://schemas.microsoft.com/office/drawing/2014/main" id="{5CBF82A8-4C8F-ADB5-6CD7-879F137EB94F}"/>
                </a:ext>
              </a:extLst>
            </p:cNvPr>
            <p:cNvSpPr>
              <a:spLocks noEditPoints="1"/>
            </p:cNvSpPr>
            <p:nvPr/>
          </p:nvSpPr>
          <p:spPr bwMode="auto">
            <a:xfrm>
              <a:off x="5653088" y="3684588"/>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3"/>
                    <a:pt x="4" y="0"/>
                    <a:pt x="8" y="0"/>
                  </a:cubicBezTo>
                  <a:cubicBezTo>
                    <a:pt x="12" y="0"/>
                    <a:pt x="16" y="3"/>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766">
              <a:extLst>
                <a:ext uri="{FF2B5EF4-FFF2-40B4-BE49-F238E27FC236}">
                  <a16:creationId xmlns:a16="http://schemas.microsoft.com/office/drawing/2014/main" id="{D1BF6E5D-AB24-3B50-6E01-6698ABEB0828}"/>
                </a:ext>
              </a:extLst>
            </p:cNvPr>
            <p:cNvSpPr>
              <a:spLocks noEditPoints="1"/>
            </p:cNvSpPr>
            <p:nvPr/>
          </p:nvSpPr>
          <p:spPr bwMode="auto">
            <a:xfrm>
              <a:off x="564197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3"/>
                    <a:pt x="0" y="8"/>
                  </a:cubicBezTo>
                  <a:cubicBezTo>
                    <a:pt x="0" y="4"/>
                    <a:pt x="3"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767">
              <a:extLst>
                <a:ext uri="{FF2B5EF4-FFF2-40B4-BE49-F238E27FC236}">
                  <a16:creationId xmlns:a16="http://schemas.microsoft.com/office/drawing/2014/main" id="{AEA5EFD2-AAAF-5573-EE14-1DCE7FDCE056}"/>
                </a:ext>
              </a:extLst>
            </p:cNvPr>
            <p:cNvSpPr>
              <a:spLocks noEditPoints="1"/>
            </p:cNvSpPr>
            <p:nvPr/>
          </p:nvSpPr>
          <p:spPr bwMode="auto">
            <a:xfrm>
              <a:off x="5765800" y="371792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768">
              <a:extLst>
                <a:ext uri="{FF2B5EF4-FFF2-40B4-BE49-F238E27FC236}">
                  <a16:creationId xmlns:a16="http://schemas.microsoft.com/office/drawing/2014/main" id="{958C9CCC-1F39-C203-A18B-F2B28F648F64}"/>
                </a:ext>
              </a:extLst>
            </p:cNvPr>
            <p:cNvSpPr>
              <a:spLocks noEditPoints="1"/>
            </p:cNvSpPr>
            <p:nvPr/>
          </p:nvSpPr>
          <p:spPr bwMode="auto">
            <a:xfrm>
              <a:off x="5749925" y="3824288"/>
              <a:ext cx="60325" cy="58738"/>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769">
              <a:extLst>
                <a:ext uri="{FF2B5EF4-FFF2-40B4-BE49-F238E27FC236}">
                  <a16:creationId xmlns:a16="http://schemas.microsoft.com/office/drawing/2014/main" id="{43840BAB-2425-9370-7071-4445893BDA51}"/>
                </a:ext>
              </a:extLst>
            </p:cNvPr>
            <p:cNvSpPr>
              <a:spLocks noEditPoints="1"/>
            </p:cNvSpPr>
            <p:nvPr/>
          </p:nvSpPr>
          <p:spPr bwMode="auto">
            <a:xfrm>
              <a:off x="5856288" y="3763963"/>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2" y="0"/>
                    <a:pt x="16" y="4"/>
                    <a:pt x="16" y="8"/>
                  </a:cubicBezTo>
                  <a:cubicBezTo>
                    <a:pt x="16" y="13"/>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770">
              <a:extLst>
                <a:ext uri="{FF2B5EF4-FFF2-40B4-BE49-F238E27FC236}">
                  <a16:creationId xmlns:a16="http://schemas.microsoft.com/office/drawing/2014/main" id="{EDCCC08F-AB66-9149-FD69-98FFE7B0A92F}"/>
                </a:ext>
              </a:extLst>
            </p:cNvPr>
            <p:cNvSpPr>
              <a:spLocks noEditPoints="1"/>
            </p:cNvSpPr>
            <p:nvPr/>
          </p:nvSpPr>
          <p:spPr bwMode="auto">
            <a:xfrm>
              <a:off x="5856288" y="3609975"/>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Freeform 1771">
              <a:extLst>
                <a:ext uri="{FF2B5EF4-FFF2-40B4-BE49-F238E27FC236}">
                  <a16:creationId xmlns:a16="http://schemas.microsoft.com/office/drawing/2014/main" id="{8F8EE36A-5BF9-7D5F-E1D0-3F2E152E7CD1}"/>
                </a:ext>
              </a:extLst>
            </p:cNvPr>
            <p:cNvSpPr>
              <a:spLocks/>
            </p:cNvSpPr>
            <p:nvPr/>
          </p:nvSpPr>
          <p:spPr bwMode="auto">
            <a:xfrm>
              <a:off x="5803900" y="3646488"/>
              <a:ext cx="74613" cy="95250"/>
            </a:xfrm>
            <a:custGeom>
              <a:avLst/>
              <a:gdLst>
                <a:gd name="T0" fmla="*/ 2 w 20"/>
                <a:gd name="T1" fmla="*/ 25 h 25"/>
                <a:gd name="T2" fmla="*/ 1 w 20"/>
                <a:gd name="T3" fmla="*/ 24 h 25"/>
                <a:gd name="T4" fmla="*/ 1 w 20"/>
                <a:gd name="T5" fmla="*/ 21 h 25"/>
                <a:gd name="T6" fmla="*/ 16 w 20"/>
                <a:gd name="T7" fmla="*/ 1 h 25"/>
                <a:gd name="T8" fmla="*/ 19 w 20"/>
                <a:gd name="T9" fmla="*/ 1 h 25"/>
                <a:gd name="T10" fmla="*/ 20 w 20"/>
                <a:gd name="T11" fmla="*/ 4 h 25"/>
                <a:gd name="T12" fmla="*/ 4 w 20"/>
                <a:gd name="T13" fmla="*/ 24 h 25"/>
                <a:gd name="T14" fmla="*/ 2 w 2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5">
                  <a:moveTo>
                    <a:pt x="2" y="25"/>
                  </a:moveTo>
                  <a:cubicBezTo>
                    <a:pt x="2" y="25"/>
                    <a:pt x="1" y="24"/>
                    <a:pt x="1" y="24"/>
                  </a:cubicBezTo>
                  <a:cubicBezTo>
                    <a:pt x="0" y="23"/>
                    <a:pt x="0" y="22"/>
                    <a:pt x="1" y="21"/>
                  </a:cubicBezTo>
                  <a:cubicBezTo>
                    <a:pt x="16" y="1"/>
                    <a:pt x="16" y="1"/>
                    <a:pt x="16" y="1"/>
                  </a:cubicBezTo>
                  <a:cubicBezTo>
                    <a:pt x="17" y="0"/>
                    <a:pt x="18" y="0"/>
                    <a:pt x="19" y="1"/>
                  </a:cubicBezTo>
                  <a:cubicBezTo>
                    <a:pt x="20" y="2"/>
                    <a:pt x="20" y="3"/>
                    <a:pt x="20" y="4"/>
                  </a:cubicBezTo>
                  <a:cubicBezTo>
                    <a:pt x="4" y="24"/>
                    <a:pt x="4" y="24"/>
                    <a:pt x="4" y="24"/>
                  </a:cubicBezTo>
                  <a:cubicBezTo>
                    <a:pt x="3" y="24"/>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Freeform 1772">
              <a:extLst>
                <a:ext uri="{FF2B5EF4-FFF2-40B4-BE49-F238E27FC236}">
                  <a16:creationId xmlns:a16="http://schemas.microsoft.com/office/drawing/2014/main" id="{05F1C479-B34E-C463-CA17-0768AFD0267B}"/>
                </a:ext>
              </a:extLst>
            </p:cNvPr>
            <p:cNvSpPr>
              <a:spLocks/>
            </p:cNvSpPr>
            <p:nvPr/>
          </p:nvSpPr>
          <p:spPr bwMode="auto">
            <a:xfrm>
              <a:off x="5694363" y="3711575"/>
              <a:ext cx="90488" cy="41275"/>
            </a:xfrm>
            <a:custGeom>
              <a:avLst/>
              <a:gdLst>
                <a:gd name="T0" fmla="*/ 22 w 24"/>
                <a:gd name="T1" fmla="*/ 11 h 11"/>
                <a:gd name="T2" fmla="*/ 21 w 24"/>
                <a:gd name="T3" fmla="*/ 11 h 11"/>
                <a:gd name="T4" fmla="*/ 2 w 24"/>
                <a:gd name="T5" fmla="*/ 4 h 11"/>
                <a:gd name="T6" fmla="*/ 1 w 24"/>
                <a:gd name="T7" fmla="*/ 2 h 11"/>
                <a:gd name="T8" fmla="*/ 3 w 24"/>
                <a:gd name="T9" fmla="*/ 1 h 11"/>
                <a:gd name="T10" fmla="*/ 22 w 24"/>
                <a:gd name="T11" fmla="*/ 7 h 11"/>
                <a:gd name="T12" fmla="*/ 24 w 24"/>
                <a:gd name="T13" fmla="*/ 9 h 11"/>
                <a:gd name="T14" fmla="*/ 22 w 2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
                  <a:moveTo>
                    <a:pt x="22" y="11"/>
                  </a:moveTo>
                  <a:cubicBezTo>
                    <a:pt x="21" y="11"/>
                    <a:pt x="21" y="11"/>
                    <a:pt x="21" y="11"/>
                  </a:cubicBezTo>
                  <a:cubicBezTo>
                    <a:pt x="2" y="4"/>
                    <a:pt x="2" y="4"/>
                    <a:pt x="2" y="4"/>
                  </a:cubicBezTo>
                  <a:cubicBezTo>
                    <a:pt x="1" y="4"/>
                    <a:pt x="0" y="3"/>
                    <a:pt x="1" y="2"/>
                  </a:cubicBezTo>
                  <a:cubicBezTo>
                    <a:pt x="1" y="1"/>
                    <a:pt x="2" y="0"/>
                    <a:pt x="3" y="1"/>
                  </a:cubicBezTo>
                  <a:cubicBezTo>
                    <a:pt x="22" y="7"/>
                    <a:pt x="22" y="7"/>
                    <a:pt x="22" y="7"/>
                  </a:cubicBezTo>
                  <a:cubicBezTo>
                    <a:pt x="23" y="7"/>
                    <a:pt x="24" y="8"/>
                    <a:pt x="24" y="9"/>
                  </a:cubicBezTo>
                  <a:cubicBezTo>
                    <a:pt x="23" y="10"/>
                    <a:pt x="23"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773">
              <a:extLst>
                <a:ext uri="{FF2B5EF4-FFF2-40B4-BE49-F238E27FC236}">
                  <a16:creationId xmlns:a16="http://schemas.microsoft.com/office/drawing/2014/main" id="{83B6A5F8-AA32-2D66-A326-7485201D4D4B}"/>
                </a:ext>
              </a:extLst>
            </p:cNvPr>
            <p:cNvSpPr>
              <a:spLocks/>
            </p:cNvSpPr>
            <p:nvPr/>
          </p:nvSpPr>
          <p:spPr bwMode="auto">
            <a:xfrm>
              <a:off x="5554663" y="3717925"/>
              <a:ext cx="117475" cy="76200"/>
            </a:xfrm>
            <a:custGeom>
              <a:avLst/>
              <a:gdLst>
                <a:gd name="T0" fmla="*/ 2 w 31"/>
                <a:gd name="T1" fmla="*/ 20 h 20"/>
                <a:gd name="T2" fmla="*/ 0 w 31"/>
                <a:gd name="T3" fmla="*/ 19 h 20"/>
                <a:gd name="T4" fmla="*/ 1 w 31"/>
                <a:gd name="T5" fmla="*/ 16 h 20"/>
                <a:gd name="T6" fmla="*/ 28 w 31"/>
                <a:gd name="T7" fmla="*/ 0 h 20"/>
                <a:gd name="T8" fmla="*/ 31 w 31"/>
                <a:gd name="T9" fmla="*/ 1 h 20"/>
                <a:gd name="T10" fmla="*/ 30 w 31"/>
                <a:gd name="T11" fmla="*/ 4 h 20"/>
                <a:gd name="T12" fmla="*/ 3 w 31"/>
                <a:gd name="T13" fmla="*/ 20 h 20"/>
                <a:gd name="T14" fmla="*/ 2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2" y="20"/>
                  </a:moveTo>
                  <a:cubicBezTo>
                    <a:pt x="1" y="20"/>
                    <a:pt x="1" y="20"/>
                    <a:pt x="0" y="19"/>
                  </a:cubicBezTo>
                  <a:cubicBezTo>
                    <a:pt x="0" y="18"/>
                    <a:pt x="0" y="17"/>
                    <a:pt x="1" y="16"/>
                  </a:cubicBezTo>
                  <a:cubicBezTo>
                    <a:pt x="28" y="0"/>
                    <a:pt x="28" y="0"/>
                    <a:pt x="28" y="0"/>
                  </a:cubicBezTo>
                  <a:cubicBezTo>
                    <a:pt x="29" y="0"/>
                    <a:pt x="30" y="0"/>
                    <a:pt x="31" y="1"/>
                  </a:cubicBezTo>
                  <a:cubicBezTo>
                    <a:pt x="31" y="2"/>
                    <a:pt x="31" y="3"/>
                    <a:pt x="30" y="4"/>
                  </a:cubicBezTo>
                  <a:cubicBezTo>
                    <a:pt x="3" y="20"/>
                    <a:pt x="3" y="20"/>
                    <a:pt x="3" y="20"/>
                  </a:cubicBezTo>
                  <a:cubicBezTo>
                    <a:pt x="3" y="20"/>
                    <a:pt x="2"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774">
              <a:extLst>
                <a:ext uri="{FF2B5EF4-FFF2-40B4-BE49-F238E27FC236}">
                  <a16:creationId xmlns:a16="http://schemas.microsoft.com/office/drawing/2014/main" id="{938B66EE-5FFB-E840-F8CB-3A57162D70BB}"/>
                </a:ext>
              </a:extLst>
            </p:cNvPr>
            <p:cNvSpPr>
              <a:spLocks/>
            </p:cNvSpPr>
            <p:nvPr/>
          </p:nvSpPr>
          <p:spPr bwMode="auto">
            <a:xfrm>
              <a:off x="5791200" y="3797300"/>
              <a:ext cx="82550" cy="52388"/>
            </a:xfrm>
            <a:custGeom>
              <a:avLst/>
              <a:gdLst>
                <a:gd name="T0" fmla="*/ 3 w 22"/>
                <a:gd name="T1" fmla="*/ 14 h 14"/>
                <a:gd name="T2" fmla="*/ 1 w 22"/>
                <a:gd name="T3" fmla="*/ 13 h 14"/>
                <a:gd name="T4" fmla="*/ 2 w 22"/>
                <a:gd name="T5" fmla="*/ 11 h 14"/>
                <a:gd name="T6" fmla="*/ 19 w 22"/>
                <a:gd name="T7" fmla="*/ 1 h 14"/>
                <a:gd name="T8" fmla="*/ 22 w 22"/>
                <a:gd name="T9" fmla="*/ 1 h 14"/>
                <a:gd name="T10" fmla="*/ 21 w 22"/>
                <a:gd name="T11" fmla="*/ 4 h 14"/>
                <a:gd name="T12" fmla="*/ 4 w 22"/>
                <a:gd name="T13" fmla="*/ 14 h 14"/>
                <a:gd name="T14" fmla="*/ 3 w 2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3" y="14"/>
                  </a:moveTo>
                  <a:cubicBezTo>
                    <a:pt x="2" y="14"/>
                    <a:pt x="1" y="14"/>
                    <a:pt x="1" y="13"/>
                  </a:cubicBezTo>
                  <a:cubicBezTo>
                    <a:pt x="0" y="12"/>
                    <a:pt x="1" y="11"/>
                    <a:pt x="2" y="11"/>
                  </a:cubicBezTo>
                  <a:cubicBezTo>
                    <a:pt x="19" y="1"/>
                    <a:pt x="19" y="1"/>
                    <a:pt x="19" y="1"/>
                  </a:cubicBezTo>
                  <a:cubicBezTo>
                    <a:pt x="20" y="0"/>
                    <a:pt x="21" y="0"/>
                    <a:pt x="22" y="1"/>
                  </a:cubicBezTo>
                  <a:cubicBezTo>
                    <a:pt x="22" y="2"/>
                    <a:pt x="22" y="3"/>
                    <a:pt x="21" y="4"/>
                  </a:cubicBezTo>
                  <a:cubicBezTo>
                    <a:pt x="4" y="14"/>
                    <a:pt x="4" y="14"/>
                    <a:pt x="4" y="14"/>
                  </a:cubicBezTo>
                  <a:cubicBezTo>
                    <a:pt x="3" y="14"/>
                    <a:pt x="3" y="14"/>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775">
              <a:extLst>
                <a:ext uri="{FF2B5EF4-FFF2-40B4-BE49-F238E27FC236}">
                  <a16:creationId xmlns:a16="http://schemas.microsoft.com/office/drawing/2014/main" id="{CD18EDBD-585D-0D17-E1D4-FE924D933944}"/>
                </a:ext>
              </a:extLst>
            </p:cNvPr>
            <p:cNvSpPr>
              <a:spLocks/>
            </p:cNvSpPr>
            <p:nvPr/>
          </p:nvSpPr>
          <p:spPr bwMode="auto">
            <a:xfrm>
              <a:off x="5686425" y="3846513"/>
              <a:ext cx="79375" cy="14288"/>
            </a:xfrm>
            <a:custGeom>
              <a:avLst/>
              <a:gdLst>
                <a:gd name="T0" fmla="*/ 19 w 21"/>
                <a:gd name="T1" fmla="*/ 4 h 4"/>
                <a:gd name="T2" fmla="*/ 2 w 21"/>
                <a:gd name="T3" fmla="*/ 4 h 4"/>
                <a:gd name="T4" fmla="*/ 0 w 21"/>
                <a:gd name="T5" fmla="*/ 2 h 4"/>
                <a:gd name="T6" fmla="*/ 2 w 21"/>
                <a:gd name="T7" fmla="*/ 0 h 4"/>
                <a:gd name="T8" fmla="*/ 19 w 21"/>
                <a:gd name="T9" fmla="*/ 0 h 4"/>
                <a:gd name="T10" fmla="*/ 21 w 21"/>
                <a:gd name="T11" fmla="*/ 2 h 4"/>
                <a:gd name="T12" fmla="*/ 19 w 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1" h="4">
                  <a:moveTo>
                    <a:pt x="19" y="4"/>
                  </a:moveTo>
                  <a:cubicBezTo>
                    <a:pt x="2" y="4"/>
                    <a:pt x="2" y="4"/>
                    <a:pt x="2" y="4"/>
                  </a:cubicBezTo>
                  <a:cubicBezTo>
                    <a:pt x="1" y="4"/>
                    <a:pt x="0" y="3"/>
                    <a:pt x="0" y="2"/>
                  </a:cubicBezTo>
                  <a:cubicBezTo>
                    <a:pt x="0" y="1"/>
                    <a:pt x="1" y="0"/>
                    <a:pt x="2" y="0"/>
                  </a:cubicBezTo>
                  <a:cubicBezTo>
                    <a:pt x="19" y="0"/>
                    <a:pt x="19" y="0"/>
                    <a:pt x="19" y="0"/>
                  </a:cubicBezTo>
                  <a:cubicBezTo>
                    <a:pt x="21" y="0"/>
                    <a:pt x="21" y="1"/>
                    <a:pt x="21" y="2"/>
                  </a:cubicBezTo>
                  <a:cubicBezTo>
                    <a:pt x="21" y="3"/>
                    <a:pt x="21" y="4"/>
                    <a:pt x="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776">
              <a:extLst>
                <a:ext uri="{FF2B5EF4-FFF2-40B4-BE49-F238E27FC236}">
                  <a16:creationId xmlns:a16="http://schemas.microsoft.com/office/drawing/2014/main" id="{7D0ED8D9-D4D5-147B-2E6C-C77F37BCF016}"/>
                </a:ext>
              </a:extLst>
            </p:cNvPr>
            <p:cNvSpPr>
              <a:spLocks/>
            </p:cNvSpPr>
            <p:nvPr/>
          </p:nvSpPr>
          <p:spPr bwMode="auto">
            <a:xfrm>
              <a:off x="5554663" y="3857625"/>
              <a:ext cx="106363" cy="71438"/>
            </a:xfrm>
            <a:custGeom>
              <a:avLst/>
              <a:gdLst>
                <a:gd name="T0" fmla="*/ 3 w 28"/>
                <a:gd name="T1" fmla="*/ 19 h 19"/>
                <a:gd name="T2" fmla="*/ 1 w 28"/>
                <a:gd name="T3" fmla="*/ 19 h 19"/>
                <a:gd name="T4" fmla="*/ 2 w 28"/>
                <a:gd name="T5" fmla="*/ 16 h 19"/>
                <a:gd name="T6" fmla="*/ 25 w 28"/>
                <a:gd name="T7" fmla="*/ 1 h 19"/>
                <a:gd name="T8" fmla="*/ 27 w 28"/>
                <a:gd name="T9" fmla="*/ 1 h 19"/>
                <a:gd name="T10" fmla="*/ 27 w 28"/>
                <a:gd name="T11" fmla="*/ 4 h 19"/>
                <a:gd name="T12" fmla="*/ 4 w 28"/>
                <a:gd name="T13" fmla="*/ 19 h 19"/>
                <a:gd name="T14" fmla="*/ 3 w 28"/>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9">
                  <a:moveTo>
                    <a:pt x="3" y="19"/>
                  </a:moveTo>
                  <a:cubicBezTo>
                    <a:pt x="2" y="19"/>
                    <a:pt x="1" y="19"/>
                    <a:pt x="1" y="19"/>
                  </a:cubicBezTo>
                  <a:cubicBezTo>
                    <a:pt x="0" y="18"/>
                    <a:pt x="1" y="16"/>
                    <a:pt x="2" y="16"/>
                  </a:cubicBezTo>
                  <a:cubicBezTo>
                    <a:pt x="25" y="1"/>
                    <a:pt x="25" y="1"/>
                    <a:pt x="25" y="1"/>
                  </a:cubicBezTo>
                  <a:cubicBezTo>
                    <a:pt x="26" y="0"/>
                    <a:pt x="27" y="0"/>
                    <a:pt x="27" y="1"/>
                  </a:cubicBezTo>
                  <a:cubicBezTo>
                    <a:pt x="28" y="2"/>
                    <a:pt x="28" y="3"/>
                    <a:pt x="27" y="4"/>
                  </a:cubicBezTo>
                  <a:cubicBezTo>
                    <a:pt x="4" y="19"/>
                    <a:pt x="4" y="19"/>
                    <a:pt x="4"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73" name="Rectangle 272">
            <a:extLst>
              <a:ext uri="{FF2B5EF4-FFF2-40B4-BE49-F238E27FC236}">
                <a16:creationId xmlns:a16="http://schemas.microsoft.com/office/drawing/2014/main" id="{C89A370D-77BC-9684-7AB5-D1DB62942B85}"/>
              </a:ext>
            </a:extLst>
          </p:cNvPr>
          <p:cNvSpPr/>
          <p:nvPr/>
        </p:nvSpPr>
        <p:spPr>
          <a:xfrm>
            <a:off x="276108" y="2104133"/>
            <a:ext cx="2563091" cy="246221"/>
          </a:xfrm>
          <a:prstGeom prst="rect">
            <a:avLst/>
          </a:prstGeom>
        </p:spPr>
        <p:txBody>
          <a:bodyPr wrap="square" lIns="0" tIns="0" rIns="0" bIns="0" anchor="b"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Acelecilik</a:t>
            </a:r>
            <a:endParaRPr lang="en-US" sz="1600" dirty="0">
              <a:solidFill>
                <a:schemeClr val="bg1"/>
              </a:solidFill>
              <a:latin typeface="Segoe UI" panose="020B0502040204020203" pitchFamily="34" charset="0"/>
              <a:cs typeface="Segoe UI" panose="020B0502040204020203" pitchFamily="34" charset="0"/>
            </a:endParaRPr>
          </a:p>
        </p:txBody>
      </p:sp>
      <p:sp>
        <p:nvSpPr>
          <p:cNvPr id="274" name="Rectangle 273">
            <a:extLst>
              <a:ext uri="{FF2B5EF4-FFF2-40B4-BE49-F238E27FC236}">
                <a16:creationId xmlns:a16="http://schemas.microsoft.com/office/drawing/2014/main" id="{CE416DBA-74C7-A196-A169-0AAB77321112}"/>
              </a:ext>
            </a:extLst>
          </p:cNvPr>
          <p:cNvSpPr/>
          <p:nvPr/>
        </p:nvSpPr>
        <p:spPr>
          <a:xfrm>
            <a:off x="3859948" y="2104133"/>
            <a:ext cx="2563091" cy="246221"/>
          </a:xfrm>
          <a:prstGeom prst="rect">
            <a:avLst/>
          </a:prstGeom>
        </p:spPr>
        <p:txBody>
          <a:bodyPr wrap="square" lIns="0" tIns="0" rIns="0" bIns="0" anchor="b"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Önceki başarılı projeler</a:t>
            </a:r>
            <a:endParaRPr lang="en-US" sz="1600" dirty="0">
              <a:solidFill>
                <a:schemeClr val="bg1"/>
              </a:solidFill>
              <a:latin typeface="Segoe UI" panose="020B0502040204020203" pitchFamily="34" charset="0"/>
              <a:cs typeface="Segoe UI" panose="020B0502040204020203" pitchFamily="34" charset="0"/>
            </a:endParaRPr>
          </a:p>
        </p:txBody>
      </p:sp>
      <p:sp>
        <p:nvSpPr>
          <p:cNvPr id="275" name="Rectangle 274">
            <a:extLst>
              <a:ext uri="{FF2B5EF4-FFF2-40B4-BE49-F238E27FC236}">
                <a16:creationId xmlns:a16="http://schemas.microsoft.com/office/drawing/2014/main" id="{4B3ECB78-9E93-208C-AEC0-07E007480428}"/>
              </a:ext>
            </a:extLst>
          </p:cNvPr>
          <p:cNvSpPr/>
          <p:nvPr/>
        </p:nvSpPr>
        <p:spPr>
          <a:xfrm>
            <a:off x="7427672" y="2104133"/>
            <a:ext cx="2563091" cy="246221"/>
          </a:xfrm>
          <a:prstGeom prst="rect">
            <a:avLst/>
          </a:prstGeom>
        </p:spPr>
        <p:txBody>
          <a:bodyPr wrap="square" lIns="0" tIns="0" rIns="0" bIns="0" anchor="b"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Dış baskılara boyun eğmek</a:t>
            </a:r>
            <a:endParaRPr lang="en-US" sz="1600" dirty="0">
              <a:solidFill>
                <a:schemeClr val="bg1"/>
              </a:solidFill>
              <a:latin typeface="Segoe UI" panose="020B0502040204020203" pitchFamily="34" charset="0"/>
              <a:cs typeface="Segoe UI" panose="020B0502040204020203" pitchFamily="34" charset="0"/>
            </a:endParaRPr>
          </a:p>
        </p:txBody>
      </p:sp>
      <p:sp>
        <p:nvSpPr>
          <p:cNvPr id="276" name="Rectangle 275">
            <a:extLst>
              <a:ext uri="{FF2B5EF4-FFF2-40B4-BE49-F238E27FC236}">
                <a16:creationId xmlns:a16="http://schemas.microsoft.com/office/drawing/2014/main" id="{6A64E7E8-E201-EF06-46B0-063D142B6D3D}"/>
              </a:ext>
            </a:extLst>
          </p:cNvPr>
          <p:cNvSpPr/>
          <p:nvPr/>
        </p:nvSpPr>
        <p:spPr>
          <a:xfrm>
            <a:off x="2052980" y="5246310"/>
            <a:ext cx="2563091" cy="246221"/>
          </a:xfrm>
          <a:prstGeom prst="rect">
            <a:avLst/>
          </a:prstGeom>
        </p:spPr>
        <p:txBody>
          <a:bodyPr wrap="square" lIns="0" tIns="0" rIns="0" bIns="0" anchor="t"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İşi basit görmek</a:t>
            </a:r>
            <a:endParaRPr lang="en-US" sz="1600" dirty="0">
              <a:solidFill>
                <a:schemeClr val="bg1"/>
              </a:solidFill>
              <a:latin typeface="Segoe UI" panose="020B0502040204020203" pitchFamily="34" charset="0"/>
              <a:cs typeface="Segoe UI" panose="020B0502040204020203" pitchFamily="34" charset="0"/>
            </a:endParaRPr>
          </a:p>
        </p:txBody>
      </p:sp>
      <p:sp>
        <p:nvSpPr>
          <p:cNvPr id="277" name="Rectangle 276">
            <a:extLst>
              <a:ext uri="{FF2B5EF4-FFF2-40B4-BE49-F238E27FC236}">
                <a16:creationId xmlns:a16="http://schemas.microsoft.com/office/drawing/2014/main" id="{99D8562F-E57A-4807-82E9-05DC8EC22522}"/>
              </a:ext>
            </a:extLst>
          </p:cNvPr>
          <p:cNvSpPr/>
          <p:nvPr/>
        </p:nvSpPr>
        <p:spPr>
          <a:xfrm>
            <a:off x="5636820" y="5246310"/>
            <a:ext cx="2563091" cy="246221"/>
          </a:xfrm>
          <a:prstGeom prst="rect">
            <a:avLst/>
          </a:prstGeom>
        </p:spPr>
        <p:txBody>
          <a:bodyPr wrap="square" lIns="0" tIns="0" rIns="0" bIns="0" anchor="t"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Planlamayı ertelemek</a:t>
            </a:r>
            <a:endParaRPr lang="en-US" sz="1600" dirty="0">
              <a:solidFill>
                <a:schemeClr val="bg1"/>
              </a:solidFill>
              <a:latin typeface="Segoe UI" panose="020B0502040204020203" pitchFamily="34" charset="0"/>
              <a:cs typeface="Segoe UI" panose="020B0502040204020203" pitchFamily="34" charset="0"/>
            </a:endParaRPr>
          </a:p>
        </p:txBody>
      </p:sp>
      <p:sp>
        <p:nvSpPr>
          <p:cNvPr id="278" name="Rectangle 277">
            <a:extLst>
              <a:ext uri="{FF2B5EF4-FFF2-40B4-BE49-F238E27FC236}">
                <a16:creationId xmlns:a16="http://schemas.microsoft.com/office/drawing/2014/main" id="{76C62862-F26D-21BF-08CA-6C79F3202C77}"/>
              </a:ext>
            </a:extLst>
          </p:cNvPr>
          <p:cNvSpPr/>
          <p:nvPr/>
        </p:nvSpPr>
        <p:spPr>
          <a:xfrm>
            <a:off x="9204544" y="5246310"/>
            <a:ext cx="2563091" cy="492443"/>
          </a:xfrm>
          <a:prstGeom prst="rect">
            <a:avLst/>
          </a:prstGeom>
        </p:spPr>
        <p:txBody>
          <a:bodyPr wrap="square" lIns="0" tIns="0" rIns="0" bIns="0" anchor="t" anchorCtr="0">
            <a:spAutoFit/>
          </a:bodyPr>
          <a:lstStyle/>
          <a:p>
            <a:pPr algn="ctr"/>
            <a:r>
              <a:rPr lang="tr-TR" sz="1600" dirty="0">
                <a:solidFill>
                  <a:schemeClr val="bg1"/>
                </a:solidFill>
                <a:latin typeface="Segoe UI" panose="020B0502040204020203" pitchFamily="34" charset="0"/>
                <a:cs typeface="Segoe UI" panose="020B0502040204020203" pitchFamily="34" charset="0"/>
              </a:rPr>
              <a:t>Proje büyüklüğünü tahmin edememek</a:t>
            </a:r>
            <a:endParaRPr 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9167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C8EF90D2-4EF1-7ADA-4D54-1F581E97D049}"/>
              </a:ext>
            </a:extLst>
          </p:cNvPr>
          <p:cNvSpPr/>
          <p:nvPr/>
        </p:nvSpPr>
        <p:spPr>
          <a:xfrm>
            <a:off x="4063908" y="3494863"/>
            <a:ext cx="3872616" cy="808305"/>
          </a:xfrm>
          <a:prstGeom prst="roundRect">
            <a:avLst>
              <a:gd name="adj" fmla="val 50000"/>
            </a:avLst>
          </a:prstGeom>
          <a:solidFill>
            <a:srgbClr val="F5AE18"/>
          </a:solidFill>
          <a:effectLst/>
        </p:spPr>
        <p:txBody>
          <a:bodyPr wrap="square" lIns="1440000" tIns="0" rIns="0" bIns="0" anchor="ctr" anchorCtr="0">
            <a:noAutofit/>
          </a:bodyPr>
          <a:lstStyle/>
          <a:p>
            <a:r>
              <a:rPr lang="tr-TR" b="1" dirty="0">
                <a:solidFill>
                  <a:schemeClr val="bg1"/>
                </a:solidFill>
                <a:latin typeface="Segoe UI" panose="020B0502040204020203" pitchFamily="34" charset="0"/>
                <a:cs typeface="Segoe UI" panose="020B0502040204020203" pitchFamily="34" charset="0"/>
              </a:rPr>
              <a:t>İşi basit görmek</a:t>
            </a:r>
            <a:endParaRPr lang="en-US" b="1" dirty="0">
              <a:solidFill>
                <a:schemeClr val="bg1"/>
              </a:solidFill>
              <a:latin typeface="Segoe UI" panose="020B0502040204020203" pitchFamily="34" charset="0"/>
              <a:cs typeface="Segoe UI" panose="020B0502040204020203" pitchFamily="34" charset="0"/>
            </a:endParaRPr>
          </a:p>
        </p:txBody>
      </p:sp>
      <p:sp>
        <p:nvSpPr>
          <p:cNvPr id="46" name="Rectangle: Rounded Corners 45">
            <a:extLst>
              <a:ext uri="{FF2B5EF4-FFF2-40B4-BE49-F238E27FC236}">
                <a16:creationId xmlns:a16="http://schemas.microsoft.com/office/drawing/2014/main" id="{6EE564FC-4186-87C5-89F1-303174621024}"/>
              </a:ext>
            </a:extLst>
          </p:cNvPr>
          <p:cNvSpPr/>
          <p:nvPr/>
        </p:nvSpPr>
        <p:spPr>
          <a:xfrm>
            <a:off x="3319858" y="5270292"/>
            <a:ext cx="4630341" cy="808305"/>
          </a:xfrm>
          <a:prstGeom prst="roundRect">
            <a:avLst>
              <a:gd name="adj" fmla="val 50000"/>
            </a:avLst>
          </a:prstGeom>
          <a:solidFill>
            <a:srgbClr val="293452"/>
          </a:solidFill>
          <a:effectLst/>
        </p:spPr>
        <p:txBody>
          <a:bodyPr wrap="square" lIns="1440000" tIns="0" rIns="0" bIns="0" anchor="ctr" anchorCtr="0">
            <a:noAutofit/>
          </a:bodyPr>
          <a:lstStyle/>
          <a:p>
            <a:r>
              <a:rPr lang="tr-TR" b="1" dirty="0">
                <a:solidFill>
                  <a:schemeClr val="bg1"/>
                </a:solidFill>
                <a:latin typeface="Segoe UI" panose="020B0502040204020203" pitchFamily="34" charset="0"/>
                <a:cs typeface="Segoe UI" panose="020B0502040204020203" pitchFamily="34" charset="0"/>
              </a:rPr>
              <a:t>Planlamayı ertelemek</a:t>
            </a:r>
            <a:endParaRPr lang="en-US" b="1" dirty="0">
              <a:solidFill>
                <a:schemeClr val="bg1"/>
              </a:solidFill>
              <a:latin typeface="Segoe UI" panose="020B0502040204020203" pitchFamily="34" charset="0"/>
              <a:cs typeface="Segoe UI" panose="020B0502040204020203" pitchFamily="34" charset="0"/>
            </a:endParaRPr>
          </a:p>
        </p:txBody>
      </p:sp>
      <p:sp>
        <p:nvSpPr>
          <p:cNvPr id="47" name="Rectangle: Rounded Corners 46">
            <a:extLst>
              <a:ext uri="{FF2B5EF4-FFF2-40B4-BE49-F238E27FC236}">
                <a16:creationId xmlns:a16="http://schemas.microsoft.com/office/drawing/2014/main" id="{35A1E513-89DD-0288-BE29-EC30E0A63DB4}"/>
              </a:ext>
            </a:extLst>
          </p:cNvPr>
          <p:cNvSpPr/>
          <p:nvPr/>
        </p:nvSpPr>
        <p:spPr>
          <a:xfrm>
            <a:off x="3319858" y="1716863"/>
            <a:ext cx="4630341" cy="808305"/>
          </a:xfrm>
          <a:prstGeom prst="roundRect">
            <a:avLst>
              <a:gd name="adj" fmla="val 50000"/>
            </a:avLst>
          </a:prstGeom>
          <a:solidFill>
            <a:srgbClr val="F3BE94"/>
          </a:solidFill>
          <a:effectLst/>
        </p:spPr>
        <p:txBody>
          <a:bodyPr wrap="square" lIns="1440000" tIns="0" rIns="0" bIns="0" anchor="ctr" anchorCtr="0">
            <a:noAutofit/>
          </a:bodyPr>
          <a:lstStyle/>
          <a:p>
            <a:r>
              <a:rPr lang="tr-TR" sz="2000" b="1" dirty="0">
                <a:solidFill>
                  <a:schemeClr val="bg1"/>
                </a:solidFill>
                <a:latin typeface="Segoe UI" panose="020B0502040204020203" pitchFamily="34" charset="0"/>
                <a:cs typeface="Segoe UI" panose="020B0502040204020203" pitchFamily="34" charset="0"/>
              </a:rPr>
              <a:t>Acelecilik</a:t>
            </a:r>
            <a:endParaRPr lang="en-US" sz="2000" b="1" dirty="0">
              <a:solidFill>
                <a:schemeClr val="bg1"/>
              </a:solidFill>
              <a:latin typeface="Segoe UI" panose="020B0502040204020203" pitchFamily="34" charset="0"/>
              <a:cs typeface="Segoe UI" panose="020B0502040204020203" pitchFamily="34" charset="0"/>
            </a:endParaRPr>
          </a:p>
        </p:txBody>
      </p:sp>
      <p:sp>
        <p:nvSpPr>
          <p:cNvPr id="48" name="Oval 19">
            <a:extLst>
              <a:ext uri="{FF2B5EF4-FFF2-40B4-BE49-F238E27FC236}">
                <a16:creationId xmlns:a16="http://schemas.microsoft.com/office/drawing/2014/main" id="{F5266C18-047B-963D-9C0E-C9A7DE2CFB7A}"/>
              </a:ext>
            </a:extLst>
          </p:cNvPr>
          <p:cNvSpPr>
            <a:spLocks noChangeArrowheads="1"/>
          </p:cNvSpPr>
          <p:nvPr/>
        </p:nvSpPr>
        <p:spPr bwMode="auto">
          <a:xfrm>
            <a:off x="3122974" y="1394204"/>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Oval 20">
            <a:extLst>
              <a:ext uri="{FF2B5EF4-FFF2-40B4-BE49-F238E27FC236}">
                <a16:creationId xmlns:a16="http://schemas.microsoft.com/office/drawing/2014/main" id="{853FCD92-9624-596F-825E-8784FF594330}"/>
              </a:ext>
            </a:extLst>
          </p:cNvPr>
          <p:cNvSpPr>
            <a:spLocks noChangeArrowheads="1"/>
          </p:cNvSpPr>
          <p:nvPr/>
        </p:nvSpPr>
        <p:spPr bwMode="auto">
          <a:xfrm>
            <a:off x="3852042" y="3104476"/>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Oval 21">
            <a:extLst>
              <a:ext uri="{FF2B5EF4-FFF2-40B4-BE49-F238E27FC236}">
                <a16:creationId xmlns:a16="http://schemas.microsoft.com/office/drawing/2014/main" id="{729039B2-B8C4-416C-D8D5-1E395F289F8A}"/>
              </a:ext>
            </a:extLst>
          </p:cNvPr>
          <p:cNvSpPr>
            <a:spLocks noChangeArrowheads="1"/>
          </p:cNvSpPr>
          <p:nvPr/>
        </p:nvSpPr>
        <p:spPr bwMode="auto">
          <a:xfrm>
            <a:off x="3115054" y="4685855"/>
            <a:ext cx="158065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Oval 15">
            <a:extLst>
              <a:ext uri="{FF2B5EF4-FFF2-40B4-BE49-F238E27FC236}">
                <a16:creationId xmlns:a16="http://schemas.microsoft.com/office/drawing/2014/main" id="{51900076-42EC-2F54-E3E3-AF41818D9D46}"/>
              </a:ext>
            </a:extLst>
          </p:cNvPr>
          <p:cNvSpPr>
            <a:spLocks noChangeArrowheads="1"/>
          </p:cNvSpPr>
          <p:nvPr/>
        </p:nvSpPr>
        <p:spPr bwMode="auto">
          <a:xfrm>
            <a:off x="546100" y="2314127"/>
            <a:ext cx="3166175" cy="3166176"/>
          </a:xfrm>
          <a:prstGeom prst="ellipse">
            <a:avLst/>
          </a:prstGeom>
          <a:solidFill>
            <a:srgbClr val="293452"/>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Oval 16">
            <a:extLst>
              <a:ext uri="{FF2B5EF4-FFF2-40B4-BE49-F238E27FC236}">
                <a16:creationId xmlns:a16="http://schemas.microsoft.com/office/drawing/2014/main" id="{CDEA4F6E-0BA4-0C5D-64EF-7A277DE59B8C}"/>
              </a:ext>
            </a:extLst>
          </p:cNvPr>
          <p:cNvSpPr>
            <a:spLocks noChangeArrowheads="1"/>
          </p:cNvSpPr>
          <p:nvPr/>
        </p:nvSpPr>
        <p:spPr bwMode="auto">
          <a:xfrm>
            <a:off x="806334" y="2572295"/>
            <a:ext cx="2645708" cy="2649839"/>
          </a:xfrm>
          <a:prstGeom prst="ellipse">
            <a:avLst/>
          </a:prstGeom>
          <a:solidFill>
            <a:srgbClr val="F5AE18"/>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Oval 17">
            <a:extLst>
              <a:ext uri="{FF2B5EF4-FFF2-40B4-BE49-F238E27FC236}">
                <a16:creationId xmlns:a16="http://schemas.microsoft.com/office/drawing/2014/main" id="{4F13F105-CABE-03E9-C4D7-DED080158C6E}"/>
              </a:ext>
            </a:extLst>
          </p:cNvPr>
          <p:cNvSpPr>
            <a:spLocks noChangeArrowheads="1"/>
          </p:cNvSpPr>
          <p:nvPr/>
        </p:nvSpPr>
        <p:spPr bwMode="auto">
          <a:xfrm>
            <a:off x="1064502" y="2832528"/>
            <a:ext cx="2129371" cy="2129372"/>
          </a:xfrm>
          <a:prstGeom prst="ellipse">
            <a:avLst/>
          </a:prstGeom>
          <a:solidFill>
            <a:srgbClr val="F3BE94"/>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Oval 18">
            <a:extLst>
              <a:ext uri="{FF2B5EF4-FFF2-40B4-BE49-F238E27FC236}">
                <a16:creationId xmlns:a16="http://schemas.microsoft.com/office/drawing/2014/main" id="{CB5C1FA3-B141-D0AE-100A-0A6E7BAEBF25}"/>
              </a:ext>
            </a:extLst>
          </p:cNvPr>
          <p:cNvSpPr>
            <a:spLocks noChangeArrowheads="1"/>
          </p:cNvSpPr>
          <p:nvPr/>
        </p:nvSpPr>
        <p:spPr bwMode="auto">
          <a:xfrm>
            <a:off x="1328865" y="3096893"/>
            <a:ext cx="1600643" cy="1600644"/>
          </a:xfrm>
          <a:prstGeom prst="ellipse">
            <a:avLst/>
          </a:prstGeom>
          <a:solidFill>
            <a:sysClr val="window" lastClr="FFFFFF"/>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Oval 19">
            <a:extLst>
              <a:ext uri="{FF2B5EF4-FFF2-40B4-BE49-F238E27FC236}">
                <a16:creationId xmlns:a16="http://schemas.microsoft.com/office/drawing/2014/main" id="{BEABC1E5-849A-6ED2-128E-C0B4D9D2BCDD}"/>
              </a:ext>
            </a:extLst>
          </p:cNvPr>
          <p:cNvSpPr>
            <a:spLocks noChangeArrowheads="1"/>
          </p:cNvSpPr>
          <p:nvPr/>
        </p:nvSpPr>
        <p:spPr bwMode="auto">
          <a:xfrm>
            <a:off x="3319859" y="1529295"/>
            <a:ext cx="1189639" cy="1189639"/>
          </a:xfrm>
          <a:prstGeom prst="ellipse">
            <a:avLst/>
          </a:pr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Oval 20">
            <a:extLst>
              <a:ext uri="{FF2B5EF4-FFF2-40B4-BE49-F238E27FC236}">
                <a16:creationId xmlns:a16="http://schemas.microsoft.com/office/drawing/2014/main" id="{C30B9474-1403-E59B-5991-838294DB39F1}"/>
              </a:ext>
            </a:extLst>
          </p:cNvPr>
          <p:cNvSpPr>
            <a:spLocks noChangeArrowheads="1"/>
          </p:cNvSpPr>
          <p:nvPr/>
        </p:nvSpPr>
        <p:spPr bwMode="auto">
          <a:xfrm>
            <a:off x="4048927" y="3301361"/>
            <a:ext cx="1189639" cy="1189639"/>
          </a:xfrm>
          <a:prstGeom prst="ellipse">
            <a:avLst/>
          </a:pr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Oval 21">
            <a:extLst>
              <a:ext uri="{FF2B5EF4-FFF2-40B4-BE49-F238E27FC236}">
                <a16:creationId xmlns:a16="http://schemas.microsoft.com/office/drawing/2014/main" id="{81878288-E72C-4271-8479-0D697C7548C0}"/>
              </a:ext>
            </a:extLst>
          </p:cNvPr>
          <p:cNvSpPr>
            <a:spLocks noChangeArrowheads="1"/>
          </p:cNvSpPr>
          <p:nvPr/>
        </p:nvSpPr>
        <p:spPr bwMode="auto">
          <a:xfrm>
            <a:off x="3311597" y="5079625"/>
            <a:ext cx="1187573" cy="1189639"/>
          </a:xfrm>
          <a:prstGeom prst="ellipse">
            <a:avLst/>
          </a:pr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22">
            <a:extLst>
              <a:ext uri="{FF2B5EF4-FFF2-40B4-BE49-F238E27FC236}">
                <a16:creationId xmlns:a16="http://schemas.microsoft.com/office/drawing/2014/main" id="{93A60893-02C6-6339-4402-87C8A1E6BB15}"/>
              </a:ext>
            </a:extLst>
          </p:cNvPr>
          <p:cNvSpPr>
            <a:spLocks/>
          </p:cNvSpPr>
          <p:nvPr/>
        </p:nvSpPr>
        <p:spPr bwMode="auto">
          <a:xfrm>
            <a:off x="2762216" y="2435983"/>
            <a:ext cx="828203" cy="826138"/>
          </a:xfrm>
          <a:custGeom>
            <a:avLst/>
            <a:gdLst>
              <a:gd name="T0" fmla="*/ 0 w 401"/>
              <a:gd name="T1" fmla="*/ 310 h 400"/>
              <a:gd name="T2" fmla="*/ 313 w 401"/>
              <a:gd name="T3" fmla="*/ 0 h 400"/>
              <a:gd name="T4" fmla="*/ 391 w 401"/>
              <a:gd name="T5" fmla="*/ 5 h 400"/>
              <a:gd name="T6" fmla="*/ 401 w 401"/>
              <a:gd name="T7" fmla="*/ 90 h 400"/>
              <a:gd name="T8" fmla="*/ 90 w 401"/>
              <a:gd name="T9" fmla="*/ 400 h 400"/>
              <a:gd name="T10" fmla="*/ 24 w 401"/>
              <a:gd name="T11" fmla="*/ 377 h 400"/>
              <a:gd name="T12" fmla="*/ 0 w 401"/>
              <a:gd name="T13" fmla="*/ 310 h 400"/>
            </a:gdLst>
            <a:ahLst/>
            <a:cxnLst>
              <a:cxn ang="0">
                <a:pos x="T0" y="T1"/>
              </a:cxn>
              <a:cxn ang="0">
                <a:pos x="T2" y="T3"/>
              </a:cxn>
              <a:cxn ang="0">
                <a:pos x="T4" y="T5"/>
              </a:cxn>
              <a:cxn ang="0">
                <a:pos x="T6" y="T7"/>
              </a:cxn>
              <a:cxn ang="0">
                <a:pos x="T8" y="T9"/>
              </a:cxn>
              <a:cxn ang="0">
                <a:pos x="T10" y="T11"/>
              </a:cxn>
              <a:cxn ang="0">
                <a:pos x="T12" y="T13"/>
              </a:cxn>
            </a:cxnLst>
            <a:rect l="0" t="0" r="r" b="b"/>
            <a:pathLst>
              <a:path w="401" h="400">
                <a:moveTo>
                  <a:pt x="0" y="310"/>
                </a:moveTo>
                <a:lnTo>
                  <a:pt x="313" y="0"/>
                </a:lnTo>
                <a:lnTo>
                  <a:pt x="391" y="5"/>
                </a:lnTo>
                <a:lnTo>
                  <a:pt x="401" y="90"/>
                </a:lnTo>
                <a:lnTo>
                  <a:pt x="90" y="400"/>
                </a:lnTo>
                <a:lnTo>
                  <a:pt x="24" y="377"/>
                </a:lnTo>
                <a:lnTo>
                  <a:pt x="0" y="310"/>
                </a:lnTo>
                <a:close/>
              </a:path>
            </a:pathLst>
          </a:cu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23">
            <a:extLst>
              <a:ext uri="{FF2B5EF4-FFF2-40B4-BE49-F238E27FC236}">
                <a16:creationId xmlns:a16="http://schemas.microsoft.com/office/drawing/2014/main" id="{8D0B3127-07D6-6178-4B2C-120B1086E8B6}"/>
              </a:ext>
            </a:extLst>
          </p:cNvPr>
          <p:cNvSpPr>
            <a:spLocks/>
          </p:cNvSpPr>
          <p:nvPr/>
        </p:nvSpPr>
        <p:spPr bwMode="auto">
          <a:xfrm>
            <a:off x="3315728" y="3768130"/>
            <a:ext cx="811680" cy="258169"/>
          </a:xfrm>
          <a:custGeom>
            <a:avLst/>
            <a:gdLst>
              <a:gd name="T0" fmla="*/ 38 w 393"/>
              <a:gd name="T1" fmla="*/ 0 h 125"/>
              <a:gd name="T2" fmla="*/ 362 w 393"/>
              <a:gd name="T3" fmla="*/ 0 h 125"/>
              <a:gd name="T4" fmla="*/ 393 w 393"/>
              <a:gd name="T5" fmla="*/ 35 h 125"/>
              <a:gd name="T6" fmla="*/ 362 w 393"/>
              <a:gd name="T7" fmla="*/ 125 h 125"/>
              <a:gd name="T8" fmla="*/ 40 w 393"/>
              <a:gd name="T9" fmla="*/ 125 h 125"/>
              <a:gd name="T10" fmla="*/ 0 w 393"/>
              <a:gd name="T11" fmla="*/ 38 h 125"/>
              <a:gd name="T12" fmla="*/ 38 w 393"/>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393" h="125">
                <a:moveTo>
                  <a:pt x="38" y="0"/>
                </a:moveTo>
                <a:lnTo>
                  <a:pt x="362" y="0"/>
                </a:lnTo>
                <a:lnTo>
                  <a:pt x="393" y="35"/>
                </a:lnTo>
                <a:lnTo>
                  <a:pt x="362" y="125"/>
                </a:lnTo>
                <a:lnTo>
                  <a:pt x="40" y="125"/>
                </a:lnTo>
                <a:lnTo>
                  <a:pt x="0" y="38"/>
                </a:lnTo>
                <a:lnTo>
                  <a:pt x="38" y="0"/>
                </a:lnTo>
                <a:close/>
              </a:path>
            </a:pathLst>
          </a:cu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24">
            <a:extLst>
              <a:ext uri="{FF2B5EF4-FFF2-40B4-BE49-F238E27FC236}">
                <a16:creationId xmlns:a16="http://schemas.microsoft.com/office/drawing/2014/main" id="{982358F7-F405-5CF3-D9D7-4ECCCAF075CC}"/>
              </a:ext>
            </a:extLst>
          </p:cNvPr>
          <p:cNvSpPr>
            <a:spLocks/>
          </p:cNvSpPr>
          <p:nvPr/>
        </p:nvSpPr>
        <p:spPr bwMode="auto">
          <a:xfrm>
            <a:off x="3086475" y="4864829"/>
            <a:ext cx="518402" cy="493619"/>
          </a:xfrm>
          <a:custGeom>
            <a:avLst/>
            <a:gdLst>
              <a:gd name="T0" fmla="*/ 99 w 251"/>
              <a:gd name="T1" fmla="*/ 0 h 239"/>
              <a:gd name="T2" fmla="*/ 246 w 251"/>
              <a:gd name="T3" fmla="*/ 147 h 239"/>
              <a:gd name="T4" fmla="*/ 251 w 251"/>
              <a:gd name="T5" fmla="*/ 222 h 239"/>
              <a:gd name="T6" fmla="*/ 151 w 251"/>
              <a:gd name="T7" fmla="*/ 239 h 239"/>
              <a:gd name="T8" fmla="*/ 0 w 251"/>
              <a:gd name="T9" fmla="*/ 85 h 239"/>
              <a:gd name="T10" fmla="*/ 12 w 251"/>
              <a:gd name="T11" fmla="*/ 42 h 239"/>
              <a:gd name="T12" fmla="*/ 99 w 25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51" h="239">
                <a:moveTo>
                  <a:pt x="99" y="0"/>
                </a:moveTo>
                <a:lnTo>
                  <a:pt x="246" y="147"/>
                </a:lnTo>
                <a:lnTo>
                  <a:pt x="251" y="222"/>
                </a:lnTo>
                <a:lnTo>
                  <a:pt x="151" y="239"/>
                </a:lnTo>
                <a:lnTo>
                  <a:pt x="0" y="85"/>
                </a:lnTo>
                <a:lnTo>
                  <a:pt x="12" y="42"/>
                </a:lnTo>
                <a:lnTo>
                  <a:pt x="99" y="0"/>
                </a:lnTo>
                <a:close/>
              </a:path>
            </a:pathLst>
          </a:cu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Oval 18">
            <a:extLst>
              <a:ext uri="{FF2B5EF4-FFF2-40B4-BE49-F238E27FC236}">
                <a16:creationId xmlns:a16="http://schemas.microsoft.com/office/drawing/2014/main" id="{A3758816-5C2E-2C5F-5DF5-19C683CD62F4}"/>
              </a:ext>
            </a:extLst>
          </p:cNvPr>
          <p:cNvSpPr>
            <a:spLocks noChangeArrowheads="1"/>
          </p:cNvSpPr>
          <p:nvPr/>
        </p:nvSpPr>
        <p:spPr bwMode="auto">
          <a:xfrm>
            <a:off x="3503987" y="171342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Oval 18">
            <a:extLst>
              <a:ext uri="{FF2B5EF4-FFF2-40B4-BE49-F238E27FC236}">
                <a16:creationId xmlns:a16="http://schemas.microsoft.com/office/drawing/2014/main" id="{227E214D-EE20-70E0-2922-16C5D43B6CC2}"/>
              </a:ext>
            </a:extLst>
          </p:cNvPr>
          <p:cNvSpPr>
            <a:spLocks noChangeArrowheads="1"/>
          </p:cNvSpPr>
          <p:nvPr/>
        </p:nvSpPr>
        <p:spPr bwMode="auto">
          <a:xfrm>
            <a:off x="4233055" y="3485489"/>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Oval 18">
            <a:extLst>
              <a:ext uri="{FF2B5EF4-FFF2-40B4-BE49-F238E27FC236}">
                <a16:creationId xmlns:a16="http://schemas.microsoft.com/office/drawing/2014/main" id="{AE4C2C9A-8531-F57F-45BF-B4BB6FE66ED4}"/>
              </a:ext>
            </a:extLst>
          </p:cNvPr>
          <p:cNvSpPr>
            <a:spLocks noChangeArrowheads="1"/>
          </p:cNvSpPr>
          <p:nvPr/>
        </p:nvSpPr>
        <p:spPr bwMode="auto">
          <a:xfrm>
            <a:off x="3494692" y="526375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55">
            <a:extLst>
              <a:ext uri="{FF2B5EF4-FFF2-40B4-BE49-F238E27FC236}">
                <a16:creationId xmlns:a16="http://schemas.microsoft.com/office/drawing/2014/main" id="{317E305F-FE19-BCB1-0088-4BEDF327ABB8}"/>
              </a:ext>
            </a:extLst>
          </p:cNvPr>
          <p:cNvSpPr>
            <a:spLocks noEditPoints="1"/>
          </p:cNvSpPr>
          <p:nvPr/>
        </p:nvSpPr>
        <p:spPr bwMode="auto">
          <a:xfrm>
            <a:off x="7355515" y="1926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5">
            <a:extLst>
              <a:ext uri="{FF2B5EF4-FFF2-40B4-BE49-F238E27FC236}">
                <a16:creationId xmlns:a16="http://schemas.microsoft.com/office/drawing/2014/main" id="{92AB4878-50DB-EC72-410F-21148EB8E9B3}"/>
              </a:ext>
            </a:extLst>
          </p:cNvPr>
          <p:cNvSpPr>
            <a:spLocks noEditPoints="1"/>
          </p:cNvSpPr>
          <p:nvPr/>
        </p:nvSpPr>
        <p:spPr bwMode="auto">
          <a:xfrm>
            <a:off x="7355515" y="3704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a:extLst>
              <a:ext uri="{FF2B5EF4-FFF2-40B4-BE49-F238E27FC236}">
                <a16:creationId xmlns:a16="http://schemas.microsoft.com/office/drawing/2014/main" id="{CE419BC5-4841-0471-DCA8-CFB7B79FF622}"/>
              </a:ext>
            </a:extLst>
          </p:cNvPr>
          <p:cNvSpPr>
            <a:spLocks noEditPoints="1"/>
          </p:cNvSpPr>
          <p:nvPr/>
        </p:nvSpPr>
        <p:spPr bwMode="auto">
          <a:xfrm>
            <a:off x="7355515" y="5479923"/>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Rectangle 78">
            <a:extLst>
              <a:ext uri="{FF2B5EF4-FFF2-40B4-BE49-F238E27FC236}">
                <a16:creationId xmlns:a16="http://schemas.microsoft.com/office/drawing/2014/main" id="{E7D30F17-351B-5EE9-D6D2-C3A85ECA5584}"/>
              </a:ext>
            </a:extLst>
          </p:cNvPr>
          <p:cNvSpPr/>
          <p:nvPr/>
        </p:nvSpPr>
        <p:spPr>
          <a:xfrm>
            <a:off x="8234803" y="1479501"/>
            <a:ext cx="3441259" cy="1477328"/>
          </a:xfrm>
          <a:prstGeom prst="rect">
            <a:avLst/>
          </a:prstGeom>
        </p:spPr>
        <p:txBody>
          <a:bodyPr wrap="square" lIns="0" tIns="0" rIns="0" bIns="0" anchor="t"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Plansızlığın altında yatan önemli bir sebep aceleciliktir. Ortaya çıkacak yazılım tamamlanmadan tam olarak görme isteği yüzünden oluşan , analiz ve tasarım gibi ön çalışmalara engel olan bir hatadır.</a:t>
            </a:r>
            <a:endParaRPr lang="en-US" sz="1600" dirty="0">
              <a:solidFill>
                <a:srgbClr val="293452"/>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4755724F-68B0-2F91-128F-42FD848C3343}"/>
              </a:ext>
            </a:extLst>
          </p:cNvPr>
          <p:cNvSpPr/>
          <p:nvPr/>
        </p:nvSpPr>
        <p:spPr>
          <a:xfrm>
            <a:off x="8204640" y="3026917"/>
            <a:ext cx="3441259" cy="1723549"/>
          </a:xfrm>
          <a:prstGeom prst="rect">
            <a:avLst/>
          </a:prstGeom>
        </p:spPr>
        <p:txBody>
          <a:bodyPr wrap="square" lIns="0" tIns="0" rIns="0" bIns="0" anchor="ctr"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En basit bir problemi çözmek için bile bir model , yönteme ve plana ihtiyaç vardır ancak kolay gözüken işleri erteleyerek veya işin iç yapısını bilmeden karar vermek işleri geciktirebileceği gibi yeni sorunlarda ortaya çıkartabilir.</a:t>
            </a:r>
            <a:endParaRPr lang="en-US" sz="1600" dirty="0">
              <a:solidFill>
                <a:srgbClr val="293452"/>
              </a:solidFill>
              <a:latin typeface="Segoe UI" panose="020B0502040204020203"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FF996CF-A09C-1A6F-A6D9-6ED4DD7A128A}"/>
              </a:ext>
            </a:extLst>
          </p:cNvPr>
          <p:cNvSpPr/>
          <p:nvPr/>
        </p:nvSpPr>
        <p:spPr>
          <a:xfrm>
            <a:off x="8234803" y="4897949"/>
            <a:ext cx="3441259" cy="1723549"/>
          </a:xfrm>
          <a:prstGeom prst="rect">
            <a:avLst/>
          </a:prstGeom>
        </p:spPr>
        <p:txBody>
          <a:bodyPr wrap="square" lIns="0" tIns="0" rIns="0" bIns="0" anchor="b"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«Şuan çok yoğunuz , işler bitsin ayrıntılı plan yaparız» anlayışında gizlidir. Plansız işler sağlıklı yürümeyeceğinden dolayı plansızlıktan  ortaya çıkan sorunların çözümleri plana harcanacak zamandan daha fazla olabilir.</a:t>
            </a:r>
            <a:endParaRPr lang="en-US" sz="1600" dirty="0">
              <a:solidFill>
                <a:srgbClr val="293452"/>
              </a:solidFill>
              <a:latin typeface="Segoe UI" panose="020B0502040204020203" pitchFamily="34" charset="0"/>
              <a:cs typeface="Segoe UI" panose="020B0502040204020203" pitchFamily="34" charset="0"/>
            </a:endParaRPr>
          </a:p>
        </p:txBody>
      </p:sp>
      <p:cxnSp>
        <p:nvCxnSpPr>
          <p:cNvPr id="87" name="Straight Connector 86">
            <a:extLst>
              <a:ext uri="{FF2B5EF4-FFF2-40B4-BE49-F238E27FC236}">
                <a16:creationId xmlns:a16="http://schemas.microsoft.com/office/drawing/2014/main" id="{24B59C0E-4506-901E-D5C9-2FF7C1EDC7DA}"/>
              </a:ext>
            </a:extLst>
          </p:cNvPr>
          <p:cNvCxnSpPr>
            <a:cxnSpLocks/>
          </p:cNvCxnSpPr>
          <p:nvPr/>
        </p:nvCxnSpPr>
        <p:spPr>
          <a:xfrm>
            <a:off x="8229600" y="2987443"/>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BA48722-0FAB-DD09-DF64-31AB7EB6949C}"/>
              </a:ext>
            </a:extLst>
          </p:cNvPr>
          <p:cNvCxnSpPr>
            <a:cxnSpLocks/>
          </p:cNvCxnSpPr>
          <p:nvPr/>
        </p:nvCxnSpPr>
        <p:spPr>
          <a:xfrm>
            <a:off x="8229600" y="4798978"/>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4" name="Graphic 103" descr="Inbox Check outline">
            <a:extLst>
              <a:ext uri="{FF2B5EF4-FFF2-40B4-BE49-F238E27FC236}">
                <a16:creationId xmlns:a16="http://schemas.microsoft.com/office/drawing/2014/main" id="{C90F3FD1-9838-F8B9-6112-D531577E06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2050" y="1851485"/>
            <a:ext cx="545259" cy="545259"/>
          </a:xfrm>
          <a:prstGeom prst="rect">
            <a:avLst/>
          </a:prstGeom>
        </p:spPr>
      </p:pic>
      <p:pic>
        <p:nvPicPr>
          <p:cNvPr id="107" name="Graphic 106" descr="Upward trend outline">
            <a:extLst>
              <a:ext uri="{FF2B5EF4-FFF2-40B4-BE49-F238E27FC236}">
                <a16:creationId xmlns:a16="http://schemas.microsoft.com/office/drawing/2014/main" id="{43D9CCDC-8641-960A-6565-24B1CE0C1A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118" y="3623551"/>
            <a:ext cx="545259" cy="545259"/>
          </a:xfrm>
          <a:prstGeom prst="rect">
            <a:avLst/>
          </a:prstGeom>
        </p:spPr>
      </p:pic>
      <p:pic>
        <p:nvPicPr>
          <p:cNvPr id="110" name="Graphic 109" descr="Folder Search outline">
            <a:extLst>
              <a:ext uri="{FF2B5EF4-FFF2-40B4-BE49-F238E27FC236}">
                <a16:creationId xmlns:a16="http://schemas.microsoft.com/office/drawing/2014/main" id="{1C7ABEDD-38C0-232E-DC48-5F0830FA519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32755" y="5401815"/>
            <a:ext cx="545259" cy="545259"/>
          </a:xfrm>
          <a:prstGeom prst="rect">
            <a:avLst/>
          </a:prstGeom>
        </p:spPr>
      </p:pic>
      <p:pic>
        <p:nvPicPr>
          <p:cNvPr id="36" name="Graphic 35" descr="Target outline">
            <a:extLst>
              <a:ext uri="{FF2B5EF4-FFF2-40B4-BE49-F238E27FC236}">
                <a16:creationId xmlns:a16="http://schemas.microsoft.com/office/drawing/2014/main" id="{2A57AA03-F647-DFC4-7BDF-D9118A5977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5665" y="3463694"/>
            <a:ext cx="867043" cy="867043"/>
          </a:xfrm>
          <a:prstGeom prst="rect">
            <a:avLst/>
          </a:prstGeom>
        </p:spPr>
      </p:pic>
    </p:spTree>
    <p:extLst>
      <p:ext uri="{BB962C8B-B14F-4D97-AF65-F5344CB8AC3E}">
        <p14:creationId xmlns:p14="http://schemas.microsoft.com/office/powerpoint/2010/main" val="255426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C8EF90D2-4EF1-7ADA-4D54-1F581E97D049}"/>
              </a:ext>
            </a:extLst>
          </p:cNvPr>
          <p:cNvSpPr/>
          <p:nvPr/>
        </p:nvSpPr>
        <p:spPr>
          <a:xfrm>
            <a:off x="4063908" y="3494863"/>
            <a:ext cx="3872616" cy="808305"/>
          </a:xfrm>
          <a:prstGeom prst="roundRect">
            <a:avLst>
              <a:gd name="adj" fmla="val 50000"/>
            </a:avLst>
          </a:prstGeom>
          <a:solidFill>
            <a:srgbClr val="F5AE18"/>
          </a:solidFill>
          <a:effectLst/>
        </p:spPr>
        <p:txBody>
          <a:bodyPr wrap="square" lIns="1440000" tIns="0" rIns="0" bIns="0" anchor="ctr" anchorCtr="0">
            <a:noAutofit/>
          </a:bodyPr>
          <a:lstStyle/>
          <a:p>
            <a:r>
              <a:rPr lang="tr-TR" sz="2000" b="1" dirty="0">
                <a:solidFill>
                  <a:schemeClr val="bg1"/>
                </a:solidFill>
                <a:latin typeface="Segoe UI" panose="020B0502040204020203" pitchFamily="34" charset="0"/>
                <a:cs typeface="Segoe UI" panose="020B0502040204020203" pitchFamily="34" charset="0"/>
              </a:rPr>
              <a:t>Dış baskılara boyun eğmek</a:t>
            </a:r>
            <a:endParaRPr lang="en-US" sz="2000" b="1" dirty="0">
              <a:solidFill>
                <a:schemeClr val="bg1"/>
              </a:solidFill>
              <a:latin typeface="Segoe UI" panose="020B0502040204020203" pitchFamily="34" charset="0"/>
              <a:cs typeface="Segoe UI" panose="020B0502040204020203" pitchFamily="34" charset="0"/>
            </a:endParaRPr>
          </a:p>
        </p:txBody>
      </p:sp>
      <p:sp>
        <p:nvSpPr>
          <p:cNvPr id="46" name="Rectangle: Rounded Corners 45">
            <a:extLst>
              <a:ext uri="{FF2B5EF4-FFF2-40B4-BE49-F238E27FC236}">
                <a16:creationId xmlns:a16="http://schemas.microsoft.com/office/drawing/2014/main" id="{6EE564FC-4186-87C5-89F1-303174621024}"/>
              </a:ext>
            </a:extLst>
          </p:cNvPr>
          <p:cNvSpPr/>
          <p:nvPr/>
        </p:nvSpPr>
        <p:spPr>
          <a:xfrm>
            <a:off x="3319858" y="5270292"/>
            <a:ext cx="4630341" cy="808305"/>
          </a:xfrm>
          <a:prstGeom prst="roundRect">
            <a:avLst>
              <a:gd name="adj" fmla="val 50000"/>
            </a:avLst>
          </a:prstGeom>
          <a:solidFill>
            <a:srgbClr val="293452"/>
          </a:solidFill>
          <a:effectLst/>
        </p:spPr>
        <p:txBody>
          <a:bodyPr wrap="square" lIns="1440000" tIns="0" rIns="0" bIns="0" anchor="ctr" anchorCtr="0">
            <a:noAutofit/>
          </a:bodyPr>
          <a:lstStyle/>
          <a:p>
            <a:r>
              <a:rPr lang="tr-TR" sz="1600" b="1" dirty="0">
                <a:solidFill>
                  <a:schemeClr val="bg1"/>
                </a:solidFill>
                <a:latin typeface="Segoe UI" panose="020B0502040204020203" pitchFamily="34" charset="0"/>
                <a:cs typeface="Segoe UI" panose="020B0502040204020203" pitchFamily="34" charset="0"/>
              </a:rPr>
              <a:t>Proje büyüklüğünü tahmin edememek</a:t>
            </a:r>
            <a:endParaRPr lang="en-US" sz="1600" b="1" dirty="0">
              <a:solidFill>
                <a:schemeClr val="bg1"/>
              </a:solidFill>
              <a:latin typeface="Segoe UI" panose="020B0502040204020203" pitchFamily="34" charset="0"/>
              <a:cs typeface="Segoe UI" panose="020B0502040204020203" pitchFamily="34" charset="0"/>
            </a:endParaRPr>
          </a:p>
        </p:txBody>
      </p:sp>
      <p:sp>
        <p:nvSpPr>
          <p:cNvPr id="47" name="Rectangle: Rounded Corners 46">
            <a:extLst>
              <a:ext uri="{FF2B5EF4-FFF2-40B4-BE49-F238E27FC236}">
                <a16:creationId xmlns:a16="http://schemas.microsoft.com/office/drawing/2014/main" id="{35A1E513-89DD-0288-BE29-EC30E0A63DB4}"/>
              </a:ext>
            </a:extLst>
          </p:cNvPr>
          <p:cNvSpPr/>
          <p:nvPr/>
        </p:nvSpPr>
        <p:spPr>
          <a:xfrm>
            <a:off x="3319858" y="1716863"/>
            <a:ext cx="4630341" cy="808305"/>
          </a:xfrm>
          <a:prstGeom prst="roundRect">
            <a:avLst>
              <a:gd name="adj" fmla="val 50000"/>
            </a:avLst>
          </a:prstGeom>
          <a:solidFill>
            <a:srgbClr val="F3BE94"/>
          </a:solidFill>
          <a:effectLst/>
        </p:spPr>
        <p:txBody>
          <a:bodyPr wrap="square" lIns="1440000" tIns="0" rIns="0" bIns="0" anchor="ctr" anchorCtr="0">
            <a:noAutofit/>
          </a:bodyPr>
          <a:lstStyle/>
          <a:p>
            <a:r>
              <a:rPr lang="tr-TR" b="1" dirty="0">
                <a:solidFill>
                  <a:schemeClr val="bg1"/>
                </a:solidFill>
                <a:latin typeface="Segoe UI" panose="020B0502040204020203" pitchFamily="34" charset="0"/>
                <a:cs typeface="Segoe UI" panose="020B0502040204020203" pitchFamily="34" charset="0"/>
              </a:rPr>
              <a:t>Önceki başarılı Projeler</a:t>
            </a:r>
            <a:endParaRPr lang="en-US" b="1" dirty="0">
              <a:solidFill>
                <a:schemeClr val="bg1"/>
              </a:solidFill>
              <a:latin typeface="Segoe UI" panose="020B0502040204020203" pitchFamily="34" charset="0"/>
              <a:cs typeface="Segoe UI" panose="020B0502040204020203" pitchFamily="34" charset="0"/>
            </a:endParaRPr>
          </a:p>
        </p:txBody>
      </p:sp>
      <p:sp>
        <p:nvSpPr>
          <p:cNvPr id="48" name="Oval 19">
            <a:extLst>
              <a:ext uri="{FF2B5EF4-FFF2-40B4-BE49-F238E27FC236}">
                <a16:creationId xmlns:a16="http://schemas.microsoft.com/office/drawing/2014/main" id="{F5266C18-047B-963D-9C0E-C9A7DE2CFB7A}"/>
              </a:ext>
            </a:extLst>
          </p:cNvPr>
          <p:cNvSpPr>
            <a:spLocks noChangeArrowheads="1"/>
          </p:cNvSpPr>
          <p:nvPr/>
        </p:nvSpPr>
        <p:spPr bwMode="auto">
          <a:xfrm>
            <a:off x="3122974" y="1394204"/>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Oval 20">
            <a:extLst>
              <a:ext uri="{FF2B5EF4-FFF2-40B4-BE49-F238E27FC236}">
                <a16:creationId xmlns:a16="http://schemas.microsoft.com/office/drawing/2014/main" id="{853FCD92-9624-596F-825E-8784FF594330}"/>
              </a:ext>
            </a:extLst>
          </p:cNvPr>
          <p:cNvSpPr>
            <a:spLocks noChangeArrowheads="1"/>
          </p:cNvSpPr>
          <p:nvPr/>
        </p:nvSpPr>
        <p:spPr bwMode="auto">
          <a:xfrm>
            <a:off x="3852042" y="3104476"/>
            <a:ext cx="158340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Oval 21">
            <a:extLst>
              <a:ext uri="{FF2B5EF4-FFF2-40B4-BE49-F238E27FC236}">
                <a16:creationId xmlns:a16="http://schemas.microsoft.com/office/drawing/2014/main" id="{729039B2-B8C4-416C-D8D5-1E395F289F8A}"/>
              </a:ext>
            </a:extLst>
          </p:cNvPr>
          <p:cNvSpPr>
            <a:spLocks noChangeArrowheads="1"/>
          </p:cNvSpPr>
          <p:nvPr/>
        </p:nvSpPr>
        <p:spPr bwMode="auto">
          <a:xfrm>
            <a:off x="3115054" y="4685855"/>
            <a:ext cx="1580659" cy="1583409"/>
          </a:xfrm>
          <a:prstGeom prst="ellipse">
            <a:avLst/>
          </a:prstGeom>
          <a:solidFill>
            <a:schemeClr val="bg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Oval 15">
            <a:extLst>
              <a:ext uri="{FF2B5EF4-FFF2-40B4-BE49-F238E27FC236}">
                <a16:creationId xmlns:a16="http://schemas.microsoft.com/office/drawing/2014/main" id="{51900076-42EC-2F54-E3E3-AF41818D9D46}"/>
              </a:ext>
            </a:extLst>
          </p:cNvPr>
          <p:cNvSpPr>
            <a:spLocks noChangeArrowheads="1"/>
          </p:cNvSpPr>
          <p:nvPr/>
        </p:nvSpPr>
        <p:spPr bwMode="auto">
          <a:xfrm>
            <a:off x="546100" y="2314127"/>
            <a:ext cx="3166175" cy="3166176"/>
          </a:xfrm>
          <a:prstGeom prst="ellipse">
            <a:avLst/>
          </a:prstGeom>
          <a:solidFill>
            <a:srgbClr val="293452"/>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Oval 16">
            <a:extLst>
              <a:ext uri="{FF2B5EF4-FFF2-40B4-BE49-F238E27FC236}">
                <a16:creationId xmlns:a16="http://schemas.microsoft.com/office/drawing/2014/main" id="{CDEA4F6E-0BA4-0C5D-64EF-7A277DE59B8C}"/>
              </a:ext>
            </a:extLst>
          </p:cNvPr>
          <p:cNvSpPr>
            <a:spLocks noChangeArrowheads="1"/>
          </p:cNvSpPr>
          <p:nvPr/>
        </p:nvSpPr>
        <p:spPr bwMode="auto">
          <a:xfrm>
            <a:off x="806334" y="2572295"/>
            <a:ext cx="2645708" cy="2649839"/>
          </a:xfrm>
          <a:prstGeom prst="ellipse">
            <a:avLst/>
          </a:prstGeom>
          <a:solidFill>
            <a:srgbClr val="F5AE18"/>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Oval 17">
            <a:extLst>
              <a:ext uri="{FF2B5EF4-FFF2-40B4-BE49-F238E27FC236}">
                <a16:creationId xmlns:a16="http://schemas.microsoft.com/office/drawing/2014/main" id="{4F13F105-CABE-03E9-C4D7-DED080158C6E}"/>
              </a:ext>
            </a:extLst>
          </p:cNvPr>
          <p:cNvSpPr>
            <a:spLocks noChangeArrowheads="1"/>
          </p:cNvSpPr>
          <p:nvPr/>
        </p:nvSpPr>
        <p:spPr bwMode="auto">
          <a:xfrm>
            <a:off x="1064502" y="2832528"/>
            <a:ext cx="2129371" cy="2129372"/>
          </a:xfrm>
          <a:prstGeom prst="ellipse">
            <a:avLst/>
          </a:prstGeom>
          <a:solidFill>
            <a:srgbClr val="F3BE94"/>
          </a:solidFill>
          <a:ln w="38100"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Oval 18">
            <a:extLst>
              <a:ext uri="{FF2B5EF4-FFF2-40B4-BE49-F238E27FC236}">
                <a16:creationId xmlns:a16="http://schemas.microsoft.com/office/drawing/2014/main" id="{CB5C1FA3-B141-D0AE-100A-0A6E7BAEBF25}"/>
              </a:ext>
            </a:extLst>
          </p:cNvPr>
          <p:cNvSpPr>
            <a:spLocks noChangeArrowheads="1"/>
          </p:cNvSpPr>
          <p:nvPr/>
        </p:nvSpPr>
        <p:spPr bwMode="auto">
          <a:xfrm>
            <a:off x="1328865" y="3096893"/>
            <a:ext cx="1600643" cy="1600644"/>
          </a:xfrm>
          <a:prstGeom prst="ellipse">
            <a:avLst/>
          </a:prstGeom>
          <a:solidFill>
            <a:sysClr val="window" lastClr="FFFFFF"/>
          </a:solidFill>
          <a:ln w="15875" cap="flat">
            <a:noFill/>
            <a:prstDash val="solid"/>
            <a:miter lim="800000"/>
            <a:headEnd/>
            <a:tailEnd/>
          </a:ln>
          <a:effectLst>
            <a:outerShdw dist="38100" dir="5400000" algn="t"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Oval 19">
            <a:extLst>
              <a:ext uri="{FF2B5EF4-FFF2-40B4-BE49-F238E27FC236}">
                <a16:creationId xmlns:a16="http://schemas.microsoft.com/office/drawing/2014/main" id="{BEABC1E5-849A-6ED2-128E-C0B4D9D2BCDD}"/>
              </a:ext>
            </a:extLst>
          </p:cNvPr>
          <p:cNvSpPr>
            <a:spLocks noChangeArrowheads="1"/>
          </p:cNvSpPr>
          <p:nvPr/>
        </p:nvSpPr>
        <p:spPr bwMode="auto">
          <a:xfrm>
            <a:off x="3319859" y="1529295"/>
            <a:ext cx="1189639" cy="1189639"/>
          </a:xfrm>
          <a:prstGeom prst="ellipse">
            <a:avLst/>
          </a:pr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Oval 20">
            <a:extLst>
              <a:ext uri="{FF2B5EF4-FFF2-40B4-BE49-F238E27FC236}">
                <a16:creationId xmlns:a16="http://schemas.microsoft.com/office/drawing/2014/main" id="{C30B9474-1403-E59B-5991-838294DB39F1}"/>
              </a:ext>
            </a:extLst>
          </p:cNvPr>
          <p:cNvSpPr>
            <a:spLocks noChangeArrowheads="1"/>
          </p:cNvSpPr>
          <p:nvPr/>
        </p:nvSpPr>
        <p:spPr bwMode="auto">
          <a:xfrm>
            <a:off x="4048927" y="3301361"/>
            <a:ext cx="1189639" cy="1189639"/>
          </a:xfrm>
          <a:prstGeom prst="ellipse">
            <a:avLst/>
          </a:pr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Oval 21">
            <a:extLst>
              <a:ext uri="{FF2B5EF4-FFF2-40B4-BE49-F238E27FC236}">
                <a16:creationId xmlns:a16="http://schemas.microsoft.com/office/drawing/2014/main" id="{81878288-E72C-4271-8479-0D697C7548C0}"/>
              </a:ext>
            </a:extLst>
          </p:cNvPr>
          <p:cNvSpPr>
            <a:spLocks noChangeArrowheads="1"/>
          </p:cNvSpPr>
          <p:nvPr/>
        </p:nvSpPr>
        <p:spPr bwMode="auto">
          <a:xfrm>
            <a:off x="3311597" y="5079625"/>
            <a:ext cx="1187573" cy="1189639"/>
          </a:xfrm>
          <a:prstGeom prst="ellipse">
            <a:avLst/>
          </a:pr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22">
            <a:extLst>
              <a:ext uri="{FF2B5EF4-FFF2-40B4-BE49-F238E27FC236}">
                <a16:creationId xmlns:a16="http://schemas.microsoft.com/office/drawing/2014/main" id="{93A60893-02C6-6339-4402-87C8A1E6BB15}"/>
              </a:ext>
            </a:extLst>
          </p:cNvPr>
          <p:cNvSpPr>
            <a:spLocks/>
          </p:cNvSpPr>
          <p:nvPr/>
        </p:nvSpPr>
        <p:spPr bwMode="auto">
          <a:xfrm>
            <a:off x="2762216" y="2435983"/>
            <a:ext cx="828203" cy="826138"/>
          </a:xfrm>
          <a:custGeom>
            <a:avLst/>
            <a:gdLst>
              <a:gd name="T0" fmla="*/ 0 w 401"/>
              <a:gd name="T1" fmla="*/ 310 h 400"/>
              <a:gd name="T2" fmla="*/ 313 w 401"/>
              <a:gd name="T3" fmla="*/ 0 h 400"/>
              <a:gd name="T4" fmla="*/ 391 w 401"/>
              <a:gd name="T5" fmla="*/ 5 h 400"/>
              <a:gd name="T6" fmla="*/ 401 w 401"/>
              <a:gd name="T7" fmla="*/ 90 h 400"/>
              <a:gd name="T8" fmla="*/ 90 w 401"/>
              <a:gd name="T9" fmla="*/ 400 h 400"/>
              <a:gd name="T10" fmla="*/ 24 w 401"/>
              <a:gd name="T11" fmla="*/ 377 h 400"/>
              <a:gd name="T12" fmla="*/ 0 w 401"/>
              <a:gd name="T13" fmla="*/ 310 h 400"/>
            </a:gdLst>
            <a:ahLst/>
            <a:cxnLst>
              <a:cxn ang="0">
                <a:pos x="T0" y="T1"/>
              </a:cxn>
              <a:cxn ang="0">
                <a:pos x="T2" y="T3"/>
              </a:cxn>
              <a:cxn ang="0">
                <a:pos x="T4" y="T5"/>
              </a:cxn>
              <a:cxn ang="0">
                <a:pos x="T6" y="T7"/>
              </a:cxn>
              <a:cxn ang="0">
                <a:pos x="T8" y="T9"/>
              </a:cxn>
              <a:cxn ang="0">
                <a:pos x="T10" y="T11"/>
              </a:cxn>
              <a:cxn ang="0">
                <a:pos x="T12" y="T13"/>
              </a:cxn>
            </a:cxnLst>
            <a:rect l="0" t="0" r="r" b="b"/>
            <a:pathLst>
              <a:path w="401" h="400">
                <a:moveTo>
                  <a:pt x="0" y="310"/>
                </a:moveTo>
                <a:lnTo>
                  <a:pt x="313" y="0"/>
                </a:lnTo>
                <a:lnTo>
                  <a:pt x="391" y="5"/>
                </a:lnTo>
                <a:lnTo>
                  <a:pt x="401" y="90"/>
                </a:lnTo>
                <a:lnTo>
                  <a:pt x="90" y="400"/>
                </a:lnTo>
                <a:lnTo>
                  <a:pt x="24" y="377"/>
                </a:lnTo>
                <a:lnTo>
                  <a:pt x="0" y="310"/>
                </a:lnTo>
                <a:close/>
              </a:path>
            </a:pathLst>
          </a:custGeom>
          <a:solidFill>
            <a:srgbClr val="F3BE9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Freeform 23">
            <a:extLst>
              <a:ext uri="{FF2B5EF4-FFF2-40B4-BE49-F238E27FC236}">
                <a16:creationId xmlns:a16="http://schemas.microsoft.com/office/drawing/2014/main" id="{8D0B3127-07D6-6178-4B2C-120B1086E8B6}"/>
              </a:ext>
            </a:extLst>
          </p:cNvPr>
          <p:cNvSpPr>
            <a:spLocks/>
          </p:cNvSpPr>
          <p:nvPr/>
        </p:nvSpPr>
        <p:spPr bwMode="auto">
          <a:xfrm>
            <a:off x="3315728" y="3768130"/>
            <a:ext cx="811680" cy="258169"/>
          </a:xfrm>
          <a:custGeom>
            <a:avLst/>
            <a:gdLst>
              <a:gd name="T0" fmla="*/ 38 w 393"/>
              <a:gd name="T1" fmla="*/ 0 h 125"/>
              <a:gd name="T2" fmla="*/ 362 w 393"/>
              <a:gd name="T3" fmla="*/ 0 h 125"/>
              <a:gd name="T4" fmla="*/ 393 w 393"/>
              <a:gd name="T5" fmla="*/ 35 h 125"/>
              <a:gd name="T6" fmla="*/ 362 w 393"/>
              <a:gd name="T7" fmla="*/ 125 h 125"/>
              <a:gd name="T8" fmla="*/ 40 w 393"/>
              <a:gd name="T9" fmla="*/ 125 h 125"/>
              <a:gd name="T10" fmla="*/ 0 w 393"/>
              <a:gd name="T11" fmla="*/ 38 h 125"/>
              <a:gd name="T12" fmla="*/ 38 w 393"/>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393" h="125">
                <a:moveTo>
                  <a:pt x="38" y="0"/>
                </a:moveTo>
                <a:lnTo>
                  <a:pt x="362" y="0"/>
                </a:lnTo>
                <a:lnTo>
                  <a:pt x="393" y="35"/>
                </a:lnTo>
                <a:lnTo>
                  <a:pt x="362" y="125"/>
                </a:lnTo>
                <a:lnTo>
                  <a:pt x="40" y="125"/>
                </a:lnTo>
                <a:lnTo>
                  <a:pt x="0" y="38"/>
                </a:lnTo>
                <a:lnTo>
                  <a:pt x="38" y="0"/>
                </a:lnTo>
                <a:close/>
              </a:path>
            </a:pathLst>
          </a:custGeom>
          <a:solidFill>
            <a:srgbClr val="F5AE18"/>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24">
            <a:extLst>
              <a:ext uri="{FF2B5EF4-FFF2-40B4-BE49-F238E27FC236}">
                <a16:creationId xmlns:a16="http://schemas.microsoft.com/office/drawing/2014/main" id="{982358F7-F405-5CF3-D9D7-4ECCCAF075CC}"/>
              </a:ext>
            </a:extLst>
          </p:cNvPr>
          <p:cNvSpPr>
            <a:spLocks/>
          </p:cNvSpPr>
          <p:nvPr/>
        </p:nvSpPr>
        <p:spPr bwMode="auto">
          <a:xfrm>
            <a:off x="3086475" y="4864829"/>
            <a:ext cx="518402" cy="493619"/>
          </a:xfrm>
          <a:custGeom>
            <a:avLst/>
            <a:gdLst>
              <a:gd name="T0" fmla="*/ 99 w 251"/>
              <a:gd name="T1" fmla="*/ 0 h 239"/>
              <a:gd name="T2" fmla="*/ 246 w 251"/>
              <a:gd name="T3" fmla="*/ 147 h 239"/>
              <a:gd name="T4" fmla="*/ 251 w 251"/>
              <a:gd name="T5" fmla="*/ 222 h 239"/>
              <a:gd name="T6" fmla="*/ 151 w 251"/>
              <a:gd name="T7" fmla="*/ 239 h 239"/>
              <a:gd name="T8" fmla="*/ 0 w 251"/>
              <a:gd name="T9" fmla="*/ 85 h 239"/>
              <a:gd name="T10" fmla="*/ 12 w 251"/>
              <a:gd name="T11" fmla="*/ 42 h 239"/>
              <a:gd name="T12" fmla="*/ 99 w 25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51" h="239">
                <a:moveTo>
                  <a:pt x="99" y="0"/>
                </a:moveTo>
                <a:lnTo>
                  <a:pt x="246" y="147"/>
                </a:lnTo>
                <a:lnTo>
                  <a:pt x="251" y="222"/>
                </a:lnTo>
                <a:lnTo>
                  <a:pt x="151" y="239"/>
                </a:lnTo>
                <a:lnTo>
                  <a:pt x="0" y="85"/>
                </a:lnTo>
                <a:lnTo>
                  <a:pt x="12" y="42"/>
                </a:lnTo>
                <a:lnTo>
                  <a:pt x="99" y="0"/>
                </a:lnTo>
                <a:close/>
              </a:path>
            </a:pathLst>
          </a:custGeom>
          <a:solidFill>
            <a:srgbClr val="29345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Oval 18">
            <a:extLst>
              <a:ext uri="{FF2B5EF4-FFF2-40B4-BE49-F238E27FC236}">
                <a16:creationId xmlns:a16="http://schemas.microsoft.com/office/drawing/2014/main" id="{A3758816-5C2E-2C5F-5DF5-19C683CD62F4}"/>
              </a:ext>
            </a:extLst>
          </p:cNvPr>
          <p:cNvSpPr>
            <a:spLocks noChangeArrowheads="1"/>
          </p:cNvSpPr>
          <p:nvPr/>
        </p:nvSpPr>
        <p:spPr bwMode="auto">
          <a:xfrm>
            <a:off x="3503987" y="171342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Oval 18">
            <a:extLst>
              <a:ext uri="{FF2B5EF4-FFF2-40B4-BE49-F238E27FC236}">
                <a16:creationId xmlns:a16="http://schemas.microsoft.com/office/drawing/2014/main" id="{227E214D-EE20-70E0-2922-16C5D43B6CC2}"/>
              </a:ext>
            </a:extLst>
          </p:cNvPr>
          <p:cNvSpPr>
            <a:spLocks noChangeArrowheads="1"/>
          </p:cNvSpPr>
          <p:nvPr/>
        </p:nvSpPr>
        <p:spPr bwMode="auto">
          <a:xfrm>
            <a:off x="4233055" y="3485489"/>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Oval 18">
            <a:extLst>
              <a:ext uri="{FF2B5EF4-FFF2-40B4-BE49-F238E27FC236}">
                <a16:creationId xmlns:a16="http://schemas.microsoft.com/office/drawing/2014/main" id="{AE4C2C9A-8531-F57F-45BF-B4BB6FE66ED4}"/>
              </a:ext>
            </a:extLst>
          </p:cNvPr>
          <p:cNvSpPr>
            <a:spLocks noChangeArrowheads="1"/>
          </p:cNvSpPr>
          <p:nvPr/>
        </p:nvSpPr>
        <p:spPr bwMode="auto">
          <a:xfrm>
            <a:off x="3494692" y="5263753"/>
            <a:ext cx="821384" cy="821383"/>
          </a:xfrm>
          <a:prstGeom prst="ellipse">
            <a:avLst/>
          </a:prstGeom>
          <a:solidFill>
            <a:sysClr val="window" lastClr="FFFFFF"/>
          </a:solidFill>
          <a:ln w="158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55">
            <a:extLst>
              <a:ext uri="{FF2B5EF4-FFF2-40B4-BE49-F238E27FC236}">
                <a16:creationId xmlns:a16="http://schemas.microsoft.com/office/drawing/2014/main" id="{317E305F-FE19-BCB1-0088-4BEDF327ABB8}"/>
              </a:ext>
            </a:extLst>
          </p:cNvPr>
          <p:cNvSpPr>
            <a:spLocks noEditPoints="1"/>
          </p:cNvSpPr>
          <p:nvPr/>
        </p:nvSpPr>
        <p:spPr bwMode="auto">
          <a:xfrm>
            <a:off x="7355515" y="1926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55">
            <a:extLst>
              <a:ext uri="{FF2B5EF4-FFF2-40B4-BE49-F238E27FC236}">
                <a16:creationId xmlns:a16="http://schemas.microsoft.com/office/drawing/2014/main" id="{92AB4878-50DB-EC72-410F-21148EB8E9B3}"/>
              </a:ext>
            </a:extLst>
          </p:cNvPr>
          <p:cNvSpPr>
            <a:spLocks noEditPoints="1"/>
          </p:cNvSpPr>
          <p:nvPr/>
        </p:nvSpPr>
        <p:spPr bwMode="auto">
          <a:xfrm>
            <a:off x="7355515" y="3704494"/>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55">
            <a:extLst>
              <a:ext uri="{FF2B5EF4-FFF2-40B4-BE49-F238E27FC236}">
                <a16:creationId xmlns:a16="http://schemas.microsoft.com/office/drawing/2014/main" id="{CE419BC5-4841-0471-DCA8-CFB7B79FF622}"/>
              </a:ext>
            </a:extLst>
          </p:cNvPr>
          <p:cNvSpPr>
            <a:spLocks noEditPoints="1"/>
          </p:cNvSpPr>
          <p:nvPr/>
        </p:nvSpPr>
        <p:spPr bwMode="auto">
          <a:xfrm>
            <a:off x="7355515" y="5479923"/>
            <a:ext cx="387340" cy="38904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0 h 96"/>
              <a:gd name="T12" fmla="*/ 39 w 96"/>
              <a:gd name="T13" fmla="*/ 80 h 96"/>
              <a:gd name="T14" fmla="*/ 38 w 96"/>
              <a:gd name="T15" fmla="*/ 80 h 96"/>
              <a:gd name="T16" fmla="*/ 37 w 96"/>
              <a:gd name="T17" fmla="*/ 80 h 96"/>
              <a:gd name="T18" fmla="*/ 36 w 96"/>
              <a:gd name="T19" fmla="*/ 78 h 96"/>
              <a:gd name="T20" fmla="*/ 36 w 96"/>
              <a:gd name="T21" fmla="*/ 62 h 96"/>
              <a:gd name="T22" fmla="*/ 37 w 96"/>
              <a:gd name="T23" fmla="*/ 60 h 96"/>
              <a:gd name="T24" fmla="*/ 53 w 96"/>
              <a:gd name="T25" fmla="*/ 48 h 96"/>
              <a:gd name="T26" fmla="*/ 37 w 96"/>
              <a:gd name="T27" fmla="*/ 36 h 96"/>
              <a:gd name="T28" fmla="*/ 36 w 96"/>
              <a:gd name="T29" fmla="*/ 34 h 96"/>
              <a:gd name="T30" fmla="*/ 36 w 96"/>
              <a:gd name="T31" fmla="*/ 18 h 96"/>
              <a:gd name="T32" fmla="*/ 37 w 96"/>
              <a:gd name="T33" fmla="*/ 16 h 96"/>
              <a:gd name="T34" fmla="*/ 39 w 96"/>
              <a:gd name="T35" fmla="*/ 16 h 96"/>
              <a:gd name="T36" fmla="*/ 75 w 96"/>
              <a:gd name="T37" fmla="*/ 46 h 96"/>
              <a:gd name="T38" fmla="*/ 76 w 96"/>
              <a:gd name="T39" fmla="*/ 48 h 96"/>
              <a:gd name="T40" fmla="*/ 75 w 96"/>
              <a:gd name="T41"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0"/>
                </a:moveTo>
                <a:cubicBezTo>
                  <a:pt x="39" y="80"/>
                  <a:pt x="39" y="80"/>
                  <a:pt x="39" y="80"/>
                </a:cubicBezTo>
                <a:cubicBezTo>
                  <a:pt x="39" y="80"/>
                  <a:pt x="38" y="80"/>
                  <a:pt x="38" y="80"/>
                </a:cubicBezTo>
                <a:cubicBezTo>
                  <a:pt x="38" y="80"/>
                  <a:pt x="37" y="80"/>
                  <a:pt x="37" y="80"/>
                </a:cubicBezTo>
                <a:cubicBezTo>
                  <a:pt x="36" y="79"/>
                  <a:pt x="36" y="79"/>
                  <a:pt x="36" y="78"/>
                </a:cubicBezTo>
                <a:cubicBezTo>
                  <a:pt x="36" y="62"/>
                  <a:pt x="36" y="62"/>
                  <a:pt x="36" y="62"/>
                </a:cubicBezTo>
                <a:cubicBezTo>
                  <a:pt x="36" y="61"/>
                  <a:pt x="36" y="61"/>
                  <a:pt x="37" y="60"/>
                </a:cubicBezTo>
                <a:cubicBezTo>
                  <a:pt x="53" y="48"/>
                  <a:pt x="53" y="48"/>
                  <a:pt x="53" y="48"/>
                </a:cubicBezTo>
                <a:cubicBezTo>
                  <a:pt x="37" y="36"/>
                  <a:pt x="37" y="36"/>
                  <a:pt x="37" y="36"/>
                </a:cubicBezTo>
                <a:cubicBezTo>
                  <a:pt x="36" y="35"/>
                  <a:pt x="36" y="35"/>
                  <a:pt x="36" y="34"/>
                </a:cubicBezTo>
                <a:cubicBezTo>
                  <a:pt x="36" y="18"/>
                  <a:pt x="36" y="18"/>
                  <a:pt x="36" y="18"/>
                </a:cubicBezTo>
                <a:cubicBezTo>
                  <a:pt x="36" y="17"/>
                  <a:pt x="36" y="17"/>
                  <a:pt x="37" y="16"/>
                </a:cubicBezTo>
                <a:cubicBezTo>
                  <a:pt x="38" y="16"/>
                  <a:pt x="39" y="16"/>
                  <a:pt x="39" y="16"/>
                </a:cubicBezTo>
                <a:cubicBezTo>
                  <a:pt x="75" y="46"/>
                  <a:pt x="75" y="46"/>
                  <a:pt x="75" y="46"/>
                </a:cubicBezTo>
                <a:cubicBezTo>
                  <a:pt x="76" y="47"/>
                  <a:pt x="76" y="47"/>
                  <a:pt x="76" y="48"/>
                </a:cubicBezTo>
                <a:cubicBezTo>
                  <a:pt x="76" y="49"/>
                  <a:pt x="76" y="49"/>
                  <a:pt x="75"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Rectangle 78">
            <a:extLst>
              <a:ext uri="{FF2B5EF4-FFF2-40B4-BE49-F238E27FC236}">
                <a16:creationId xmlns:a16="http://schemas.microsoft.com/office/drawing/2014/main" id="{E7D30F17-351B-5EE9-D6D2-C3A85ECA5584}"/>
              </a:ext>
            </a:extLst>
          </p:cNvPr>
          <p:cNvSpPr/>
          <p:nvPr/>
        </p:nvSpPr>
        <p:spPr>
          <a:xfrm>
            <a:off x="8234803" y="743489"/>
            <a:ext cx="3441259" cy="2215991"/>
          </a:xfrm>
          <a:prstGeom prst="rect">
            <a:avLst/>
          </a:prstGeom>
        </p:spPr>
        <p:txBody>
          <a:bodyPr wrap="square" lIns="0" tIns="0" rIns="0" bIns="0" anchor="t"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Şirketlerin ilk projeleri genelde küçük çaplı bir ekiple olduğundan yeni projelerde öncesinde yaptık düşüncesiyle daha çok yazılımcının ve çalışanın olduğu projelere yeterince yatırım ve zaman ayırmamalarının ve yöneticilerinin kendilerine önceki projeden dolayı güvenmelerinden dolayı ortaya çıkan bir sorundur.</a:t>
            </a:r>
            <a:endParaRPr lang="en-US" sz="1600" dirty="0">
              <a:solidFill>
                <a:srgbClr val="293452"/>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4755724F-68B0-2F91-128F-42FD848C3343}"/>
              </a:ext>
            </a:extLst>
          </p:cNvPr>
          <p:cNvSpPr/>
          <p:nvPr/>
        </p:nvSpPr>
        <p:spPr>
          <a:xfrm>
            <a:off x="8204640" y="3273140"/>
            <a:ext cx="3441259" cy="1231106"/>
          </a:xfrm>
          <a:prstGeom prst="rect">
            <a:avLst/>
          </a:prstGeom>
        </p:spPr>
        <p:txBody>
          <a:bodyPr wrap="square" lIns="0" tIns="0" rIns="0" bIns="0" anchor="ctr"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Ekibin ne yapması gerektiğini bildiği halde piyasa ve üst yöneticilerin zoruyla altından kalkamayacakları bir plana , projeye girişmeleri sonucu oluşan bir hatadır.</a:t>
            </a:r>
            <a:endParaRPr lang="en-US" sz="1600" dirty="0">
              <a:solidFill>
                <a:srgbClr val="293452"/>
              </a:solidFill>
              <a:latin typeface="Segoe UI" panose="020B0502040204020203"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FF996CF-A09C-1A6F-A6D9-6ED4DD7A128A}"/>
              </a:ext>
            </a:extLst>
          </p:cNvPr>
          <p:cNvSpPr/>
          <p:nvPr/>
        </p:nvSpPr>
        <p:spPr>
          <a:xfrm>
            <a:off x="8234803" y="5144171"/>
            <a:ext cx="3441259" cy="1477328"/>
          </a:xfrm>
          <a:prstGeom prst="rect">
            <a:avLst/>
          </a:prstGeom>
        </p:spPr>
        <p:txBody>
          <a:bodyPr wrap="square" lIns="0" tIns="0" rIns="0" bIns="0" anchor="b" anchorCtr="0">
            <a:spAutoFit/>
          </a:bodyPr>
          <a:lstStyle/>
          <a:p>
            <a:pPr>
              <a:spcAft>
                <a:spcPts val="1200"/>
              </a:spcAft>
            </a:pPr>
            <a:r>
              <a:rPr lang="tr-TR" sz="1600" dirty="0">
                <a:solidFill>
                  <a:srgbClr val="293452"/>
                </a:solidFill>
                <a:latin typeface="Segoe UI" panose="020B0502040204020203" pitchFamily="34" charset="0"/>
                <a:cs typeface="Segoe UI" panose="020B0502040204020203" pitchFamily="34" charset="0"/>
              </a:rPr>
              <a:t>İşi basit görmenin yanı sıra projeyi veya planı tam olarak anlayamamanın neticesidir. Genellikle süre konusunda hata yapılır ve güvenlik önlemleri düşünülmediğinden birkaç soruna neden olur.</a:t>
            </a:r>
            <a:endParaRPr lang="en-US" sz="1600" dirty="0">
              <a:solidFill>
                <a:srgbClr val="293452"/>
              </a:solidFill>
              <a:latin typeface="Segoe UI" panose="020B0502040204020203" pitchFamily="34" charset="0"/>
              <a:cs typeface="Segoe UI" panose="020B0502040204020203" pitchFamily="34" charset="0"/>
            </a:endParaRPr>
          </a:p>
        </p:txBody>
      </p:sp>
      <p:cxnSp>
        <p:nvCxnSpPr>
          <p:cNvPr id="87" name="Straight Connector 86">
            <a:extLst>
              <a:ext uri="{FF2B5EF4-FFF2-40B4-BE49-F238E27FC236}">
                <a16:creationId xmlns:a16="http://schemas.microsoft.com/office/drawing/2014/main" id="{24B59C0E-4506-901E-D5C9-2FF7C1EDC7DA}"/>
              </a:ext>
            </a:extLst>
          </p:cNvPr>
          <p:cNvCxnSpPr>
            <a:cxnSpLocks/>
          </p:cNvCxnSpPr>
          <p:nvPr/>
        </p:nvCxnSpPr>
        <p:spPr>
          <a:xfrm>
            <a:off x="8229600" y="2987443"/>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BA48722-0FAB-DD09-DF64-31AB7EB6949C}"/>
              </a:ext>
            </a:extLst>
          </p:cNvPr>
          <p:cNvCxnSpPr>
            <a:cxnSpLocks/>
          </p:cNvCxnSpPr>
          <p:nvPr/>
        </p:nvCxnSpPr>
        <p:spPr>
          <a:xfrm>
            <a:off x="8229600" y="4798978"/>
            <a:ext cx="3962399"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4" name="Graphic 103" descr="Inbox Check outline">
            <a:extLst>
              <a:ext uri="{FF2B5EF4-FFF2-40B4-BE49-F238E27FC236}">
                <a16:creationId xmlns:a16="http://schemas.microsoft.com/office/drawing/2014/main" id="{C90F3FD1-9838-F8B9-6112-D531577E06C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42050" y="1851485"/>
            <a:ext cx="545259" cy="545259"/>
          </a:xfrm>
          <a:prstGeom prst="rect">
            <a:avLst/>
          </a:prstGeom>
        </p:spPr>
      </p:pic>
      <p:pic>
        <p:nvPicPr>
          <p:cNvPr id="107" name="Graphic 106" descr="Upward trend outline">
            <a:extLst>
              <a:ext uri="{FF2B5EF4-FFF2-40B4-BE49-F238E27FC236}">
                <a16:creationId xmlns:a16="http://schemas.microsoft.com/office/drawing/2014/main" id="{43D9CCDC-8641-960A-6565-24B1CE0C1A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118" y="3623551"/>
            <a:ext cx="545259" cy="545259"/>
          </a:xfrm>
          <a:prstGeom prst="rect">
            <a:avLst/>
          </a:prstGeom>
        </p:spPr>
      </p:pic>
      <p:pic>
        <p:nvPicPr>
          <p:cNvPr id="110" name="Graphic 109" descr="Folder Search outline">
            <a:extLst>
              <a:ext uri="{FF2B5EF4-FFF2-40B4-BE49-F238E27FC236}">
                <a16:creationId xmlns:a16="http://schemas.microsoft.com/office/drawing/2014/main" id="{1C7ABEDD-38C0-232E-DC48-5F0830FA519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32755" y="5401815"/>
            <a:ext cx="545259" cy="545259"/>
          </a:xfrm>
          <a:prstGeom prst="rect">
            <a:avLst/>
          </a:prstGeom>
        </p:spPr>
      </p:pic>
      <p:pic>
        <p:nvPicPr>
          <p:cNvPr id="36" name="Graphic 35" descr="Target outline">
            <a:extLst>
              <a:ext uri="{FF2B5EF4-FFF2-40B4-BE49-F238E27FC236}">
                <a16:creationId xmlns:a16="http://schemas.microsoft.com/office/drawing/2014/main" id="{2A57AA03-F647-DFC4-7BDF-D9118A5977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5665" y="3463694"/>
            <a:ext cx="867043" cy="867043"/>
          </a:xfrm>
          <a:prstGeom prst="rect">
            <a:avLst/>
          </a:prstGeom>
        </p:spPr>
      </p:pic>
    </p:spTree>
    <p:extLst>
      <p:ext uri="{BB962C8B-B14F-4D97-AF65-F5344CB8AC3E}">
        <p14:creationId xmlns:p14="http://schemas.microsoft.com/office/powerpoint/2010/main" val="303828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593CD16-83E0-4B7B-B03D-AAEF447C3452}"/>
              </a:ext>
            </a:extLst>
          </p:cNvPr>
          <p:cNvSpPr/>
          <p:nvPr/>
        </p:nvSpPr>
        <p:spPr>
          <a:xfrm>
            <a:off x="0" y="0"/>
            <a:ext cx="6095999" cy="3176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7A4D8C3-AEE1-B099-A926-30D90837046C}"/>
              </a:ext>
            </a:extLst>
          </p:cNvPr>
          <p:cNvSpPr/>
          <p:nvPr/>
        </p:nvSpPr>
        <p:spPr>
          <a:xfrm>
            <a:off x="4591343" y="3553493"/>
            <a:ext cx="1168942" cy="7907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0934CE8E-9DCC-17CE-4B0E-58DDC9E52D99}"/>
              </a:ext>
            </a:extLst>
          </p:cNvPr>
          <p:cNvSpPr/>
          <p:nvPr/>
        </p:nvSpPr>
        <p:spPr>
          <a:xfrm>
            <a:off x="10333248" y="3553493"/>
            <a:ext cx="1168942" cy="7907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060D19B5-8C86-80E8-94C7-9D75E373E485}"/>
              </a:ext>
            </a:extLst>
          </p:cNvPr>
          <p:cNvSpPr/>
          <p:nvPr/>
        </p:nvSpPr>
        <p:spPr>
          <a:xfrm>
            <a:off x="10333248" y="801889"/>
            <a:ext cx="1168942" cy="79073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8746BFF9-4DB1-1B2B-B9FD-278405A0AC35}"/>
              </a:ext>
            </a:extLst>
          </p:cNvPr>
          <p:cNvSpPr/>
          <p:nvPr/>
        </p:nvSpPr>
        <p:spPr>
          <a:xfrm>
            <a:off x="6244390" y="926432"/>
            <a:ext cx="5431674" cy="2249905"/>
          </a:xfrm>
          <a:prstGeom prst="rect">
            <a:avLst/>
          </a:prstGeom>
          <a:solidFill>
            <a:srgbClr val="F5AE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5" name="Rectangle 44">
            <a:extLst>
              <a:ext uri="{FF2B5EF4-FFF2-40B4-BE49-F238E27FC236}">
                <a16:creationId xmlns:a16="http://schemas.microsoft.com/office/drawing/2014/main" id="{FA714588-B58F-90C7-952E-3422B7DE414B}"/>
              </a:ext>
            </a:extLst>
          </p:cNvPr>
          <p:cNvSpPr/>
          <p:nvPr/>
        </p:nvSpPr>
        <p:spPr>
          <a:xfrm>
            <a:off x="6257843" y="3681664"/>
            <a:ext cx="5431674" cy="2249905"/>
          </a:xfrm>
          <a:prstGeom prst="rect">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068544B4-A9C2-7398-A6E5-79DCD4B1D3AF}"/>
              </a:ext>
            </a:extLst>
          </p:cNvPr>
          <p:cNvSpPr/>
          <p:nvPr/>
        </p:nvSpPr>
        <p:spPr>
          <a:xfrm>
            <a:off x="515938" y="3681664"/>
            <a:ext cx="5431674" cy="2249905"/>
          </a:xfrm>
          <a:prstGeom prst="rect">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 name="Straight Connector 8">
            <a:extLst>
              <a:ext uri="{FF2B5EF4-FFF2-40B4-BE49-F238E27FC236}">
                <a16:creationId xmlns:a16="http://schemas.microsoft.com/office/drawing/2014/main" id="{028B4BB1-FBA0-3C50-AA3F-7AEB4D478C16}"/>
              </a:ext>
            </a:extLst>
          </p:cNvPr>
          <p:cNvCxnSpPr/>
          <p:nvPr/>
        </p:nvCxnSpPr>
        <p:spPr>
          <a:xfrm>
            <a:off x="502483" y="3429001"/>
            <a:ext cx="11173581" cy="0"/>
          </a:xfrm>
          <a:prstGeom prst="line">
            <a:avLst/>
          </a:prstGeom>
          <a:ln>
            <a:solidFill>
              <a:schemeClr val="bg1">
                <a:lumMod val="75000"/>
              </a:schemeClr>
            </a:solidFill>
            <a:prstDash val="lgDash"/>
            <a:round/>
          </a:ln>
        </p:spPr>
        <p:style>
          <a:lnRef idx="1">
            <a:schemeClr val="accent1"/>
          </a:lnRef>
          <a:fillRef idx="0">
            <a:schemeClr val="accent1"/>
          </a:fillRef>
          <a:effectRef idx="0">
            <a:schemeClr val="accent1"/>
          </a:effectRef>
          <a:fontRef idx="minor">
            <a:schemeClr val="tx1"/>
          </a:fontRef>
        </p:style>
      </p:cxnSp>
      <p:sp>
        <p:nvSpPr>
          <p:cNvPr id="49" name="Title 1023">
            <a:extLst>
              <a:ext uri="{FF2B5EF4-FFF2-40B4-BE49-F238E27FC236}">
                <a16:creationId xmlns:a16="http://schemas.microsoft.com/office/drawing/2014/main" id="{8E05E5B0-BE9D-3349-7F08-D4A790B81A34}"/>
              </a:ext>
            </a:extLst>
          </p:cNvPr>
          <p:cNvSpPr>
            <a:spLocks noGrp="1"/>
          </p:cNvSpPr>
          <p:nvPr>
            <p:ph type="title"/>
          </p:nvPr>
        </p:nvSpPr>
        <p:spPr>
          <a:xfrm>
            <a:off x="1496946" y="1007072"/>
            <a:ext cx="10837862" cy="1059606"/>
          </a:xfrm>
        </p:spPr>
        <p:txBody>
          <a:bodyPr/>
          <a:lstStyle/>
          <a:p>
            <a:r>
              <a:rPr kumimoji="0" lang="tr-TR" sz="4400" b="1" i="0" u="none" strike="noStrike" kern="1200" cap="none" spc="0" normalizeH="0" baseline="0" noProof="0" dirty="0">
                <a:ln>
                  <a:noFill/>
                </a:ln>
                <a:solidFill>
                  <a:srgbClr val="00144F"/>
                </a:solidFill>
                <a:effectLst/>
                <a:uLnTx/>
                <a:uFillTx/>
                <a:latin typeface="Segoe UI" panose="020B0502040204020203" pitchFamily="34" charset="0"/>
                <a:ea typeface="Segoe UI Black" panose="020B0A02040204020203" pitchFamily="34" charset="0"/>
                <a:cs typeface="Segoe UI" panose="020B0502040204020203" pitchFamily="34" charset="0"/>
              </a:rPr>
              <a:t>Özet</a:t>
            </a:r>
            <a:endParaRPr lang="en-US" dirty="0">
              <a:solidFill>
                <a:srgbClr val="00144F"/>
              </a:solidFill>
            </a:endParaRPr>
          </a:p>
        </p:txBody>
      </p:sp>
      <p:sp>
        <p:nvSpPr>
          <p:cNvPr id="50" name="TextBox 49">
            <a:extLst>
              <a:ext uri="{FF2B5EF4-FFF2-40B4-BE49-F238E27FC236}">
                <a16:creationId xmlns:a16="http://schemas.microsoft.com/office/drawing/2014/main" id="{AC4AE5DE-85FF-C64D-0AA5-E21B350D15A0}"/>
              </a:ext>
            </a:extLst>
          </p:cNvPr>
          <p:cNvSpPr txBox="1"/>
          <p:nvPr/>
        </p:nvSpPr>
        <p:spPr>
          <a:xfrm>
            <a:off x="544720" y="1680741"/>
            <a:ext cx="5006557" cy="741285"/>
          </a:xfrm>
          <a:prstGeom prst="rect">
            <a:avLst/>
          </a:prstGeom>
          <a:noFill/>
        </p:spPr>
        <p:txBody>
          <a:bodyPr wrap="square" lIns="90000" rIns="0" rtlCol="0">
            <a:noAutofit/>
          </a:bodyPr>
          <a:lstStyle/>
          <a:p>
            <a:endParaRPr lang="en-US" dirty="0">
              <a:solidFill>
                <a:srgbClr val="00144F"/>
              </a:solidFill>
              <a:latin typeface="Segoe UI" panose="020B0502040204020203" pitchFamily="34" charset="0"/>
              <a:cs typeface="Segoe UI" panose="020B0502040204020203" pitchFamily="34" charset="0"/>
            </a:endParaRPr>
          </a:p>
        </p:txBody>
      </p:sp>
      <p:sp>
        <p:nvSpPr>
          <p:cNvPr id="10" name="Right Triangle 9">
            <a:extLst>
              <a:ext uri="{FF2B5EF4-FFF2-40B4-BE49-F238E27FC236}">
                <a16:creationId xmlns:a16="http://schemas.microsoft.com/office/drawing/2014/main" id="{52D0588D-7D10-17C6-06AB-77FA867129E9}"/>
              </a:ext>
            </a:extLst>
          </p:cNvPr>
          <p:cNvSpPr/>
          <p:nvPr/>
        </p:nvSpPr>
        <p:spPr>
          <a:xfrm rot="10800000">
            <a:off x="10333248" y="801889"/>
            <a:ext cx="1356269" cy="1356269"/>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ight Triangle 54">
            <a:extLst>
              <a:ext uri="{FF2B5EF4-FFF2-40B4-BE49-F238E27FC236}">
                <a16:creationId xmlns:a16="http://schemas.microsoft.com/office/drawing/2014/main" id="{9DE70C3C-CEE2-0A19-36D3-41E67F6FCFDE}"/>
              </a:ext>
            </a:extLst>
          </p:cNvPr>
          <p:cNvSpPr/>
          <p:nvPr/>
        </p:nvSpPr>
        <p:spPr>
          <a:xfrm rot="10800000">
            <a:off x="10333248" y="3553493"/>
            <a:ext cx="1356269" cy="1356269"/>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Right Triangle 56">
            <a:extLst>
              <a:ext uri="{FF2B5EF4-FFF2-40B4-BE49-F238E27FC236}">
                <a16:creationId xmlns:a16="http://schemas.microsoft.com/office/drawing/2014/main" id="{5C150A78-CA6E-9120-BD65-E6428EEEDBA8}"/>
              </a:ext>
            </a:extLst>
          </p:cNvPr>
          <p:cNvSpPr/>
          <p:nvPr/>
        </p:nvSpPr>
        <p:spPr>
          <a:xfrm rot="10800000">
            <a:off x="4591343" y="3553493"/>
            <a:ext cx="1356269" cy="1356269"/>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5142AA24-30EC-3C24-641E-8BFACBF11C51}"/>
              </a:ext>
            </a:extLst>
          </p:cNvPr>
          <p:cNvSpPr txBox="1"/>
          <p:nvPr/>
        </p:nvSpPr>
        <p:spPr>
          <a:xfrm>
            <a:off x="8154887" y="1392338"/>
            <a:ext cx="3198913" cy="1595620"/>
          </a:xfrm>
          <a:prstGeom prst="rect">
            <a:avLst/>
          </a:prstGeom>
          <a:noFill/>
        </p:spPr>
        <p:txBody>
          <a:bodyPr wrap="square" lIns="0" rIns="0" rtlCol="0">
            <a:noAutofit/>
          </a:bodyPr>
          <a:lstStyle/>
          <a:p>
            <a:r>
              <a:rPr lang="tr-TR" sz="1400" dirty="0">
                <a:latin typeface="Segoe UI" panose="020B0502040204020203" pitchFamily="34" charset="0"/>
                <a:cs typeface="Segoe UI" panose="020B0502040204020203" pitchFamily="34" charset="0"/>
              </a:rPr>
              <a:t>Proje planının kalitesi, geliştirme süreci ve ortaya çıkacak ürünün kalitesi için belirleyicidir. </a:t>
            </a:r>
          </a:p>
          <a:p>
            <a:r>
              <a:rPr lang="tr-TR" sz="1400" dirty="0">
                <a:latin typeface="Segoe UI" panose="020B0502040204020203" pitchFamily="34" charset="0"/>
                <a:cs typeface="Segoe UI" panose="020B0502040204020203" pitchFamily="34" charset="0"/>
              </a:rPr>
              <a:t>Kaliteli bir planda görevler gerçekleşir ve görevler tek kişinin yapabileceği seviyede bölümlenmiştir.</a:t>
            </a:r>
            <a:endParaRPr lang="en-US" sz="1400" dirty="0">
              <a:latin typeface="Segoe UI"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99E00AB7-A170-6725-83D8-80FD2BAD501D}"/>
              </a:ext>
            </a:extLst>
          </p:cNvPr>
          <p:cNvSpPr txBox="1"/>
          <p:nvPr/>
        </p:nvSpPr>
        <p:spPr>
          <a:xfrm>
            <a:off x="8245935" y="4183408"/>
            <a:ext cx="3107866" cy="1282255"/>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Kapalı çevrim yöntemi projeden bağımsız görevlerin olmasını engeller.</a:t>
            </a:r>
          </a:p>
          <a:p>
            <a:r>
              <a:rPr lang="tr-TR" sz="1400" dirty="0">
                <a:solidFill>
                  <a:schemeClr val="bg1"/>
                </a:solidFill>
                <a:latin typeface="Segoe UI" panose="020B0502040204020203" pitchFamily="34" charset="0"/>
                <a:cs typeface="Segoe UI" panose="020B0502040204020203" pitchFamily="34" charset="0"/>
              </a:rPr>
              <a:t>Planlamadaki hataları arka plandaki etkenler dikkate alınarak incelenmelidir.</a:t>
            </a:r>
          </a:p>
          <a:p>
            <a:r>
              <a:rPr lang="tr-TR"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21C7CE2C-449F-B1AF-85DF-6859616D46DB}"/>
              </a:ext>
            </a:extLst>
          </p:cNvPr>
          <p:cNvSpPr txBox="1"/>
          <p:nvPr/>
        </p:nvSpPr>
        <p:spPr>
          <a:xfrm>
            <a:off x="2441628" y="4190132"/>
            <a:ext cx="3109650" cy="1275532"/>
          </a:xfrm>
          <a:prstGeom prst="rect">
            <a:avLst/>
          </a:prstGeom>
          <a:noFill/>
        </p:spPr>
        <p:txBody>
          <a:bodyPr wrap="square" lIns="0" rIns="0" rtlCol="0">
            <a:noAutofit/>
          </a:bodyPr>
          <a:lstStyle/>
          <a:p>
            <a:r>
              <a:rPr lang="tr-TR" sz="1400" dirty="0">
                <a:solidFill>
                  <a:schemeClr val="bg1"/>
                </a:solidFill>
                <a:latin typeface="Segoe UI" panose="020B0502040204020203" pitchFamily="34" charset="0"/>
                <a:cs typeface="Segoe UI" panose="020B0502040204020203" pitchFamily="34" charset="0"/>
              </a:rPr>
              <a:t>Plandaki işlemleri paralel hale getirmek proje süresini kısaltır.</a:t>
            </a:r>
          </a:p>
          <a:p>
            <a:r>
              <a:rPr lang="tr-TR" sz="1400" dirty="0">
                <a:solidFill>
                  <a:schemeClr val="bg1"/>
                </a:solidFill>
                <a:latin typeface="Segoe UI" panose="020B0502040204020203" pitchFamily="34" charset="0"/>
                <a:cs typeface="Segoe UI" panose="020B0502040204020203" pitchFamily="34" charset="0"/>
              </a:rPr>
              <a:t>Proje modüler hale getirilirse, planlama basitleşir ve proje daha kolay takip edilir..</a:t>
            </a:r>
            <a:endParaRPr lang="en-US" sz="1400" dirty="0">
              <a:solidFill>
                <a:schemeClr val="bg1"/>
              </a:solidFill>
              <a:latin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04E8830E-B73F-C0B7-AA10-3701160CFF28}"/>
              </a:ext>
            </a:extLst>
          </p:cNvPr>
          <p:cNvSpPr txBox="1"/>
          <p:nvPr/>
        </p:nvSpPr>
        <p:spPr>
          <a:xfrm>
            <a:off x="10981863" y="968971"/>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3200" b="1" i="1" dirty="0">
                <a:solidFill>
                  <a:srgbClr val="00144F"/>
                </a:solidFill>
                <a:latin typeface="Segoe UI" panose="020B0502040204020203" pitchFamily="34" charset="0"/>
                <a:cs typeface="Segoe UI" panose="020B0502040204020203" pitchFamily="34" charset="0"/>
              </a:rPr>
              <a:t>01</a:t>
            </a:r>
          </a:p>
        </p:txBody>
      </p:sp>
      <p:sp>
        <p:nvSpPr>
          <p:cNvPr id="68" name="TextBox 67">
            <a:extLst>
              <a:ext uri="{FF2B5EF4-FFF2-40B4-BE49-F238E27FC236}">
                <a16:creationId xmlns:a16="http://schemas.microsoft.com/office/drawing/2014/main" id="{0FFB5C03-2428-C5C4-A26E-8CEC2F55B8C5}"/>
              </a:ext>
            </a:extLst>
          </p:cNvPr>
          <p:cNvSpPr txBox="1"/>
          <p:nvPr/>
        </p:nvSpPr>
        <p:spPr>
          <a:xfrm>
            <a:off x="5293975" y="375952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3200" b="1" i="1" dirty="0">
                <a:solidFill>
                  <a:srgbClr val="00144F"/>
                </a:solidFill>
                <a:latin typeface="Segoe UI" panose="020B0502040204020203" pitchFamily="34" charset="0"/>
                <a:cs typeface="Segoe UI" panose="020B0502040204020203" pitchFamily="34" charset="0"/>
              </a:rPr>
              <a:t>02</a:t>
            </a:r>
          </a:p>
        </p:txBody>
      </p:sp>
      <p:sp>
        <p:nvSpPr>
          <p:cNvPr id="69" name="TextBox 68">
            <a:extLst>
              <a:ext uri="{FF2B5EF4-FFF2-40B4-BE49-F238E27FC236}">
                <a16:creationId xmlns:a16="http://schemas.microsoft.com/office/drawing/2014/main" id="{F1D4CBA3-D766-23B2-CFBA-111A7E239BF6}"/>
              </a:ext>
            </a:extLst>
          </p:cNvPr>
          <p:cNvSpPr txBox="1"/>
          <p:nvPr/>
        </p:nvSpPr>
        <p:spPr>
          <a:xfrm>
            <a:off x="11027859" y="3767694"/>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3200" b="1" i="1" dirty="0">
                <a:solidFill>
                  <a:srgbClr val="00144F"/>
                </a:solidFill>
                <a:latin typeface="Segoe UI" panose="020B0502040204020203" pitchFamily="34" charset="0"/>
                <a:cs typeface="Segoe UI" panose="020B0502040204020203" pitchFamily="34" charset="0"/>
              </a:rPr>
              <a:t>03</a:t>
            </a:r>
          </a:p>
        </p:txBody>
      </p:sp>
      <p:sp>
        <p:nvSpPr>
          <p:cNvPr id="70" name="Rectangle 69">
            <a:extLst>
              <a:ext uri="{FF2B5EF4-FFF2-40B4-BE49-F238E27FC236}">
                <a16:creationId xmlns:a16="http://schemas.microsoft.com/office/drawing/2014/main" id="{04B96CC8-CCAC-5DC6-E82D-35A997590063}"/>
              </a:ext>
            </a:extLst>
          </p:cNvPr>
          <p:cNvSpPr/>
          <p:nvPr/>
        </p:nvSpPr>
        <p:spPr>
          <a:xfrm>
            <a:off x="6683219" y="1434899"/>
            <a:ext cx="1356269" cy="1232971"/>
          </a:xfrm>
          <a:prstGeom prst="rect">
            <a:avLst/>
          </a:prstGeom>
          <a:solidFill>
            <a:schemeClr val="bg1"/>
          </a:solidFill>
          <a:ln>
            <a:noFill/>
          </a:ln>
          <a:effectLst>
            <a:outerShdw blurRad="50800" dist="38100" dir="10800000" algn="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2461A6D-72F1-AE62-1B9D-60EB6A02E513}"/>
              </a:ext>
            </a:extLst>
          </p:cNvPr>
          <p:cNvSpPr/>
          <p:nvPr/>
        </p:nvSpPr>
        <p:spPr>
          <a:xfrm>
            <a:off x="6678657" y="4190131"/>
            <a:ext cx="1356269" cy="1232971"/>
          </a:xfrm>
          <a:prstGeom prst="rect">
            <a:avLst/>
          </a:prstGeom>
          <a:solidFill>
            <a:schemeClr val="bg1"/>
          </a:solidFill>
          <a:ln>
            <a:noFill/>
          </a:ln>
          <a:effectLst>
            <a:outerShdw blurRad="50800" dist="38100" dir="10800000" algn="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9F52C11-33C1-1295-ED16-BA9B6FB91240}"/>
              </a:ext>
            </a:extLst>
          </p:cNvPr>
          <p:cNvSpPr/>
          <p:nvPr/>
        </p:nvSpPr>
        <p:spPr>
          <a:xfrm>
            <a:off x="936751" y="4190131"/>
            <a:ext cx="1356269" cy="1232971"/>
          </a:xfrm>
          <a:prstGeom prst="rect">
            <a:avLst/>
          </a:prstGeom>
          <a:solidFill>
            <a:schemeClr val="bg1"/>
          </a:solidFill>
          <a:ln>
            <a:noFill/>
          </a:ln>
          <a:effectLst>
            <a:outerShdw blurRad="50800" dist="38100" dir="10800000" algn="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E207E896-6ABB-C6DF-37AE-5E1E9A44995C}"/>
              </a:ext>
            </a:extLst>
          </p:cNvPr>
          <p:cNvGrpSpPr/>
          <p:nvPr/>
        </p:nvGrpSpPr>
        <p:grpSpPr>
          <a:xfrm>
            <a:off x="7035423" y="1725454"/>
            <a:ext cx="651861" cy="651861"/>
            <a:chOff x="8447088" y="1465263"/>
            <a:chExt cx="331788" cy="331788"/>
          </a:xfrm>
        </p:grpSpPr>
        <p:sp>
          <p:nvSpPr>
            <p:cNvPr id="74" name="Oval 287">
              <a:extLst>
                <a:ext uri="{FF2B5EF4-FFF2-40B4-BE49-F238E27FC236}">
                  <a16:creationId xmlns:a16="http://schemas.microsoft.com/office/drawing/2014/main" id="{6CF30083-5C81-3C0E-12FA-55FDF2761ECC}"/>
                </a:ext>
              </a:extLst>
            </p:cNvPr>
            <p:cNvSpPr>
              <a:spLocks noChangeArrowheads="1"/>
            </p:cNvSpPr>
            <p:nvPr/>
          </p:nvSpPr>
          <p:spPr bwMode="auto">
            <a:xfrm>
              <a:off x="8477250" y="1495426"/>
              <a:ext cx="271463" cy="271463"/>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Line 288">
              <a:extLst>
                <a:ext uri="{FF2B5EF4-FFF2-40B4-BE49-F238E27FC236}">
                  <a16:creationId xmlns:a16="http://schemas.microsoft.com/office/drawing/2014/main" id="{B5F819F6-D4CA-FEF4-D9AC-A3CE016D9E06}"/>
                </a:ext>
              </a:extLst>
            </p:cNvPr>
            <p:cNvSpPr>
              <a:spLocks noChangeShapeType="1"/>
            </p:cNvSpPr>
            <p:nvPr/>
          </p:nvSpPr>
          <p:spPr bwMode="auto">
            <a:xfrm>
              <a:off x="8612188" y="1465263"/>
              <a:ext cx="0" cy="7143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Line 289">
              <a:extLst>
                <a:ext uri="{FF2B5EF4-FFF2-40B4-BE49-F238E27FC236}">
                  <a16:creationId xmlns:a16="http://schemas.microsoft.com/office/drawing/2014/main" id="{ECD29ECB-1578-AD67-14F2-FA85C2ED8C60}"/>
                </a:ext>
              </a:extLst>
            </p:cNvPr>
            <p:cNvSpPr>
              <a:spLocks noChangeShapeType="1"/>
            </p:cNvSpPr>
            <p:nvPr/>
          </p:nvSpPr>
          <p:spPr bwMode="auto">
            <a:xfrm>
              <a:off x="8447088" y="1631951"/>
              <a:ext cx="714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Line 290">
              <a:extLst>
                <a:ext uri="{FF2B5EF4-FFF2-40B4-BE49-F238E27FC236}">
                  <a16:creationId xmlns:a16="http://schemas.microsoft.com/office/drawing/2014/main" id="{EEC49E0F-EA33-3F31-1D13-F1AB4A814930}"/>
                </a:ext>
              </a:extLst>
            </p:cNvPr>
            <p:cNvSpPr>
              <a:spLocks noChangeShapeType="1"/>
            </p:cNvSpPr>
            <p:nvPr/>
          </p:nvSpPr>
          <p:spPr bwMode="auto">
            <a:xfrm flipV="1">
              <a:off x="8612188" y="1725613"/>
              <a:ext cx="0" cy="71438"/>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291">
              <a:extLst>
                <a:ext uri="{FF2B5EF4-FFF2-40B4-BE49-F238E27FC236}">
                  <a16:creationId xmlns:a16="http://schemas.microsoft.com/office/drawing/2014/main" id="{1B3317B2-F0CA-6AEA-44FB-4DD08BC6DDDF}"/>
                </a:ext>
              </a:extLst>
            </p:cNvPr>
            <p:cNvSpPr>
              <a:spLocks noChangeShapeType="1"/>
            </p:cNvSpPr>
            <p:nvPr/>
          </p:nvSpPr>
          <p:spPr bwMode="auto">
            <a:xfrm flipH="1">
              <a:off x="8707438" y="1631951"/>
              <a:ext cx="71438"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Oval 292">
              <a:extLst>
                <a:ext uri="{FF2B5EF4-FFF2-40B4-BE49-F238E27FC236}">
                  <a16:creationId xmlns:a16="http://schemas.microsoft.com/office/drawing/2014/main" id="{83EB24B1-1BEE-726D-4F0D-7740141B565F}"/>
                </a:ext>
              </a:extLst>
            </p:cNvPr>
            <p:cNvSpPr>
              <a:spLocks noChangeArrowheads="1"/>
            </p:cNvSpPr>
            <p:nvPr/>
          </p:nvSpPr>
          <p:spPr bwMode="auto">
            <a:xfrm>
              <a:off x="8583613" y="1571626"/>
              <a:ext cx="58738" cy="60325"/>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293">
              <a:extLst>
                <a:ext uri="{FF2B5EF4-FFF2-40B4-BE49-F238E27FC236}">
                  <a16:creationId xmlns:a16="http://schemas.microsoft.com/office/drawing/2014/main" id="{01BC1007-0343-BF04-E9C0-6961F71358FC}"/>
                </a:ext>
              </a:extLst>
            </p:cNvPr>
            <p:cNvSpPr>
              <a:spLocks/>
            </p:cNvSpPr>
            <p:nvPr/>
          </p:nvSpPr>
          <p:spPr bwMode="auto">
            <a:xfrm>
              <a:off x="8553450" y="1631951"/>
              <a:ext cx="119063" cy="58738"/>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2" name="Group 81">
            <a:extLst>
              <a:ext uri="{FF2B5EF4-FFF2-40B4-BE49-F238E27FC236}">
                <a16:creationId xmlns:a16="http://schemas.microsoft.com/office/drawing/2014/main" id="{BBA7E57A-7388-A3FD-0679-F3D3C78ABF9C}"/>
              </a:ext>
            </a:extLst>
          </p:cNvPr>
          <p:cNvGrpSpPr/>
          <p:nvPr/>
        </p:nvGrpSpPr>
        <p:grpSpPr>
          <a:xfrm>
            <a:off x="1318973" y="4571972"/>
            <a:ext cx="591825" cy="469289"/>
            <a:chOff x="4113213" y="1474788"/>
            <a:chExt cx="360362" cy="285750"/>
          </a:xfrm>
        </p:grpSpPr>
        <p:sp>
          <p:nvSpPr>
            <p:cNvPr id="84" name="Freeform 1459">
              <a:extLst>
                <a:ext uri="{FF2B5EF4-FFF2-40B4-BE49-F238E27FC236}">
                  <a16:creationId xmlns:a16="http://schemas.microsoft.com/office/drawing/2014/main" id="{9EE947A5-220D-E100-3464-7A7C78433952}"/>
                </a:ext>
              </a:extLst>
            </p:cNvPr>
            <p:cNvSpPr>
              <a:spLocks noEditPoints="1"/>
            </p:cNvSpPr>
            <p:nvPr/>
          </p:nvSpPr>
          <p:spPr bwMode="auto">
            <a:xfrm>
              <a:off x="4113213" y="1611313"/>
              <a:ext cx="179388" cy="149225"/>
            </a:xfrm>
            <a:custGeom>
              <a:avLst/>
              <a:gdLst>
                <a:gd name="T0" fmla="*/ 46 w 48"/>
                <a:gd name="T1" fmla="*/ 40 h 40"/>
                <a:gd name="T2" fmla="*/ 2 w 48"/>
                <a:gd name="T3" fmla="*/ 40 h 40"/>
                <a:gd name="T4" fmla="*/ 0 w 48"/>
                <a:gd name="T5" fmla="*/ 39 h 40"/>
                <a:gd name="T6" fmla="*/ 0 w 48"/>
                <a:gd name="T7" fmla="*/ 38 h 40"/>
                <a:gd name="T8" fmla="*/ 8 w 48"/>
                <a:gd name="T9" fmla="*/ 2 h 40"/>
                <a:gd name="T10" fmla="*/ 10 w 48"/>
                <a:gd name="T11" fmla="*/ 0 h 40"/>
                <a:gd name="T12" fmla="*/ 38 w 48"/>
                <a:gd name="T13" fmla="*/ 0 h 40"/>
                <a:gd name="T14" fmla="*/ 40 w 48"/>
                <a:gd name="T15" fmla="*/ 2 h 40"/>
                <a:gd name="T16" fmla="*/ 48 w 48"/>
                <a:gd name="T17" fmla="*/ 38 h 40"/>
                <a:gd name="T18" fmla="*/ 48 w 48"/>
                <a:gd name="T19" fmla="*/ 39 h 40"/>
                <a:gd name="T20" fmla="*/ 46 w 48"/>
                <a:gd name="T21" fmla="*/ 40 h 40"/>
                <a:gd name="T22" fmla="*/ 4 w 48"/>
                <a:gd name="T23" fmla="*/ 36 h 40"/>
                <a:gd name="T24" fmla="*/ 44 w 48"/>
                <a:gd name="T25" fmla="*/ 36 h 40"/>
                <a:gd name="T26" fmla="*/ 36 w 48"/>
                <a:gd name="T27" fmla="*/ 4 h 40"/>
                <a:gd name="T28" fmla="*/ 12 w 48"/>
                <a:gd name="T29" fmla="*/ 4 h 40"/>
                <a:gd name="T30" fmla="*/ 4 w 48"/>
                <a:gd name="T31"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0">
                  <a:moveTo>
                    <a:pt x="46" y="40"/>
                  </a:moveTo>
                  <a:cubicBezTo>
                    <a:pt x="2" y="40"/>
                    <a:pt x="2" y="40"/>
                    <a:pt x="2" y="40"/>
                  </a:cubicBezTo>
                  <a:cubicBezTo>
                    <a:pt x="1" y="40"/>
                    <a:pt x="1" y="40"/>
                    <a:pt x="0" y="39"/>
                  </a:cubicBezTo>
                  <a:cubicBezTo>
                    <a:pt x="0" y="39"/>
                    <a:pt x="0" y="38"/>
                    <a:pt x="0" y="38"/>
                  </a:cubicBezTo>
                  <a:cubicBezTo>
                    <a:pt x="8" y="2"/>
                    <a:pt x="8" y="2"/>
                    <a:pt x="8" y="2"/>
                  </a:cubicBezTo>
                  <a:cubicBezTo>
                    <a:pt x="8" y="1"/>
                    <a:pt x="9" y="0"/>
                    <a:pt x="10" y="0"/>
                  </a:cubicBezTo>
                  <a:cubicBezTo>
                    <a:pt x="38" y="0"/>
                    <a:pt x="38" y="0"/>
                    <a:pt x="38" y="0"/>
                  </a:cubicBezTo>
                  <a:cubicBezTo>
                    <a:pt x="39" y="0"/>
                    <a:pt x="40" y="1"/>
                    <a:pt x="40" y="2"/>
                  </a:cubicBezTo>
                  <a:cubicBezTo>
                    <a:pt x="48" y="38"/>
                    <a:pt x="48" y="38"/>
                    <a:pt x="48" y="38"/>
                  </a:cubicBezTo>
                  <a:cubicBezTo>
                    <a:pt x="48" y="38"/>
                    <a:pt x="48" y="39"/>
                    <a:pt x="48" y="39"/>
                  </a:cubicBezTo>
                  <a:cubicBezTo>
                    <a:pt x="47" y="40"/>
                    <a:pt x="47" y="40"/>
                    <a:pt x="46" y="40"/>
                  </a:cubicBezTo>
                  <a:close/>
                  <a:moveTo>
                    <a:pt x="4" y="36"/>
                  </a:moveTo>
                  <a:cubicBezTo>
                    <a:pt x="44" y="36"/>
                    <a:pt x="44" y="36"/>
                    <a:pt x="44" y="36"/>
                  </a:cubicBezTo>
                  <a:cubicBezTo>
                    <a:pt x="36" y="4"/>
                    <a:pt x="36" y="4"/>
                    <a:pt x="36" y="4"/>
                  </a:cubicBezTo>
                  <a:cubicBezTo>
                    <a:pt x="12" y="4"/>
                    <a:pt x="12" y="4"/>
                    <a:pt x="12" y="4"/>
                  </a:cubicBezTo>
                  <a:lnTo>
                    <a:pt x="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460">
              <a:extLst>
                <a:ext uri="{FF2B5EF4-FFF2-40B4-BE49-F238E27FC236}">
                  <a16:creationId xmlns:a16="http://schemas.microsoft.com/office/drawing/2014/main" id="{32E093DB-3CBE-85BD-8FBE-7686238F372F}"/>
                </a:ext>
              </a:extLst>
            </p:cNvPr>
            <p:cNvSpPr>
              <a:spLocks noEditPoints="1"/>
            </p:cNvSpPr>
            <p:nvPr/>
          </p:nvSpPr>
          <p:spPr bwMode="auto">
            <a:xfrm>
              <a:off x="4292600" y="1611313"/>
              <a:ext cx="180975" cy="149225"/>
            </a:xfrm>
            <a:custGeom>
              <a:avLst/>
              <a:gdLst>
                <a:gd name="T0" fmla="*/ 46 w 48"/>
                <a:gd name="T1" fmla="*/ 40 h 40"/>
                <a:gd name="T2" fmla="*/ 2 w 48"/>
                <a:gd name="T3" fmla="*/ 40 h 40"/>
                <a:gd name="T4" fmla="*/ 0 w 48"/>
                <a:gd name="T5" fmla="*/ 39 h 40"/>
                <a:gd name="T6" fmla="*/ 0 w 48"/>
                <a:gd name="T7" fmla="*/ 38 h 40"/>
                <a:gd name="T8" fmla="*/ 8 w 48"/>
                <a:gd name="T9" fmla="*/ 2 h 40"/>
                <a:gd name="T10" fmla="*/ 10 w 48"/>
                <a:gd name="T11" fmla="*/ 0 h 40"/>
                <a:gd name="T12" fmla="*/ 38 w 48"/>
                <a:gd name="T13" fmla="*/ 0 h 40"/>
                <a:gd name="T14" fmla="*/ 40 w 48"/>
                <a:gd name="T15" fmla="*/ 2 h 40"/>
                <a:gd name="T16" fmla="*/ 48 w 48"/>
                <a:gd name="T17" fmla="*/ 38 h 40"/>
                <a:gd name="T18" fmla="*/ 48 w 48"/>
                <a:gd name="T19" fmla="*/ 39 h 40"/>
                <a:gd name="T20" fmla="*/ 46 w 48"/>
                <a:gd name="T21" fmla="*/ 40 h 40"/>
                <a:gd name="T22" fmla="*/ 4 w 48"/>
                <a:gd name="T23" fmla="*/ 36 h 40"/>
                <a:gd name="T24" fmla="*/ 44 w 48"/>
                <a:gd name="T25" fmla="*/ 36 h 40"/>
                <a:gd name="T26" fmla="*/ 36 w 48"/>
                <a:gd name="T27" fmla="*/ 4 h 40"/>
                <a:gd name="T28" fmla="*/ 12 w 48"/>
                <a:gd name="T29" fmla="*/ 4 h 40"/>
                <a:gd name="T30" fmla="*/ 4 w 48"/>
                <a:gd name="T31"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0">
                  <a:moveTo>
                    <a:pt x="46" y="40"/>
                  </a:moveTo>
                  <a:cubicBezTo>
                    <a:pt x="2" y="40"/>
                    <a:pt x="2" y="40"/>
                    <a:pt x="2" y="40"/>
                  </a:cubicBezTo>
                  <a:cubicBezTo>
                    <a:pt x="1" y="40"/>
                    <a:pt x="1" y="40"/>
                    <a:pt x="0" y="39"/>
                  </a:cubicBezTo>
                  <a:cubicBezTo>
                    <a:pt x="0" y="39"/>
                    <a:pt x="0" y="38"/>
                    <a:pt x="0" y="38"/>
                  </a:cubicBezTo>
                  <a:cubicBezTo>
                    <a:pt x="8" y="2"/>
                    <a:pt x="8" y="2"/>
                    <a:pt x="8" y="2"/>
                  </a:cubicBezTo>
                  <a:cubicBezTo>
                    <a:pt x="8" y="1"/>
                    <a:pt x="9" y="0"/>
                    <a:pt x="10" y="0"/>
                  </a:cubicBezTo>
                  <a:cubicBezTo>
                    <a:pt x="38" y="0"/>
                    <a:pt x="38" y="0"/>
                    <a:pt x="38" y="0"/>
                  </a:cubicBezTo>
                  <a:cubicBezTo>
                    <a:pt x="39" y="0"/>
                    <a:pt x="40" y="1"/>
                    <a:pt x="40" y="2"/>
                  </a:cubicBezTo>
                  <a:cubicBezTo>
                    <a:pt x="48" y="38"/>
                    <a:pt x="48" y="38"/>
                    <a:pt x="48" y="38"/>
                  </a:cubicBezTo>
                  <a:cubicBezTo>
                    <a:pt x="48" y="38"/>
                    <a:pt x="48" y="39"/>
                    <a:pt x="48" y="39"/>
                  </a:cubicBezTo>
                  <a:cubicBezTo>
                    <a:pt x="47" y="40"/>
                    <a:pt x="47" y="40"/>
                    <a:pt x="46" y="40"/>
                  </a:cubicBezTo>
                  <a:close/>
                  <a:moveTo>
                    <a:pt x="4" y="36"/>
                  </a:moveTo>
                  <a:cubicBezTo>
                    <a:pt x="44" y="36"/>
                    <a:pt x="44" y="36"/>
                    <a:pt x="44" y="36"/>
                  </a:cubicBezTo>
                  <a:cubicBezTo>
                    <a:pt x="36" y="4"/>
                    <a:pt x="36" y="4"/>
                    <a:pt x="36" y="4"/>
                  </a:cubicBezTo>
                  <a:cubicBezTo>
                    <a:pt x="12" y="4"/>
                    <a:pt x="12" y="4"/>
                    <a:pt x="12" y="4"/>
                  </a:cubicBezTo>
                  <a:lnTo>
                    <a:pt x="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1461">
              <a:extLst>
                <a:ext uri="{FF2B5EF4-FFF2-40B4-BE49-F238E27FC236}">
                  <a16:creationId xmlns:a16="http://schemas.microsoft.com/office/drawing/2014/main" id="{A44EFF62-3FAC-37F5-C624-226AC27E02AD}"/>
                </a:ext>
              </a:extLst>
            </p:cNvPr>
            <p:cNvSpPr>
              <a:spLocks noEditPoints="1"/>
            </p:cNvSpPr>
            <p:nvPr/>
          </p:nvSpPr>
          <p:spPr bwMode="auto">
            <a:xfrm>
              <a:off x="4203700" y="1474788"/>
              <a:ext cx="179388" cy="150813"/>
            </a:xfrm>
            <a:custGeom>
              <a:avLst/>
              <a:gdLst>
                <a:gd name="T0" fmla="*/ 46 w 48"/>
                <a:gd name="T1" fmla="*/ 40 h 40"/>
                <a:gd name="T2" fmla="*/ 2 w 48"/>
                <a:gd name="T3" fmla="*/ 40 h 40"/>
                <a:gd name="T4" fmla="*/ 0 w 48"/>
                <a:gd name="T5" fmla="*/ 39 h 40"/>
                <a:gd name="T6" fmla="*/ 0 w 48"/>
                <a:gd name="T7" fmla="*/ 38 h 40"/>
                <a:gd name="T8" fmla="*/ 8 w 48"/>
                <a:gd name="T9" fmla="*/ 2 h 40"/>
                <a:gd name="T10" fmla="*/ 10 w 48"/>
                <a:gd name="T11" fmla="*/ 0 h 40"/>
                <a:gd name="T12" fmla="*/ 38 w 48"/>
                <a:gd name="T13" fmla="*/ 0 h 40"/>
                <a:gd name="T14" fmla="*/ 40 w 48"/>
                <a:gd name="T15" fmla="*/ 2 h 40"/>
                <a:gd name="T16" fmla="*/ 48 w 48"/>
                <a:gd name="T17" fmla="*/ 38 h 40"/>
                <a:gd name="T18" fmla="*/ 48 w 48"/>
                <a:gd name="T19" fmla="*/ 39 h 40"/>
                <a:gd name="T20" fmla="*/ 46 w 48"/>
                <a:gd name="T21" fmla="*/ 40 h 40"/>
                <a:gd name="T22" fmla="*/ 4 w 48"/>
                <a:gd name="T23" fmla="*/ 36 h 40"/>
                <a:gd name="T24" fmla="*/ 44 w 48"/>
                <a:gd name="T25" fmla="*/ 36 h 40"/>
                <a:gd name="T26" fmla="*/ 36 w 48"/>
                <a:gd name="T27" fmla="*/ 4 h 40"/>
                <a:gd name="T28" fmla="*/ 12 w 48"/>
                <a:gd name="T29" fmla="*/ 4 h 40"/>
                <a:gd name="T30" fmla="*/ 4 w 48"/>
                <a:gd name="T31"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0">
                  <a:moveTo>
                    <a:pt x="46" y="40"/>
                  </a:moveTo>
                  <a:cubicBezTo>
                    <a:pt x="2" y="40"/>
                    <a:pt x="2" y="40"/>
                    <a:pt x="2" y="40"/>
                  </a:cubicBezTo>
                  <a:cubicBezTo>
                    <a:pt x="1" y="40"/>
                    <a:pt x="1" y="40"/>
                    <a:pt x="0" y="39"/>
                  </a:cubicBezTo>
                  <a:cubicBezTo>
                    <a:pt x="0" y="39"/>
                    <a:pt x="0" y="38"/>
                    <a:pt x="0" y="38"/>
                  </a:cubicBezTo>
                  <a:cubicBezTo>
                    <a:pt x="8" y="2"/>
                    <a:pt x="8" y="2"/>
                    <a:pt x="8" y="2"/>
                  </a:cubicBezTo>
                  <a:cubicBezTo>
                    <a:pt x="8" y="1"/>
                    <a:pt x="9" y="0"/>
                    <a:pt x="10" y="0"/>
                  </a:cubicBezTo>
                  <a:cubicBezTo>
                    <a:pt x="38" y="0"/>
                    <a:pt x="38" y="0"/>
                    <a:pt x="38" y="0"/>
                  </a:cubicBezTo>
                  <a:cubicBezTo>
                    <a:pt x="39" y="0"/>
                    <a:pt x="40" y="1"/>
                    <a:pt x="40" y="2"/>
                  </a:cubicBezTo>
                  <a:cubicBezTo>
                    <a:pt x="48" y="38"/>
                    <a:pt x="48" y="38"/>
                    <a:pt x="48" y="38"/>
                  </a:cubicBezTo>
                  <a:cubicBezTo>
                    <a:pt x="48" y="38"/>
                    <a:pt x="48" y="39"/>
                    <a:pt x="48" y="39"/>
                  </a:cubicBezTo>
                  <a:cubicBezTo>
                    <a:pt x="47" y="40"/>
                    <a:pt x="47" y="40"/>
                    <a:pt x="46" y="40"/>
                  </a:cubicBezTo>
                  <a:close/>
                  <a:moveTo>
                    <a:pt x="4" y="36"/>
                  </a:moveTo>
                  <a:cubicBezTo>
                    <a:pt x="44" y="36"/>
                    <a:pt x="44" y="36"/>
                    <a:pt x="44" y="36"/>
                  </a:cubicBezTo>
                  <a:cubicBezTo>
                    <a:pt x="36" y="4"/>
                    <a:pt x="36" y="4"/>
                    <a:pt x="36" y="4"/>
                  </a:cubicBezTo>
                  <a:cubicBezTo>
                    <a:pt x="12" y="4"/>
                    <a:pt x="12" y="4"/>
                    <a:pt x="12" y="4"/>
                  </a:cubicBezTo>
                  <a:lnTo>
                    <a:pt x="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462">
              <a:extLst>
                <a:ext uri="{FF2B5EF4-FFF2-40B4-BE49-F238E27FC236}">
                  <a16:creationId xmlns:a16="http://schemas.microsoft.com/office/drawing/2014/main" id="{96A0FFCE-E632-C43E-778E-111C1E882F0E}"/>
                </a:ext>
              </a:extLst>
            </p:cNvPr>
            <p:cNvSpPr>
              <a:spLocks/>
            </p:cNvSpPr>
            <p:nvPr/>
          </p:nvSpPr>
          <p:spPr bwMode="auto">
            <a:xfrm>
              <a:off x="4256088" y="1504950"/>
              <a:ext cx="44450" cy="52388"/>
            </a:xfrm>
            <a:custGeom>
              <a:avLst/>
              <a:gdLst>
                <a:gd name="T0" fmla="*/ 2 w 12"/>
                <a:gd name="T1" fmla="*/ 14 h 14"/>
                <a:gd name="T2" fmla="*/ 1 w 12"/>
                <a:gd name="T3" fmla="*/ 14 h 14"/>
                <a:gd name="T4" fmla="*/ 0 w 12"/>
                <a:gd name="T5" fmla="*/ 12 h 14"/>
                <a:gd name="T6" fmla="*/ 2 w 12"/>
                <a:gd name="T7" fmla="*/ 2 h 14"/>
                <a:gd name="T8" fmla="*/ 4 w 12"/>
                <a:gd name="T9" fmla="*/ 0 h 14"/>
                <a:gd name="T10" fmla="*/ 10 w 12"/>
                <a:gd name="T11" fmla="*/ 0 h 14"/>
                <a:gd name="T12" fmla="*/ 12 w 12"/>
                <a:gd name="T13" fmla="*/ 2 h 14"/>
                <a:gd name="T14" fmla="*/ 10 w 12"/>
                <a:gd name="T15" fmla="*/ 4 h 14"/>
                <a:gd name="T16" fmla="*/ 6 w 12"/>
                <a:gd name="T17" fmla="*/ 4 h 14"/>
                <a:gd name="T18" fmla="*/ 4 w 12"/>
                <a:gd name="T19" fmla="*/ 13 h 14"/>
                <a:gd name="T20" fmla="*/ 2 w 12"/>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2" y="14"/>
                  </a:moveTo>
                  <a:cubicBezTo>
                    <a:pt x="2" y="14"/>
                    <a:pt x="1" y="14"/>
                    <a:pt x="1" y="14"/>
                  </a:cubicBezTo>
                  <a:cubicBezTo>
                    <a:pt x="0" y="14"/>
                    <a:pt x="0" y="13"/>
                    <a:pt x="0" y="12"/>
                  </a:cubicBezTo>
                  <a:cubicBezTo>
                    <a:pt x="2" y="2"/>
                    <a:pt x="2" y="2"/>
                    <a:pt x="2" y="2"/>
                  </a:cubicBezTo>
                  <a:cubicBezTo>
                    <a:pt x="2" y="1"/>
                    <a:pt x="3" y="0"/>
                    <a:pt x="4" y="0"/>
                  </a:cubicBezTo>
                  <a:cubicBezTo>
                    <a:pt x="10" y="0"/>
                    <a:pt x="10" y="0"/>
                    <a:pt x="10" y="0"/>
                  </a:cubicBezTo>
                  <a:cubicBezTo>
                    <a:pt x="11" y="0"/>
                    <a:pt x="12" y="1"/>
                    <a:pt x="12" y="2"/>
                  </a:cubicBezTo>
                  <a:cubicBezTo>
                    <a:pt x="12" y="3"/>
                    <a:pt x="11" y="4"/>
                    <a:pt x="10" y="4"/>
                  </a:cubicBezTo>
                  <a:cubicBezTo>
                    <a:pt x="6" y="4"/>
                    <a:pt x="6" y="4"/>
                    <a:pt x="6" y="4"/>
                  </a:cubicBezTo>
                  <a:cubicBezTo>
                    <a:pt x="4" y="13"/>
                    <a:pt x="4" y="13"/>
                    <a:pt x="4" y="13"/>
                  </a:cubicBezTo>
                  <a:cubicBezTo>
                    <a:pt x="3" y="13"/>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463">
              <a:extLst>
                <a:ext uri="{FF2B5EF4-FFF2-40B4-BE49-F238E27FC236}">
                  <a16:creationId xmlns:a16="http://schemas.microsoft.com/office/drawing/2014/main" id="{9A12ABFD-D922-1BBE-D2D2-0434857587DC}"/>
                </a:ext>
              </a:extLst>
            </p:cNvPr>
            <p:cNvSpPr>
              <a:spLocks/>
            </p:cNvSpPr>
            <p:nvPr/>
          </p:nvSpPr>
          <p:spPr bwMode="auto">
            <a:xfrm>
              <a:off x="4165600" y="1641475"/>
              <a:ext cx="44450" cy="52388"/>
            </a:xfrm>
            <a:custGeom>
              <a:avLst/>
              <a:gdLst>
                <a:gd name="T0" fmla="*/ 2 w 12"/>
                <a:gd name="T1" fmla="*/ 14 h 14"/>
                <a:gd name="T2" fmla="*/ 1 w 12"/>
                <a:gd name="T3" fmla="*/ 14 h 14"/>
                <a:gd name="T4" fmla="*/ 0 w 12"/>
                <a:gd name="T5" fmla="*/ 12 h 14"/>
                <a:gd name="T6" fmla="*/ 2 w 12"/>
                <a:gd name="T7" fmla="*/ 2 h 14"/>
                <a:gd name="T8" fmla="*/ 4 w 12"/>
                <a:gd name="T9" fmla="*/ 0 h 14"/>
                <a:gd name="T10" fmla="*/ 10 w 12"/>
                <a:gd name="T11" fmla="*/ 0 h 14"/>
                <a:gd name="T12" fmla="*/ 12 w 12"/>
                <a:gd name="T13" fmla="*/ 2 h 14"/>
                <a:gd name="T14" fmla="*/ 10 w 12"/>
                <a:gd name="T15" fmla="*/ 4 h 14"/>
                <a:gd name="T16" fmla="*/ 6 w 12"/>
                <a:gd name="T17" fmla="*/ 4 h 14"/>
                <a:gd name="T18" fmla="*/ 4 w 12"/>
                <a:gd name="T19" fmla="*/ 13 h 14"/>
                <a:gd name="T20" fmla="*/ 2 w 12"/>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2" y="14"/>
                  </a:moveTo>
                  <a:cubicBezTo>
                    <a:pt x="2" y="14"/>
                    <a:pt x="1" y="14"/>
                    <a:pt x="1" y="14"/>
                  </a:cubicBezTo>
                  <a:cubicBezTo>
                    <a:pt x="0" y="14"/>
                    <a:pt x="0" y="13"/>
                    <a:pt x="0" y="12"/>
                  </a:cubicBezTo>
                  <a:cubicBezTo>
                    <a:pt x="2" y="2"/>
                    <a:pt x="2" y="2"/>
                    <a:pt x="2" y="2"/>
                  </a:cubicBezTo>
                  <a:cubicBezTo>
                    <a:pt x="2" y="1"/>
                    <a:pt x="3" y="0"/>
                    <a:pt x="4" y="0"/>
                  </a:cubicBezTo>
                  <a:cubicBezTo>
                    <a:pt x="10" y="0"/>
                    <a:pt x="10" y="0"/>
                    <a:pt x="10" y="0"/>
                  </a:cubicBezTo>
                  <a:cubicBezTo>
                    <a:pt x="11" y="0"/>
                    <a:pt x="12" y="1"/>
                    <a:pt x="12" y="2"/>
                  </a:cubicBezTo>
                  <a:cubicBezTo>
                    <a:pt x="12" y="3"/>
                    <a:pt x="11" y="4"/>
                    <a:pt x="10" y="4"/>
                  </a:cubicBezTo>
                  <a:cubicBezTo>
                    <a:pt x="6" y="4"/>
                    <a:pt x="6" y="4"/>
                    <a:pt x="6" y="4"/>
                  </a:cubicBezTo>
                  <a:cubicBezTo>
                    <a:pt x="4" y="13"/>
                    <a:pt x="4" y="13"/>
                    <a:pt x="4" y="13"/>
                  </a:cubicBezTo>
                  <a:cubicBezTo>
                    <a:pt x="3" y="13"/>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1464">
              <a:extLst>
                <a:ext uri="{FF2B5EF4-FFF2-40B4-BE49-F238E27FC236}">
                  <a16:creationId xmlns:a16="http://schemas.microsoft.com/office/drawing/2014/main" id="{86550096-E32C-A9DF-B9CF-DA50240D0BA2}"/>
                </a:ext>
              </a:extLst>
            </p:cNvPr>
            <p:cNvSpPr>
              <a:spLocks/>
            </p:cNvSpPr>
            <p:nvPr/>
          </p:nvSpPr>
          <p:spPr bwMode="auto">
            <a:xfrm>
              <a:off x="4344988" y="1641475"/>
              <a:ext cx="46038" cy="52388"/>
            </a:xfrm>
            <a:custGeom>
              <a:avLst/>
              <a:gdLst>
                <a:gd name="T0" fmla="*/ 2 w 12"/>
                <a:gd name="T1" fmla="*/ 14 h 14"/>
                <a:gd name="T2" fmla="*/ 1 w 12"/>
                <a:gd name="T3" fmla="*/ 14 h 14"/>
                <a:gd name="T4" fmla="*/ 0 w 12"/>
                <a:gd name="T5" fmla="*/ 12 h 14"/>
                <a:gd name="T6" fmla="*/ 2 w 12"/>
                <a:gd name="T7" fmla="*/ 2 h 14"/>
                <a:gd name="T8" fmla="*/ 4 w 12"/>
                <a:gd name="T9" fmla="*/ 0 h 14"/>
                <a:gd name="T10" fmla="*/ 10 w 12"/>
                <a:gd name="T11" fmla="*/ 0 h 14"/>
                <a:gd name="T12" fmla="*/ 12 w 12"/>
                <a:gd name="T13" fmla="*/ 2 h 14"/>
                <a:gd name="T14" fmla="*/ 10 w 12"/>
                <a:gd name="T15" fmla="*/ 4 h 14"/>
                <a:gd name="T16" fmla="*/ 6 w 12"/>
                <a:gd name="T17" fmla="*/ 4 h 14"/>
                <a:gd name="T18" fmla="*/ 4 w 12"/>
                <a:gd name="T19" fmla="*/ 13 h 14"/>
                <a:gd name="T20" fmla="*/ 2 w 12"/>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2" y="14"/>
                  </a:moveTo>
                  <a:cubicBezTo>
                    <a:pt x="2" y="14"/>
                    <a:pt x="1" y="14"/>
                    <a:pt x="1" y="14"/>
                  </a:cubicBezTo>
                  <a:cubicBezTo>
                    <a:pt x="0" y="14"/>
                    <a:pt x="0" y="13"/>
                    <a:pt x="0" y="12"/>
                  </a:cubicBezTo>
                  <a:cubicBezTo>
                    <a:pt x="2" y="2"/>
                    <a:pt x="2" y="2"/>
                    <a:pt x="2" y="2"/>
                  </a:cubicBezTo>
                  <a:cubicBezTo>
                    <a:pt x="2" y="1"/>
                    <a:pt x="3" y="0"/>
                    <a:pt x="4" y="0"/>
                  </a:cubicBezTo>
                  <a:cubicBezTo>
                    <a:pt x="10" y="0"/>
                    <a:pt x="10" y="0"/>
                    <a:pt x="10" y="0"/>
                  </a:cubicBezTo>
                  <a:cubicBezTo>
                    <a:pt x="11" y="0"/>
                    <a:pt x="12" y="1"/>
                    <a:pt x="12" y="2"/>
                  </a:cubicBezTo>
                  <a:cubicBezTo>
                    <a:pt x="12" y="3"/>
                    <a:pt x="11" y="4"/>
                    <a:pt x="10" y="4"/>
                  </a:cubicBezTo>
                  <a:cubicBezTo>
                    <a:pt x="6" y="4"/>
                    <a:pt x="6" y="4"/>
                    <a:pt x="6" y="4"/>
                  </a:cubicBezTo>
                  <a:cubicBezTo>
                    <a:pt x="4" y="13"/>
                    <a:pt x="4" y="13"/>
                    <a:pt x="4" y="13"/>
                  </a:cubicBezTo>
                  <a:cubicBezTo>
                    <a:pt x="3" y="13"/>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90" name="Graphic 89" descr="Bullseye outline">
            <a:extLst>
              <a:ext uri="{FF2B5EF4-FFF2-40B4-BE49-F238E27FC236}">
                <a16:creationId xmlns:a16="http://schemas.microsoft.com/office/drawing/2014/main" id="{C140CC92-5C93-B5DF-BDDD-413E07D62C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048852" y="4498677"/>
            <a:ext cx="615878" cy="615878"/>
          </a:xfrm>
          <a:prstGeom prst="rect">
            <a:avLst/>
          </a:prstGeom>
        </p:spPr>
      </p:pic>
    </p:spTree>
    <p:extLst>
      <p:ext uri="{BB962C8B-B14F-4D97-AF65-F5344CB8AC3E}">
        <p14:creationId xmlns:p14="http://schemas.microsoft.com/office/powerpoint/2010/main" val="160480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F607E8F0-7A2D-0629-0DCF-70236B9473A6}"/>
              </a:ext>
            </a:extLst>
          </p:cNvPr>
          <p:cNvSpPr/>
          <p:nvPr/>
        </p:nvSpPr>
        <p:spPr>
          <a:xfrm flipH="1">
            <a:off x="11636540" y="4395213"/>
            <a:ext cx="2697496" cy="949708"/>
          </a:xfrm>
          <a:prstGeom prst="rect">
            <a:avLst/>
          </a:prstGeom>
          <a:gradFill>
            <a:gsLst>
              <a:gs pos="100000">
                <a:srgbClr val="3E658E">
                  <a:alpha val="0"/>
                </a:srgbClr>
              </a:gs>
              <a:gs pos="34000">
                <a:srgbClr val="E3E9E9">
                  <a:alpha val="2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6" name="Freeform: Shape 325">
            <a:extLst>
              <a:ext uri="{FF2B5EF4-FFF2-40B4-BE49-F238E27FC236}">
                <a16:creationId xmlns:a16="http://schemas.microsoft.com/office/drawing/2014/main" id="{E6529863-8E71-1DDA-E53B-6029FF0F47DE}"/>
              </a:ext>
            </a:extLst>
          </p:cNvPr>
          <p:cNvSpPr/>
          <p:nvPr/>
        </p:nvSpPr>
        <p:spPr>
          <a:xfrm>
            <a:off x="0" y="1"/>
            <a:ext cx="12192000" cy="3943977"/>
          </a:xfrm>
          <a:custGeom>
            <a:avLst/>
            <a:gdLst>
              <a:gd name="connsiteX0" fmla="*/ 0 w 12192000"/>
              <a:gd name="connsiteY0" fmla="*/ 0 h 3943977"/>
              <a:gd name="connsiteX1" fmla="*/ 12192000 w 12192000"/>
              <a:gd name="connsiteY1" fmla="*/ 0 h 3943977"/>
              <a:gd name="connsiteX2" fmla="*/ 12192000 w 12192000"/>
              <a:gd name="connsiteY2" fmla="*/ 1853222 h 3943977"/>
              <a:gd name="connsiteX3" fmla="*/ 11197213 w 12192000"/>
              <a:gd name="connsiteY3" fmla="*/ 1853222 h 3943977"/>
              <a:gd name="connsiteX4" fmla="*/ 11197213 w 12192000"/>
              <a:gd name="connsiteY4" fmla="*/ 1853649 h 3943977"/>
              <a:gd name="connsiteX5" fmla="*/ 10443584 w 12192000"/>
              <a:gd name="connsiteY5" fmla="*/ 1853649 h 3943977"/>
              <a:gd name="connsiteX6" fmla="*/ 9046865 w 12192000"/>
              <a:gd name="connsiteY6" fmla="*/ 1853649 h 3943977"/>
              <a:gd name="connsiteX7" fmla="*/ 4747013 w 12192000"/>
              <a:gd name="connsiteY7" fmla="*/ 1853649 h 3943977"/>
              <a:gd name="connsiteX8" fmla="*/ 4008694 w 12192000"/>
              <a:gd name="connsiteY8" fmla="*/ 2455396 h 3943977"/>
              <a:gd name="connsiteX9" fmla="*/ 3999244 w 12192000"/>
              <a:gd name="connsiteY9" fmla="*/ 2549138 h 3943977"/>
              <a:gd name="connsiteX10" fmla="*/ 3999244 w 12192000"/>
              <a:gd name="connsiteY10" fmla="*/ 3079803 h 3943977"/>
              <a:gd name="connsiteX11" fmla="*/ 3135070 w 12192000"/>
              <a:gd name="connsiteY11" fmla="*/ 3943977 h 3943977"/>
              <a:gd name="connsiteX12" fmla="*/ 1155561 w 12192000"/>
              <a:gd name="connsiteY12" fmla="*/ 3943977 h 3943977"/>
              <a:gd name="connsiteX13" fmla="*/ 0 w 12192000"/>
              <a:gd name="connsiteY13" fmla="*/ 3943977 h 394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943977">
                <a:moveTo>
                  <a:pt x="0" y="0"/>
                </a:moveTo>
                <a:lnTo>
                  <a:pt x="12192000" y="0"/>
                </a:lnTo>
                <a:lnTo>
                  <a:pt x="12192000" y="1853222"/>
                </a:lnTo>
                <a:lnTo>
                  <a:pt x="11197213" y="1853222"/>
                </a:lnTo>
                <a:lnTo>
                  <a:pt x="11197213" y="1853649"/>
                </a:lnTo>
                <a:lnTo>
                  <a:pt x="10443584" y="1853649"/>
                </a:lnTo>
                <a:lnTo>
                  <a:pt x="9046865" y="1853649"/>
                </a:lnTo>
                <a:lnTo>
                  <a:pt x="4747013" y="1853649"/>
                </a:lnTo>
                <a:cubicBezTo>
                  <a:pt x="4382822" y="1853649"/>
                  <a:pt x="4078968" y="2111979"/>
                  <a:pt x="4008694" y="2455396"/>
                </a:cubicBezTo>
                <a:lnTo>
                  <a:pt x="3999244" y="2549138"/>
                </a:lnTo>
                <a:lnTo>
                  <a:pt x="3999244" y="3079803"/>
                </a:lnTo>
                <a:cubicBezTo>
                  <a:pt x="3999244" y="3557073"/>
                  <a:pt x="3612340" y="3943977"/>
                  <a:pt x="3135070" y="3943977"/>
                </a:cubicBezTo>
                <a:lnTo>
                  <a:pt x="1155561" y="3943977"/>
                </a:lnTo>
                <a:lnTo>
                  <a:pt x="0" y="3943977"/>
                </a:lnTo>
                <a:close/>
              </a:path>
            </a:pathLst>
          </a:custGeom>
          <a:solidFill>
            <a:srgbClr val="3E658E"/>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Hexagon 26">
            <a:extLst>
              <a:ext uri="{FF2B5EF4-FFF2-40B4-BE49-F238E27FC236}">
                <a16:creationId xmlns:a16="http://schemas.microsoft.com/office/drawing/2014/main" id="{569FE0E5-012A-3122-F9C2-C0849E54018F}"/>
              </a:ext>
            </a:extLst>
          </p:cNvPr>
          <p:cNvSpPr/>
          <p:nvPr/>
        </p:nvSpPr>
        <p:spPr>
          <a:xfrm>
            <a:off x="0" y="0"/>
            <a:ext cx="2581046" cy="222504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4">
            <a:extLst>
              <a:ext uri="{FF2B5EF4-FFF2-40B4-BE49-F238E27FC236}">
                <a16:creationId xmlns:a16="http://schemas.microsoft.com/office/drawing/2014/main" id="{F9620509-F9F8-8E78-3773-DD7AF359A216}"/>
              </a:ext>
            </a:extLst>
          </p:cNvPr>
          <p:cNvSpPr txBox="1">
            <a:spLocks/>
          </p:cNvSpPr>
          <p:nvPr/>
        </p:nvSpPr>
        <p:spPr>
          <a:xfrm>
            <a:off x="838200" y="365126"/>
            <a:ext cx="10515600" cy="1119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a:lstStyle>
          <a:p>
            <a:r>
              <a:rPr lang="tr-TR" b="0" dirty="0"/>
              <a:t>Hazırlayanlar</a:t>
            </a:r>
            <a:endParaRPr lang="en-US" b="0" dirty="0"/>
          </a:p>
        </p:txBody>
      </p:sp>
      <p:sp>
        <p:nvSpPr>
          <p:cNvPr id="5" name="Graphic 2" descr="An organic corner shape">
            <a:extLst>
              <a:ext uri="{FF2B5EF4-FFF2-40B4-BE49-F238E27FC236}">
                <a16:creationId xmlns:a16="http://schemas.microsoft.com/office/drawing/2014/main" id="{CCF8B8AB-B693-C78A-BE1A-B91BFD90CB7D}"/>
              </a:ext>
            </a:extLst>
          </p:cNvPr>
          <p:cNvSpPr/>
          <p:nvPr/>
        </p:nvSpPr>
        <p:spPr>
          <a:xfrm>
            <a:off x="8191519" y="0"/>
            <a:ext cx="4000480" cy="978745"/>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a:gsLst>
                <a:gs pos="0">
                  <a:schemeClr val="accent1">
                    <a:lumMod val="5000"/>
                    <a:lumOff val="95000"/>
                    <a:alpha val="25000"/>
                  </a:schemeClr>
                </a:gs>
                <a:gs pos="100000">
                  <a:schemeClr val="bg1">
                    <a:alpha val="0"/>
                  </a:schemeClr>
                </a:gs>
              </a:gsLst>
              <a:lin ang="5400000" scaled="1"/>
            </a:gradFill>
            <a:prstDash val="solid"/>
            <a:miter/>
          </a:ln>
        </p:spPr>
        <p:txBody>
          <a:bodyPr rtlCol="0" anchor="ctr"/>
          <a:lstStyle/>
          <a:p>
            <a:endParaRPr lang="en-US"/>
          </a:p>
        </p:txBody>
      </p:sp>
      <p:sp>
        <p:nvSpPr>
          <p:cNvPr id="320" name="Graphic 2" descr="An organic corner shape">
            <a:extLst>
              <a:ext uri="{FF2B5EF4-FFF2-40B4-BE49-F238E27FC236}">
                <a16:creationId xmlns:a16="http://schemas.microsoft.com/office/drawing/2014/main" id="{E4638717-D514-9ADC-7CAB-E6BC04E5D280}"/>
              </a:ext>
            </a:extLst>
          </p:cNvPr>
          <p:cNvSpPr/>
          <p:nvPr/>
        </p:nvSpPr>
        <p:spPr>
          <a:xfrm>
            <a:off x="7908053" y="0"/>
            <a:ext cx="4283946" cy="1119186"/>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flip="none" rotWithShape="1">
              <a:gsLst>
                <a:gs pos="0">
                  <a:schemeClr val="accent1">
                    <a:lumMod val="5000"/>
                    <a:lumOff val="95000"/>
                    <a:alpha val="25000"/>
                  </a:schemeClr>
                </a:gs>
                <a:gs pos="100000">
                  <a:schemeClr val="bg1">
                    <a:alpha val="0"/>
                  </a:schemeClr>
                </a:gs>
              </a:gsLst>
              <a:lin ang="13500000" scaled="1"/>
              <a:tileRect/>
            </a:gradFill>
            <a:prstDash val="solid"/>
            <a:miter/>
          </a:ln>
        </p:spPr>
        <p:txBody>
          <a:bodyPr rtlCol="0" anchor="ctr"/>
          <a:lstStyle/>
          <a:p>
            <a:endParaRPr lang="en-US"/>
          </a:p>
        </p:txBody>
      </p:sp>
      <p:sp>
        <p:nvSpPr>
          <p:cNvPr id="322" name="Graphic 2" descr="An organic corner shape">
            <a:extLst>
              <a:ext uri="{FF2B5EF4-FFF2-40B4-BE49-F238E27FC236}">
                <a16:creationId xmlns:a16="http://schemas.microsoft.com/office/drawing/2014/main" id="{1BAAF683-34CD-FA36-2361-A3C3317D92F1}"/>
              </a:ext>
            </a:extLst>
          </p:cNvPr>
          <p:cNvSpPr/>
          <p:nvPr/>
        </p:nvSpPr>
        <p:spPr>
          <a:xfrm>
            <a:off x="6816884" y="-1"/>
            <a:ext cx="5442648" cy="1368393"/>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flip="none" rotWithShape="1">
              <a:gsLst>
                <a:gs pos="0">
                  <a:schemeClr val="accent1">
                    <a:lumMod val="5000"/>
                    <a:lumOff val="95000"/>
                    <a:alpha val="25000"/>
                  </a:schemeClr>
                </a:gs>
                <a:gs pos="100000">
                  <a:schemeClr val="bg1">
                    <a:alpha val="0"/>
                  </a:schemeClr>
                </a:gs>
              </a:gsLst>
              <a:lin ang="13500000" scaled="1"/>
              <a:tileRect/>
            </a:gradFill>
            <a:prstDash val="solid"/>
            <a:miter/>
          </a:ln>
        </p:spPr>
        <p:txBody>
          <a:bodyPr rtlCol="0" anchor="ctr"/>
          <a:lstStyle/>
          <a:p>
            <a:endParaRPr lang="en-US"/>
          </a:p>
        </p:txBody>
      </p:sp>
      <p:sp>
        <p:nvSpPr>
          <p:cNvPr id="323" name="Graphic 2" descr="An organic corner shape">
            <a:extLst>
              <a:ext uri="{FF2B5EF4-FFF2-40B4-BE49-F238E27FC236}">
                <a16:creationId xmlns:a16="http://schemas.microsoft.com/office/drawing/2014/main" id="{05E61D41-06CA-CBC3-3F4C-C3DB355431CC}"/>
              </a:ext>
            </a:extLst>
          </p:cNvPr>
          <p:cNvSpPr/>
          <p:nvPr/>
        </p:nvSpPr>
        <p:spPr>
          <a:xfrm>
            <a:off x="8732018" y="0"/>
            <a:ext cx="3459982" cy="867765"/>
          </a:xfrm>
          <a:custGeom>
            <a:avLst/>
            <a:gdLst>
              <a:gd name="connsiteX0" fmla="*/ 4000481 w 4000480"/>
              <a:gd name="connsiteY0" fmla="*/ 1363913 h 1363913"/>
              <a:gd name="connsiteX1" fmla="*/ 4000481 w 4000480"/>
              <a:gd name="connsiteY1" fmla="*/ 0 h 1363913"/>
              <a:gd name="connsiteX2" fmla="*/ 0 w 4000480"/>
              <a:gd name="connsiteY2" fmla="*/ 1743 h 1363913"/>
              <a:gd name="connsiteX3" fmla="*/ 1406281 w 4000480"/>
              <a:gd name="connsiteY3" fmla="*/ 945090 h 1363913"/>
              <a:gd name="connsiteX4" fmla="*/ 2463175 w 4000480"/>
              <a:gd name="connsiteY4" fmla="*/ 787870 h 1363913"/>
              <a:gd name="connsiteX5" fmla="*/ 2751420 w 4000480"/>
              <a:gd name="connsiteY5" fmla="*/ 1207132 h 1363913"/>
              <a:gd name="connsiteX6" fmla="*/ 3659829 w 4000480"/>
              <a:gd name="connsiteY6" fmla="*/ 1032443 h 1363913"/>
              <a:gd name="connsiteX7" fmla="*/ 4000481 w 4000480"/>
              <a:gd name="connsiteY7" fmla="*/ 1363913 h 136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480" h="1363913">
                <a:moveTo>
                  <a:pt x="4000481" y="1363913"/>
                </a:moveTo>
                <a:lnTo>
                  <a:pt x="4000481" y="0"/>
                </a:lnTo>
                <a:lnTo>
                  <a:pt x="0" y="1743"/>
                </a:lnTo>
                <a:cubicBezTo>
                  <a:pt x="0" y="1743"/>
                  <a:pt x="552431" y="945090"/>
                  <a:pt x="1406281" y="945090"/>
                </a:cubicBezTo>
                <a:cubicBezTo>
                  <a:pt x="1818170" y="945090"/>
                  <a:pt x="2191864" y="600570"/>
                  <a:pt x="2463175" y="787870"/>
                </a:cubicBezTo>
                <a:cubicBezTo>
                  <a:pt x="2644464" y="913019"/>
                  <a:pt x="2573550" y="1121759"/>
                  <a:pt x="2751420" y="1207132"/>
                </a:cubicBezTo>
                <a:cubicBezTo>
                  <a:pt x="3018806" y="1335472"/>
                  <a:pt x="3318224" y="930573"/>
                  <a:pt x="3659829" y="1032443"/>
                </a:cubicBezTo>
                <a:cubicBezTo>
                  <a:pt x="3837137" y="1085307"/>
                  <a:pt x="4000481" y="1363913"/>
                  <a:pt x="4000481" y="1363913"/>
                </a:cubicBezTo>
                <a:close/>
              </a:path>
            </a:pathLst>
          </a:custGeom>
          <a:noFill/>
          <a:ln w="9525" cap="flat">
            <a:gradFill>
              <a:gsLst>
                <a:gs pos="0">
                  <a:schemeClr val="accent1">
                    <a:lumMod val="5000"/>
                    <a:lumOff val="95000"/>
                    <a:alpha val="25000"/>
                  </a:schemeClr>
                </a:gs>
                <a:gs pos="100000">
                  <a:schemeClr val="bg1">
                    <a:alpha val="0"/>
                  </a:schemeClr>
                </a:gs>
              </a:gsLst>
              <a:lin ang="5400000" scaled="1"/>
            </a:gradFill>
            <a:prstDash val="solid"/>
            <a:miter/>
          </a:ln>
        </p:spPr>
        <p:txBody>
          <a:bodyPr rtlCol="0" anchor="ctr"/>
          <a:lstStyle/>
          <a:p>
            <a:endParaRPr lang="en-US"/>
          </a:p>
        </p:txBody>
      </p:sp>
      <p:sp>
        <p:nvSpPr>
          <p:cNvPr id="349" name="Rectangle: Top Corners Rounded 348">
            <a:extLst>
              <a:ext uri="{FF2B5EF4-FFF2-40B4-BE49-F238E27FC236}">
                <a16:creationId xmlns:a16="http://schemas.microsoft.com/office/drawing/2014/main" id="{AC75945F-1685-D9A5-D732-2DC489EEE10D}"/>
              </a:ext>
            </a:extLst>
          </p:cNvPr>
          <p:cNvSpPr/>
          <p:nvPr/>
        </p:nvSpPr>
        <p:spPr>
          <a:xfrm rot="5400000">
            <a:off x="562925" y="1726132"/>
            <a:ext cx="3367013" cy="4492865"/>
          </a:xfrm>
          <a:prstGeom prst="round2SameRect">
            <a:avLst>
              <a:gd name="adj1" fmla="val 5453"/>
              <a:gd name="adj2" fmla="val 0"/>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4" name="Group 353">
            <a:extLst>
              <a:ext uri="{FF2B5EF4-FFF2-40B4-BE49-F238E27FC236}">
                <a16:creationId xmlns:a16="http://schemas.microsoft.com/office/drawing/2014/main" id="{20D25217-0E5C-4B9A-95E4-DB20125BB2DD}"/>
              </a:ext>
            </a:extLst>
          </p:cNvPr>
          <p:cNvGrpSpPr/>
          <p:nvPr/>
        </p:nvGrpSpPr>
        <p:grpSpPr>
          <a:xfrm>
            <a:off x="845815" y="1688783"/>
            <a:ext cx="3285541" cy="2008906"/>
            <a:chOff x="845815" y="1966285"/>
            <a:chExt cx="2585529" cy="1580892"/>
          </a:xfrm>
        </p:grpSpPr>
        <p:sp>
          <p:nvSpPr>
            <p:cNvPr id="10" name="Freeform: Shape 9">
              <a:extLst>
                <a:ext uri="{FF2B5EF4-FFF2-40B4-BE49-F238E27FC236}">
                  <a16:creationId xmlns:a16="http://schemas.microsoft.com/office/drawing/2014/main" id="{36D48F2D-3852-057C-D2B6-55DE1146BADF}"/>
                </a:ext>
              </a:extLst>
            </p:cNvPr>
            <p:cNvSpPr/>
            <p:nvPr/>
          </p:nvSpPr>
          <p:spPr>
            <a:xfrm>
              <a:off x="845815" y="1966285"/>
              <a:ext cx="2579320" cy="1580892"/>
            </a:xfrm>
            <a:custGeom>
              <a:avLst/>
              <a:gdLst>
                <a:gd name="connsiteX0" fmla="*/ 2381649 w 2579320"/>
                <a:gd name="connsiteY0" fmla="*/ 555208 h 1580892"/>
                <a:gd name="connsiteX1" fmla="*/ 1916227 w 2579320"/>
                <a:gd name="connsiteY1" fmla="*/ 276020 h 1580892"/>
                <a:gd name="connsiteX2" fmla="*/ 1346354 w 2579320"/>
                <a:gd name="connsiteY2" fmla="*/ 46221 h 1580892"/>
                <a:gd name="connsiteX3" fmla="*/ 1147329 w 2579320"/>
                <a:gd name="connsiteY3" fmla="*/ 5015 h 1580892"/>
                <a:gd name="connsiteX4" fmla="*/ 364868 w 2579320"/>
                <a:gd name="connsiteY4" fmla="*/ 356072 h 1580892"/>
                <a:gd name="connsiteX5" fmla="*/ 138165 w 2579320"/>
                <a:gd name="connsiteY5" fmla="*/ 601942 h 1580892"/>
                <a:gd name="connsiteX6" fmla="*/ 6403 w 2579320"/>
                <a:gd name="connsiteY6" fmla="*/ 816372 h 1580892"/>
                <a:gd name="connsiteX7" fmla="*/ 85608 w 2579320"/>
                <a:gd name="connsiteY7" fmla="*/ 1069944 h 1580892"/>
                <a:gd name="connsiteX8" fmla="*/ 222824 w 2579320"/>
                <a:gd name="connsiteY8" fmla="*/ 1242395 h 1580892"/>
                <a:gd name="connsiteX9" fmla="*/ 655333 w 2579320"/>
                <a:gd name="connsiteY9" fmla="*/ 1514469 h 1580892"/>
                <a:gd name="connsiteX10" fmla="*/ 1604975 w 2579320"/>
                <a:gd name="connsiteY10" fmla="*/ 1541227 h 1580892"/>
                <a:gd name="connsiteX11" fmla="*/ 1657532 w 2579320"/>
                <a:gd name="connsiteY11" fmla="*/ 1534630 h 1580892"/>
                <a:gd name="connsiteX12" fmla="*/ 2223056 w 2579320"/>
                <a:gd name="connsiteY12" fmla="*/ 1422734 h 1580892"/>
                <a:gd name="connsiteX13" fmla="*/ 2534345 w 2579320"/>
                <a:gd name="connsiteY13" fmla="*/ 748261 h 1580892"/>
                <a:gd name="connsiteX14" fmla="*/ 2381649 w 2579320"/>
                <a:gd name="connsiteY14" fmla="*/ 555208 h 15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9320" h="1580892">
                  <a:moveTo>
                    <a:pt x="2381649" y="555208"/>
                  </a:moveTo>
                  <a:cubicBezTo>
                    <a:pt x="2244064" y="435609"/>
                    <a:pt x="2079427" y="354414"/>
                    <a:pt x="1916227" y="276020"/>
                  </a:cubicBezTo>
                  <a:cubicBezTo>
                    <a:pt x="1733345" y="188044"/>
                    <a:pt x="1542245" y="100363"/>
                    <a:pt x="1346354" y="46221"/>
                  </a:cubicBezTo>
                  <a:cubicBezTo>
                    <a:pt x="1281033" y="27946"/>
                    <a:pt x="1214537" y="14178"/>
                    <a:pt x="1147329" y="5015"/>
                  </a:cubicBezTo>
                  <a:cubicBezTo>
                    <a:pt x="851999" y="-34421"/>
                    <a:pt x="569348" y="165488"/>
                    <a:pt x="364868" y="356072"/>
                  </a:cubicBezTo>
                  <a:cubicBezTo>
                    <a:pt x="283121" y="432107"/>
                    <a:pt x="207332" y="514308"/>
                    <a:pt x="138165" y="601942"/>
                  </a:cubicBezTo>
                  <a:cubicBezTo>
                    <a:pt x="87782" y="665961"/>
                    <a:pt x="27596" y="734403"/>
                    <a:pt x="6403" y="816372"/>
                  </a:cubicBezTo>
                  <a:cubicBezTo>
                    <a:pt x="-18548" y="912641"/>
                    <a:pt x="33603" y="993283"/>
                    <a:pt x="85608" y="1069944"/>
                  </a:cubicBezTo>
                  <a:cubicBezTo>
                    <a:pt x="127292" y="1131568"/>
                    <a:pt x="170635" y="1189285"/>
                    <a:pt x="222824" y="1242395"/>
                  </a:cubicBezTo>
                  <a:cubicBezTo>
                    <a:pt x="344019" y="1365308"/>
                    <a:pt x="492067" y="1458440"/>
                    <a:pt x="655333" y="1514469"/>
                  </a:cubicBezTo>
                  <a:cubicBezTo>
                    <a:pt x="957998" y="1618073"/>
                    <a:pt x="1294054" y="1578784"/>
                    <a:pt x="1604975" y="1541227"/>
                  </a:cubicBezTo>
                  <a:cubicBezTo>
                    <a:pt x="1622518" y="1539115"/>
                    <a:pt x="1640036" y="1536915"/>
                    <a:pt x="1657532" y="1534630"/>
                  </a:cubicBezTo>
                  <a:cubicBezTo>
                    <a:pt x="1849517" y="1509604"/>
                    <a:pt x="2040248" y="1492761"/>
                    <a:pt x="2223056" y="1422734"/>
                  </a:cubicBezTo>
                  <a:cubicBezTo>
                    <a:pt x="2488422" y="1321194"/>
                    <a:pt x="2667175" y="1023100"/>
                    <a:pt x="2534345" y="748261"/>
                  </a:cubicBezTo>
                  <a:cubicBezTo>
                    <a:pt x="2498004" y="673111"/>
                    <a:pt x="2444673" y="609939"/>
                    <a:pt x="2381649" y="555208"/>
                  </a:cubicBezTo>
                  <a:close/>
                </a:path>
              </a:pathLst>
            </a:custGeom>
            <a:solidFill>
              <a:srgbClr val="92E3A9"/>
            </a:solidFill>
            <a:ln w="367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280F833-A8E7-34E8-32BB-C8BCCB7DC19F}"/>
                </a:ext>
              </a:extLst>
            </p:cNvPr>
            <p:cNvSpPr/>
            <p:nvPr/>
          </p:nvSpPr>
          <p:spPr>
            <a:xfrm>
              <a:off x="845815" y="1966285"/>
              <a:ext cx="2579320" cy="1580892"/>
            </a:xfrm>
            <a:custGeom>
              <a:avLst/>
              <a:gdLst>
                <a:gd name="connsiteX0" fmla="*/ 2381649 w 2579320"/>
                <a:gd name="connsiteY0" fmla="*/ 555208 h 1580892"/>
                <a:gd name="connsiteX1" fmla="*/ 1916227 w 2579320"/>
                <a:gd name="connsiteY1" fmla="*/ 276020 h 1580892"/>
                <a:gd name="connsiteX2" fmla="*/ 1346354 w 2579320"/>
                <a:gd name="connsiteY2" fmla="*/ 46221 h 1580892"/>
                <a:gd name="connsiteX3" fmla="*/ 1147329 w 2579320"/>
                <a:gd name="connsiteY3" fmla="*/ 5015 h 1580892"/>
                <a:gd name="connsiteX4" fmla="*/ 364868 w 2579320"/>
                <a:gd name="connsiteY4" fmla="*/ 356072 h 1580892"/>
                <a:gd name="connsiteX5" fmla="*/ 138165 w 2579320"/>
                <a:gd name="connsiteY5" fmla="*/ 601942 h 1580892"/>
                <a:gd name="connsiteX6" fmla="*/ 6403 w 2579320"/>
                <a:gd name="connsiteY6" fmla="*/ 816372 h 1580892"/>
                <a:gd name="connsiteX7" fmla="*/ 85608 w 2579320"/>
                <a:gd name="connsiteY7" fmla="*/ 1069944 h 1580892"/>
                <a:gd name="connsiteX8" fmla="*/ 222824 w 2579320"/>
                <a:gd name="connsiteY8" fmla="*/ 1242395 h 1580892"/>
                <a:gd name="connsiteX9" fmla="*/ 655333 w 2579320"/>
                <a:gd name="connsiteY9" fmla="*/ 1514469 h 1580892"/>
                <a:gd name="connsiteX10" fmla="*/ 1604975 w 2579320"/>
                <a:gd name="connsiteY10" fmla="*/ 1541227 h 1580892"/>
                <a:gd name="connsiteX11" fmla="*/ 1657532 w 2579320"/>
                <a:gd name="connsiteY11" fmla="*/ 1534630 h 1580892"/>
                <a:gd name="connsiteX12" fmla="*/ 2223056 w 2579320"/>
                <a:gd name="connsiteY12" fmla="*/ 1422734 h 1580892"/>
                <a:gd name="connsiteX13" fmla="*/ 2534345 w 2579320"/>
                <a:gd name="connsiteY13" fmla="*/ 748261 h 1580892"/>
                <a:gd name="connsiteX14" fmla="*/ 2381649 w 2579320"/>
                <a:gd name="connsiteY14" fmla="*/ 555208 h 15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9320" h="1580892">
                  <a:moveTo>
                    <a:pt x="2381649" y="555208"/>
                  </a:moveTo>
                  <a:cubicBezTo>
                    <a:pt x="2244064" y="435609"/>
                    <a:pt x="2079427" y="354414"/>
                    <a:pt x="1916227" y="276020"/>
                  </a:cubicBezTo>
                  <a:cubicBezTo>
                    <a:pt x="1733345" y="188044"/>
                    <a:pt x="1542245" y="100363"/>
                    <a:pt x="1346354" y="46221"/>
                  </a:cubicBezTo>
                  <a:cubicBezTo>
                    <a:pt x="1281033" y="27946"/>
                    <a:pt x="1214537" y="14178"/>
                    <a:pt x="1147329" y="5015"/>
                  </a:cubicBezTo>
                  <a:cubicBezTo>
                    <a:pt x="851999" y="-34421"/>
                    <a:pt x="569348" y="165488"/>
                    <a:pt x="364868" y="356072"/>
                  </a:cubicBezTo>
                  <a:cubicBezTo>
                    <a:pt x="283121" y="432107"/>
                    <a:pt x="207332" y="514308"/>
                    <a:pt x="138165" y="601942"/>
                  </a:cubicBezTo>
                  <a:cubicBezTo>
                    <a:pt x="87782" y="665961"/>
                    <a:pt x="27596" y="734403"/>
                    <a:pt x="6403" y="816372"/>
                  </a:cubicBezTo>
                  <a:cubicBezTo>
                    <a:pt x="-18548" y="912641"/>
                    <a:pt x="33603" y="993283"/>
                    <a:pt x="85608" y="1069944"/>
                  </a:cubicBezTo>
                  <a:cubicBezTo>
                    <a:pt x="127292" y="1131568"/>
                    <a:pt x="170635" y="1189285"/>
                    <a:pt x="222824" y="1242395"/>
                  </a:cubicBezTo>
                  <a:cubicBezTo>
                    <a:pt x="344019" y="1365308"/>
                    <a:pt x="492067" y="1458440"/>
                    <a:pt x="655333" y="1514469"/>
                  </a:cubicBezTo>
                  <a:cubicBezTo>
                    <a:pt x="957998" y="1618073"/>
                    <a:pt x="1294054" y="1578784"/>
                    <a:pt x="1604975" y="1541227"/>
                  </a:cubicBezTo>
                  <a:cubicBezTo>
                    <a:pt x="1622518" y="1539115"/>
                    <a:pt x="1640036" y="1536915"/>
                    <a:pt x="1657532" y="1534630"/>
                  </a:cubicBezTo>
                  <a:cubicBezTo>
                    <a:pt x="1849517" y="1509604"/>
                    <a:pt x="2040248" y="1492761"/>
                    <a:pt x="2223056" y="1422734"/>
                  </a:cubicBezTo>
                  <a:cubicBezTo>
                    <a:pt x="2488422" y="1321194"/>
                    <a:pt x="2667175" y="1023100"/>
                    <a:pt x="2534345" y="748261"/>
                  </a:cubicBezTo>
                  <a:cubicBezTo>
                    <a:pt x="2498004" y="673111"/>
                    <a:pt x="2444673" y="609939"/>
                    <a:pt x="2381649" y="555208"/>
                  </a:cubicBezTo>
                  <a:close/>
                </a:path>
              </a:pathLst>
            </a:custGeom>
            <a:solidFill>
              <a:srgbClr val="F0F0F0"/>
            </a:solidFill>
            <a:ln w="367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A9022F-65A9-6F13-9CAD-AF99EF8F9115}"/>
                </a:ext>
              </a:extLst>
            </p:cNvPr>
            <p:cNvSpPr/>
            <p:nvPr/>
          </p:nvSpPr>
          <p:spPr>
            <a:xfrm>
              <a:off x="900528" y="3452124"/>
              <a:ext cx="2530816" cy="3685"/>
            </a:xfrm>
            <a:custGeom>
              <a:avLst/>
              <a:gdLst>
                <a:gd name="connsiteX0" fmla="*/ 0 w 2530816"/>
                <a:gd name="connsiteY0" fmla="*/ 0 h 3685"/>
                <a:gd name="connsiteX1" fmla="*/ 2530816 w 2530816"/>
                <a:gd name="connsiteY1" fmla="*/ 0 h 3685"/>
              </a:gdLst>
              <a:ahLst/>
              <a:cxnLst>
                <a:cxn ang="0">
                  <a:pos x="connsiteX0" y="connsiteY0"/>
                </a:cxn>
                <a:cxn ang="0">
                  <a:pos x="connsiteX1" y="connsiteY1"/>
                </a:cxn>
              </a:cxnLst>
              <a:rect l="l" t="t" r="r" b="b"/>
              <a:pathLst>
                <a:path w="2530816" h="3685">
                  <a:moveTo>
                    <a:pt x="0" y="0"/>
                  </a:moveTo>
                  <a:lnTo>
                    <a:pt x="2530816" y="0"/>
                  </a:lnTo>
                </a:path>
              </a:pathLst>
            </a:custGeom>
            <a:ln w="3677" cap="rnd">
              <a:solidFill>
                <a:srgbClr val="263238"/>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22AB08EE-6476-B97E-418E-02B27D3EFEFD}"/>
                </a:ext>
              </a:extLst>
            </p:cNvPr>
            <p:cNvSpPr/>
            <p:nvPr/>
          </p:nvSpPr>
          <p:spPr>
            <a:xfrm>
              <a:off x="1066640" y="2932493"/>
              <a:ext cx="43468" cy="322783"/>
            </a:xfrm>
            <a:custGeom>
              <a:avLst/>
              <a:gdLst>
                <a:gd name="connsiteX0" fmla="*/ 43352 w 43468"/>
                <a:gd name="connsiteY0" fmla="*/ 501 h 322783"/>
                <a:gd name="connsiteX1" fmla="*/ 43352 w 43468"/>
                <a:gd name="connsiteY1" fmla="*/ 501 h 322783"/>
                <a:gd name="connsiteX2" fmla="*/ 43352 w 43468"/>
                <a:gd name="connsiteY2" fmla="*/ 22 h 322783"/>
                <a:gd name="connsiteX3" fmla="*/ 42873 w 43468"/>
                <a:gd name="connsiteY3" fmla="*/ 207 h 322783"/>
                <a:gd name="connsiteX4" fmla="*/ 18032 w 43468"/>
                <a:gd name="connsiteY4" fmla="*/ 78195 h 322783"/>
                <a:gd name="connsiteX5" fmla="*/ 4284 w 43468"/>
                <a:gd name="connsiteY5" fmla="*/ 159021 h 322783"/>
                <a:gd name="connsiteX6" fmla="*/ 2331 w 43468"/>
                <a:gd name="connsiteY6" fmla="*/ 179439 h 322783"/>
                <a:gd name="connsiteX7" fmla="*/ 1447 w 43468"/>
                <a:gd name="connsiteY7" fmla="*/ 189685 h 322783"/>
                <a:gd name="connsiteX8" fmla="*/ 857 w 43468"/>
                <a:gd name="connsiteY8" fmla="*/ 199931 h 322783"/>
                <a:gd name="connsiteX9" fmla="*/ -28 w 43468"/>
                <a:gd name="connsiteY9" fmla="*/ 220460 h 322783"/>
                <a:gd name="connsiteX10" fmla="*/ -28 w 43468"/>
                <a:gd name="connsiteY10" fmla="*/ 240989 h 322783"/>
                <a:gd name="connsiteX11" fmla="*/ 193 w 43468"/>
                <a:gd name="connsiteY11" fmla="*/ 251235 h 322783"/>
                <a:gd name="connsiteX12" fmla="*/ 820 w 43468"/>
                <a:gd name="connsiteY12" fmla="*/ 261482 h 322783"/>
                <a:gd name="connsiteX13" fmla="*/ 2368 w 43468"/>
                <a:gd name="connsiteY13" fmla="*/ 281937 h 322783"/>
                <a:gd name="connsiteX14" fmla="*/ 7860 w 43468"/>
                <a:gd name="connsiteY14" fmla="*/ 322479 h 322783"/>
                <a:gd name="connsiteX15" fmla="*/ 8191 w 43468"/>
                <a:gd name="connsiteY15" fmla="*/ 322774 h 322783"/>
                <a:gd name="connsiteX16" fmla="*/ 8560 w 43468"/>
                <a:gd name="connsiteY16" fmla="*/ 322483 h 322783"/>
                <a:gd name="connsiteX17" fmla="*/ 8560 w 43468"/>
                <a:gd name="connsiteY17" fmla="*/ 322405 h 322783"/>
                <a:gd name="connsiteX18" fmla="*/ 8560 w 43468"/>
                <a:gd name="connsiteY18" fmla="*/ 322405 h 322783"/>
                <a:gd name="connsiteX19" fmla="*/ 8081 w 43468"/>
                <a:gd name="connsiteY19" fmla="*/ 301913 h 322783"/>
                <a:gd name="connsiteX20" fmla="*/ 7380 w 43468"/>
                <a:gd name="connsiteY20" fmla="*/ 281531 h 322783"/>
                <a:gd name="connsiteX21" fmla="*/ 7159 w 43468"/>
                <a:gd name="connsiteY21" fmla="*/ 261150 h 322783"/>
                <a:gd name="connsiteX22" fmla="*/ 7159 w 43468"/>
                <a:gd name="connsiteY22" fmla="*/ 250978 h 322783"/>
                <a:gd name="connsiteX23" fmla="*/ 7159 w 43468"/>
                <a:gd name="connsiteY23" fmla="*/ 240805 h 322783"/>
                <a:gd name="connsiteX24" fmla="*/ 7159 w 43468"/>
                <a:gd name="connsiteY24" fmla="*/ 220460 h 322783"/>
                <a:gd name="connsiteX25" fmla="*/ 7712 w 43468"/>
                <a:gd name="connsiteY25" fmla="*/ 200116 h 322783"/>
                <a:gd name="connsiteX26" fmla="*/ 7933 w 43468"/>
                <a:gd name="connsiteY26" fmla="*/ 189943 h 322783"/>
                <a:gd name="connsiteX27" fmla="*/ 8523 w 43468"/>
                <a:gd name="connsiteY27" fmla="*/ 179808 h 322783"/>
                <a:gd name="connsiteX28" fmla="*/ 9739 w 43468"/>
                <a:gd name="connsiteY28" fmla="*/ 159463 h 322783"/>
                <a:gd name="connsiteX29" fmla="*/ 21275 w 43468"/>
                <a:gd name="connsiteY29" fmla="*/ 78858 h 322783"/>
                <a:gd name="connsiteX30" fmla="*/ 43352 w 43468"/>
                <a:gd name="connsiteY30" fmla="*/ 501 h 32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68" h="322783">
                  <a:moveTo>
                    <a:pt x="43352" y="501"/>
                  </a:moveTo>
                  <a:lnTo>
                    <a:pt x="43352" y="501"/>
                  </a:lnTo>
                  <a:cubicBezTo>
                    <a:pt x="43470" y="365"/>
                    <a:pt x="43470" y="159"/>
                    <a:pt x="43352" y="22"/>
                  </a:cubicBezTo>
                  <a:cubicBezTo>
                    <a:pt x="43169" y="-55"/>
                    <a:pt x="42957" y="26"/>
                    <a:pt x="42873" y="207"/>
                  </a:cubicBezTo>
                  <a:cubicBezTo>
                    <a:pt x="32371" y="25442"/>
                    <a:pt x="24059" y="51533"/>
                    <a:pt x="18032" y="78195"/>
                  </a:cubicBezTo>
                  <a:cubicBezTo>
                    <a:pt x="11936" y="104857"/>
                    <a:pt x="7346" y="131843"/>
                    <a:pt x="4284" y="159021"/>
                  </a:cubicBezTo>
                  <a:lnTo>
                    <a:pt x="2331" y="179439"/>
                  </a:lnTo>
                  <a:cubicBezTo>
                    <a:pt x="2036" y="182867"/>
                    <a:pt x="1668" y="186258"/>
                    <a:pt x="1447" y="189685"/>
                  </a:cubicBezTo>
                  <a:lnTo>
                    <a:pt x="857" y="199931"/>
                  </a:lnTo>
                  <a:cubicBezTo>
                    <a:pt x="562" y="206750"/>
                    <a:pt x="157" y="213605"/>
                    <a:pt x="-28" y="220460"/>
                  </a:cubicBezTo>
                  <a:lnTo>
                    <a:pt x="-28" y="240989"/>
                  </a:lnTo>
                  <a:lnTo>
                    <a:pt x="193" y="251235"/>
                  </a:lnTo>
                  <a:cubicBezTo>
                    <a:pt x="193" y="254663"/>
                    <a:pt x="599" y="258091"/>
                    <a:pt x="820" y="261482"/>
                  </a:cubicBezTo>
                  <a:cubicBezTo>
                    <a:pt x="1336" y="268300"/>
                    <a:pt x="1741" y="275155"/>
                    <a:pt x="2368" y="281937"/>
                  </a:cubicBezTo>
                  <a:cubicBezTo>
                    <a:pt x="3695" y="295574"/>
                    <a:pt x="5722" y="309100"/>
                    <a:pt x="7860" y="322479"/>
                  </a:cubicBezTo>
                  <a:cubicBezTo>
                    <a:pt x="7878" y="322648"/>
                    <a:pt x="8022" y="322774"/>
                    <a:pt x="8191" y="322774"/>
                  </a:cubicBezTo>
                  <a:cubicBezTo>
                    <a:pt x="8373" y="322796"/>
                    <a:pt x="8538" y="322667"/>
                    <a:pt x="8560" y="322483"/>
                  </a:cubicBezTo>
                  <a:cubicBezTo>
                    <a:pt x="8563" y="322457"/>
                    <a:pt x="8563" y="322431"/>
                    <a:pt x="8560" y="322405"/>
                  </a:cubicBezTo>
                  <a:lnTo>
                    <a:pt x="8560" y="322405"/>
                  </a:lnTo>
                  <a:cubicBezTo>
                    <a:pt x="8560" y="315550"/>
                    <a:pt x="8228" y="308732"/>
                    <a:pt x="8081" y="301913"/>
                  </a:cubicBezTo>
                  <a:cubicBezTo>
                    <a:pt x="7933" y="295095"/>
                    <a:pt x="7307" y="288350"/>
                    <a:pt x="7380" y="281531"/>
                  </a:cubicBezTo>
                  <a:cubicBezTo>
                    <a:pt x="7454" y="274713"/>
                    <a:pt x="7380" y="267968"/>
                    <a:pt x="7159" y="261150"/>
                  </a:cubicBezTo>
                  <a:lnTo>
                    <a:pt x="7159" y="250978"/>
                  </a:lnTo>
                  <a:lnTo>
                    <a:pt x="7159" y="240805"/>
                  </a:lnTo>
                  <a:lnTo>
                    <a:pt x="7159" y="220460"/>
                  </a:lnTo>
                  <a:lnTo>
                    <a:pt x="7712" y="200116"/>
                  </a:lnTo>
                  <a:lnTo>
                    <a:pt x="7933" y="189943"/>
                  </a:lnTo>
                  <a:cubicBezTo>
                    <a:pt x="7933" y="186553"/>
                    <a:pt x="8339" y="183162"/>
                    <a:pt x="8523" y="179808"/>
                  </a:cubicBezTo>
                  <a:lnTo>
                    <a:pt x="9739" y="159463"/>
                  </a:lnTo>
                  <a:cubicBezTo>
                    <a:pt x="12070" y="132399"/>
                    <a:pt x="15921" y="105491"/>
                    <a:pt x="21275" y="78858"/>
                  </a:cubicBezTo>
                  <a:cubicBezTo>
                    <a:pt x="26363" y="52152"/>
                    <a:pt x="33749" y="25936"/>
                    <a:pt x="43352" y="501"/>
                  </a:cubicBezTo>
                  <a:close/>
                </a:path>
              </a:pathLst>
            </a:custGeom>
            <a:solidFill>
              <a:srgbClr val="263238"/>
            </a:solidFill>
            <a:ln w="367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EE13082-A3DB-F75E-7DE5-ED604A1A0603}"/>
                </a:ext>
              </a:extLst>
            </p:cNvPr>
            <p:cNvSpPr/>
            <p:nvPr/>
          </p:nvSpPr>
          <p:spPr>
            <a:xfrm>
              <a:off x="1085040" y="3038941"/>
              <a:ext cx="27914" cy="212545"/>
            </a:xfrm>
            <a:custGeom>
              <a:avLst/>
              <a:gdLst>
                <a:gd name="connsiteX0" fmla="*/ 27864 w 27914"/>
                <a:gd name="connsiteY0" fmla="*/ 458 h 212545"/>
                <a:gd name="connsiteX1" fmla="*/ 27676 w 27914"/>
                <a:gd name="connsiteY1" fmla="*/ 27 h 212545"/>
                <a:gd name="connsiteX2" fmla="*/ 27642 w 27914"/>
                <a:gd name="connsiteY2" fmla="*/ 16 h 212545"/>
                <a:gd name="connsiteX3" fmla="*/ 27212 w 27914"/>
                <a:gd name="connsiteY3" fmla="*/ 204 h 212545"/>
                <a:gd name="connsiteX4" fmla="*/ 27200 w 27914"/>
                <a:gd name="connsiteY4" fmla="*/ 237 h 212545"/>
                <a:gd name="connsiteX5" fmla="*/ 4165 w 27914"/>
                <a:gd name="connsiteY5" fmla="*/ 105020 h 212545"/>
                <a:gd name="connsiteX6" fmla="*/ 111 w 27914"/>
                <a:gd name="connsiteY6" fmla="*/ 158535 h 212545"/>
                <a:gd name="connsiteX7" fmla="*/ 2027 w 27914"/>
                <a:gd name="connsiteY7" fmla="*/ 212235 h 212545"/>
                <a:gd name="connsiteX8" fmla="*/ 2322 w 27914"/>
                <a:gd name="connsiteY8" fmla="*/ 212530 h 212545"/>
                <a:gd name="connsiteX9" fmla="*/ 2720 w 27914"/>
                <a:gd name="connsiteY9" fmla="*/ 212283 h 212545"/>
                <a:gd name="connsiteX10" fmla="*/ 2728 w 27914"/>
                <a:gd name="connsiteY10" fmla="*/ 212235 h 212545"/>
                <a:gd name="connsiteX11" fmla="*/ 7298 w 27914"/>
                <a:gd name="connsiteY11" fmla="*/ 158830 h 212545"/>
                <a:gd name="connsiteX12" fmla="*/ 9878 w 27914"/>
                <a:gd name="connsiteY12" fmla="*/ 105499 h 212545"/>
                <a:gd name="connsiteX13" fmla="*/ 16180 w 27914"/>
                <a:gd name="connsiteY13" fmla="*/ 52573 h 212545"/>
                <a:gd name="connsiteX14" fmla="*/ 27864 w 27914"/>
                <a:gd name="connsiteY14" fmla="*/ 458 h 21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14" h="212545">
                  <a:moveTo>
                    <a:pt x="27864" y="458"/>
                  </a:moveTo>
                  <a:cubicBezTo>
                    <a:pt x="27930" y="289"/>
                    <a:pt x="27849" y="97"/>
                    <a:pt x="27676" y="27"/>
                  </a:cubicBezTo>
                  <a:cubicBezTo>
                    <a:pt x="27665" y="23"/>
                    <a:pt x="27654" y="20"/>
                    <a:pt x="27642" y="16"/>
                  </a:cubicBezTo>
                  <a:cubicBezTo>
                    <a:pt x="27473" y="-50"/>
                    <a:pt x="27278" y="31"/>
                    <a:pt x="27212" y="204"/>
                  </a:cubicBezTo>
                  <a:cubicBezTo>
                    <a:pt x="27207" y="215"/>
                    <a:pt x="27204" y="226"/>
                    <a:pt x="27200" y="237"/>
                  </a:cubicBezTo>
                  <a:cubicBezTo>
                    <a:pt x="15572" y="34178"/>
                    <a:pt x="7844" y="69332"/>
                    <a:pt x="4165" y="105020"/>
                  </a:cubicBezTo>
                  <a:cubicBezTo>
                    <a:pt x="2359" y="122822"/>
                    <a:pt x="479" y="140623"/>
                    <a:pt x="111" y="158535"/>
                  </a:cubicBezTo>
                  <a:cubicBezTo>
                    <a:pt x="-337" y="176459"/>
                    <a:pt x="302" y="194389"/>
                    <a:pt x="2027" y="212235"/>
                  </a:cubicBezTo>
                  <a:cubicBezTo>
                    <a:pt x="2044" y="212390"/>
                    <a:pt x="2167" y="212515"/>
                    <a:pt x="2322" y="212530"/>
                  </a:cubicBezTo>
                  <a:cubicBezTo>
                    <a:pt x="2501" y="212571"/>
                    <a:pt x="2679" y="212460"/>
                    <a:pt x="2720" y="212283"/>
                  </a:cubicBezTo>
                  <a:cubicBezTo>
                    <a:pt x="2724" y="212265"/>
                    <a:pt x="2726" y="212250"/>
                    <a:pt x="2728" y="212235"/>
                  </a:cubicBezTo>
                  <a:cubicBezTo>
                    <a:pt x="4792" y="194397"/>
                    <a:pt x="6082" y="176632"/>
                    <a:pt x="7298" y="158830"/>
                  </a:cubicBezTo>
                  <a:cubicBezTo>
                    <a:pt x="8514" y="141029"/>
                    <a:pt x="8735" y="123264"/>
                    <a:pt x="9878" y="105499"/>
                  </a:cubicBezTo>
                  <a:cubicBezTo>
                    <a:pt x="10985" y="87753"/>
                    <a:pt x="13089" y="70084"/>
                    <a:pt x="16180" y="52573"/>
                  </a:cubicBezTo>
                  <a:cubicBezTo>
                    <a:pt x="19119" y="35000"/>
                    <a:pt x="23020" y="17604"/>
                    <a:pt x="27864" y="458"/>
                  </a:cubicBezTo>
                  <a:close/>
                </a:path>
              </a:pathLst>
            </a:custGeom>
            <a:solidFill>
              <a:srgbClr val="263238"/>
            </a:solidFill>
            <a:ln w="367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FA43BF-F199-698E-2A02-FB088CFE535D}"/>
                </a:ext>
              </a:extLst>
            </p:cNvPr>
            <p:cNvSpPr/>
            <p:nvPr/>
          </p:nvSpPr>
          <p:spPr>
            <a:xfrm>
              <a:off x="1098301" y="3076721"/>
              <a:ext cx="73664" cy="185305"/>
            </a:xfrm>
            <a:custGeom>
              <a:avLst/>
              <a:gdLst>
                <a:gd name="connsiteX0" fmla="*/ 73610 w 73664"/>
                <a:gd name="connsiteY0" fmla="*/ 87 h 185305"/>
                <a:gd name="connsiteX1" fmla="*/ 73094 w 73664"/>
                <a:gd name="connsiteY1" fmla="*/ 87 h 185305"/>
                <a:gd name="connsiteX2" fmla="*/ 33658 w 73664"/>
                <a:gd name="connsiteY2" fmla="*/ 34474 h 185305"/>
                <a:gd name="connsiteX3" fmla="*/ 18252 w 73664"/>
                <a:gd name="connsiteY3" fmla="*/ 55924 h 185305"/>
                <a:gd name="connsiteX4" fmla="*/ 15082 w 73664"/>
                <a:gd name="connsiteY4" fmla="*/ 61674 h 185305"/>
                <a:gd name="connsiteX5" fmla="*/ 12576 w 73664"/>
                <a:gd name="connsiteY5" fmla="*/ 67903 h 185305"/>
                <a:gd name="connsiteX6" fmla="*/ 10438 w 73664"/>
                <a:gd name="connsiteY6" fmla="*/ 74205 h 185305"/>
                <a:gd name="connsiteX7" fmla="*/ 8522 w 73664"/>
                <a:gd name="connsiteY7" fmla="*/ 80544 h 185305"/>
                <a:gd name="connsiteX8" fmla="*/ 340 w 73664"/>
                <a:gd name="connsiteY8" fmla="*/ 132586 h 185305"/>
                <a:gd name="connsiteX9" fmla="*/ 2293 w 73664"/>
                <a:gd name="connsiteY9" fmla="*/ 184995 h 185305"/>
                <a:gd name="connsiteX10" fmla="*/ 2625 w 73664"/>
                <a:gd name="connsiteY10" fmla="*/ 185290 h 185305"/>
                <a:gd name="connsiteX11" fmla="*/ 3022 w 73664"/>
                <a:gd name="connsiteY11" fmla="*/ 185040 h 185305"/>
                <a:gd name="connsiteX12" fmla="*/ 3030 w 73664"/>
                <a:gd name="connsiteY12" fmla="*/ 184959 h 185305"/>
                <a:gd name="connsiteX13" fmla="*/ 7527 w 73664"/>
                <a:gd name="connsiteY13" fmla="*/ 133102 h 185305"/>
                <a:gd name="connsiteX14" fmla="*/ 13977 w 73664"/>
                <a:gd name="connsiteY14" fmla="*/ 82056 h 185305"/>
                <a:gd name="connsiteX15" fmla="*/ 15561 w 73664"/>
                <a:gd name="connsiteY15" fmla="*/ 75864 h 185305"/>
                <a:gd name="connsiteX16" fmla="*/ 17404 w 73664"/>
                <a:gd name="connsiteY16" fmla="*/ 69746 h 185305"/>
                <a:gd name="connsiteX17" fmla="*/ 19505 w 73664"/>
                <a:gd name="connsiteY17" fmla="*/ 63775 h 185305"/>
                <a:gd name="connsiteX18" fmla="*/ 22196 w 73664"/>
                <a:gd name="connsiteY18" fmla="*/ 58099 h 185305"/>
                <a:gd name="connsiteX19" fmla="*/ 36348 w 73664"/>
                <a:gd name="connsiteY19" fmla="*/ 36648 h 185305"/>
                <a:gd name="connsiteX20" fmla="*/ 73389 w 73664"/>
                <a:gd name="connsiteY20" fmla="*/ 603 h 185305"/>
                <a:gd name="connsiteX21" fmla="*/ 73389 w 73664"/>
                <a:gd name="connsiteY21" fmla="*/ 603 h 185305"/>
                <a:gd name="connsiteX22" fmla="*/ 73610 w 73664"/>
                <a:gd name="connsiteY22" fmla="*/ 87 h 18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3664" h="185305">
                  <a:moveTo>
                    <a:pt x="73610" y="87"/>
                  </a:moveTo>
                  <a:cubicBezTo>
                    <a:pt x="73459" y="-38"/>
                    <a:pt x="73245" y="-38"/>
                    <a:pt x="73094" y="87"/>
                  </a:cubicBezTo>
                  <a:cubicBezTo>
                    <a:pt x="58348" y="9574"/>
                    <a:pt x="45065" y="21158"/>
                    <a:pt x="33658" y="34474"/>
                  </a:cubicBezTo>
                  <a:cubicBezTo>
                    <a:pt x="27938" y="41186"/>
                    <a:pt x="22782" y="48358"/>
                    <a:pt x="18252" y="55924"/>
                  </a:cubicBezTo>
                  <a:lnTo>
                    <a:pt x="15082" y="61674"/>
                  </a:lnTo>
                  <a:lnTo>
                    <a:pt x="12576" y="67903"/>
                  </a:lnTo>
                  <a:cubicBezTo>
                    <a:pt x="11738" y="69959"/>
                    <a:pt x="11024" y="72064"/>
                    <a:pt x="10438" y="74205"/>
                  </a:cubicBezTo>
                  <a:cubicBezTo>
                    <a:pt x="9775" y="76306"/>
                    <a:pt x="9075" y="78444"/>
                    <a:pt x="8522" y="80544"/>
                  </a:cubicBezTo>
                  <a:cubicBezTo>
                    <a:pt x="3990" y="97561"/>
                    <a:pt x="1248" y="115002"/>
                    <a:pt x="340" y="132586"/>
                  </a:cubicBezTo>
                  <a:cubicBezTo>
                    <a:pt x="-522" y="150078"/>
                    <a:pt x="132" y="167614"/>
                    <a:pt x="2293" y="184995"/>
                  </a:cubicBezTo>
                  <a:cubicBezTo>
                    <a:pt x="2335" y="185150"/>
                    <a:pt x="2466" y="185268"/>
                    <a:pt x="2625" y="185290"/>
                  </a:cubicBezTo>
                  <a:cubicBezTo>
                    <a:pt x="2804" y="185331"/>
                    <a:pt x="2981" y="185220"/>
                    <a:pt x="3022" y="185040"/>
                  </a:cubicBezTo>
                  <a:cubicBezTo>
                    <a:pt x="3028" y="185014"/>
                    <a:pt x="3031" y="184984"/>
                    <a:pt x="3030" y="184959"/>
                  </a:cubicBezTo>
                  <a:lnTo>
                    <a:pt x="7527" y="133102"/>
                  </a:lnTo>
                  <a:cubicBezTo>
                    <a:pt x="8711" y="115978"/>
                    <a:pt x="10864" y="98936"/>
                    <a:pt x="13977" y="82056"/>
                  </a:cubicBezTo>
                  <a:cubicBezTo>
                    <a:pt x="14456" y="79955"/>
                    <a:pt x="15045" y="77928"/>
                    <a:pt x="15561" y="75864"/>
                  </a:cubicBezTo>
                  <a:cubicBezTo>
                    <a:pt x="16063" y="73792"/>
                    <a:pt x="16678" y="71751"/>
                    <a:pt x="17404" y="69746"/>
                  </a:cubicBezTo>
                  <a:lnTo>
                    <a:pt x="19505" y="63775"/>
                  </a:lnTo>
                  <a:lnTo>
                    <a:pt x="22196" y="58099"/>
                  </a:lnTo>
                  <a:cubicBezTo>
                    <a:pt x="26309" y="50565"/>
                    <a:pt x="31041" y="43393"/>
                    <a:pt x="36348" y="36648"/>
                  </a:cubicBezTo>
                  <a:cubicBezTo>
                    <a:pt x="46875" y="22894"/>
                    <a:pt x="59354" y="10753"/>
                    <a:pt x="73389" y="603"/>
                  </a:cubicBezTo>
                  <a:lnTo>
                    <a:pt x="73389" y="603"/>
                  </a:lnTo>
                  <a:cubicBezTo>
                    <a:pt x="73588" y="518"/>
                    <a:pt x="73688" y="290"/>
                    <a:pt x="73610" y="87"/>
                  </a:cubicBezTo>
                  <a:close/>
                </a:path>
              </a:pathLst>
            </a:custGeom>
            <a:solidFill>
              <a:srgbClr val="263238"/>
            </a:solidFill>
            <a:ln w="367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3ACE2E6-6064-DA39-ACC5-6E87F1F8B3E5}"/>
                </a:ext>
              </a:extLst>
            </p:cNvPr>
            <p:cNvSpPr/>
            <p:nvPr/>
          </p:nvSpPr>
          <p:spPr>
            <a:xfrm>
              <a:off x="1110278" y="3143452"/>
              <a:ext cx="33443" cy="104159"/>
            </a:xfrm>
            <a:custGeom>
              <a:avLst/>
              <a:gdLst>
                <a:gd name="connsiteX0" fmla="*/ 33069 w 33443"/>
                <a:gd name="connsiteY0" fmla="*/ -7 h 104159"/>
                <a:gd name="connsiteX1" fmla="*/ 15120 w 33443"/>
                <a:gd name="connsiteY1" fmla="*/ 21554 h 104159"/>
                <a:gd name="connsiteX2" fmla="*/ 5095 w 33443"/>
                <a:gd name="connsiteY2" fmla="*/ 47980 h 104159"/>
                <a:gd name="connsiteX3" fmla="*/ 3326 w 33443"/>
                <a:gd name="connsiteY3" fmla="*/ 54835 h 104159"/>
                <a:gd name="connsiteX4" fmla="*/ 1705 w 33443"/>
                <a:gd name="connsiteY4" fmla="*/ 61727 h 104159"/>
                <a:gd name="connsiteX5" fmla="*/ -28 w 33443"/>
                <a:gd name="connsiteY5" fmla="*/ 75733 h 104159"/>
                <a:gd name="connsiteX6" fmla="*/ -28 w 33443"/>
                <a:gd name="connsiteY6" fmla="*/ 89849 h 104159"/>
                <a:gd name="connsiteX7" fmla="*/ 1815 w 33443"/>
                <a:gd name="connsiteY7" fmla="*/ 103854 h 104159"/>
                <a:gd name="connsiteX8" fmla="*/ 2110 w 33443"/>
                <a:gd name="connsiteY8" fmla="*/ 104149 h 104159"/>
                <a:gd name="connsiteX9" fmla="*/ 2552 w 33443"/>
                <a:gd name="connsiteY9" fmla="*/ 103854 h 104159"/>
                <a:gd name="connsiteX10" fmla="*/ 5022 w 33443"/>
                <a:gd name="connsiteY10" fmla="*/ 90070 h 104159"/>
                <a:gd name="connsiteX11" fmla="*/ 7012 w 33443"/>
                <a:gd name="connsiteY11" fmla="*/ 76396 h 104159"/>
                <a:gd name="connsiteX12" fmla="*/ 8634 w 33443"/>
                <a:gd name="connsiteY12" fmla="*/ 62833 h 104159"/>
                <a:gd name="connsiteX13" fmla="*/ 10587 w 33443"/>
                <a:gd name="connsiteY13" fmla="*/ 49270 h 104159"/>
                <a:gd name="connsiteX14" fmla="*/ 18290 w 33443"/>
                <a:gd name="connsiteY14" fmla="*/ 23102 h 104159"/>
                <a:gd name="connsiteX15" fmla="*/ 33327 w 33443"/>
                <a:gd name="connsiteY15" fmla="*/ 620 h 104159"/>
                <a:gd name="connsiteX16" fmla="*/ 33327 w 33443"/>
                <a:gd name="connsiteY16" fmla="*/ 620 h 104159"/>
                <a:gd name="connsiteX17" fmla="*/ 33327 w 33443"/>
                <a:gd name="connsiteY17" fmla="*/ 140 h 104159"/>
                <a:gd name="connsiteX18" fmla="*/ 33069 w 33443"/>
                <a:gd name="connsiteY18" fmla="*/ -7 h 1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443" h="104159">
                  <a:moveTo>
                    <a:pt x="33069" y="-7"/>
                  </a:moveTo>
                  <a:cubicBezTo>
                    <a:pt x="25407" y="5599"/>
                    <a:pt x="19245" y="13003"/>
                    <a:pt x="15120" y="21554"/>
                  </a:cubicBezTo>
                  <a:cubicBezTo>
                    <a:pt x="10819" y="29968"/>
                    <a:pt x="7458" y="38829"/>
                    <a:pt x="5095" y="47980"/>
                  </a:cubicBezTo>
                  <a:cubicBezTo>
                    <a:pt x="4395" y="50228"/>
                    <a:pt x="3842" y="52513"/>
                    <a:pt x="3326" y="54835"/>
                  </a:cubicBezTo>
                  <a:lnTo>
                    <a:pt x="1705" y="61727"/>
                  </a:lnTo>
                  <a:cubicBezTo>
                    <a:pt x="853" y="66357"/>
                    <a:pt x="275" y="71034"/>
                    <a:pt x="-28" y="75733"/>
                  </a:cubicBezTo>
                  <a:cubicBezTo>
                    <a:pt x="-28" y="80451"/>
                    <a:pt x="-28" y="85131"/>
                    <a:pt x="-28" y="89849"/>
                  </a:cubicBezTo>
                  <a:cubicBezTo>
                    <a:pt x="330" y="94548"/>
                    <a:pt x="946" y="99222"/>
                    <a:pt x="1815" y="103854"/>
                  </a:cubicBezTo>
                  <a:cubicBezTo>
                    <a:pt x="1863" y="103991"/>
                    <a:pt x="1972" y="104101"/>
                    <a:pt x="2110" y="104149"/>
                  </a:cubicBezTo>
                  <a:cubicBezTo>
                    <a:pt x="2309" y="104175"/>
                    <a:pt x="2497" y="104050"/>
                    <a:pt x="2552" y="103854"/>
                  </a:cubicBezTo>
                  <a:cubicBezTo>
                    <a:pt x="3636" y="99310"/>
                    <a:pt x="4461" y="94707"/>
                    <a:pt x="5022" y="90070"/>
                  </a:cubicBezTo>
                  <a:cubicBezTo>
                    <a:pt x="5759" y="85500"/>
                    <a:pt x="6459" y="80967"/>
                    <a:pt x="7012" y="76396"/>
                  </a:cubicBezTo>
                  <a:cubicBezTo>
                    <a:pt x="7565" y="71826"/>
                    <a:pt x="8265" y="67367"/>
                    <a:pt x="8634" y="62833"/>
                  </a:cubicBezTo>
                  <a:cubicBezTo>
                    <a:pt x="9002" y="58300"/>
                    <a:pt x="9592" y="53730"/>
                    <a:pt x="10587" y="49270"/>
                  </a:cubicBezTo>
                  <a:cubicBezTo>
                    <a:pt x="12168" y="40288"/>
                    <a:pt x="14752" y="31509"/>
                    <a:pt x="18290" y="23102"/>
                  </a:cubicBezTo>
                  <a:cubicBezTo>
                    <a:pt x="21449" y="14522"/>
                    <a:pt x="26601" y="6815"/>
                    <a:pt x="33327" y="620"/>
                  </a:cubicBezTo>
                  <a:lnTo>
                    <a:pt x="33327" y="620"/>
                  </a:lnTo>
                  <a:cubicBezTo>
                    <a:pt x="33445" y="483"/>
                    <a:pt x="33445" y="277"/>
                    <a:pt x="33327" y="140"/>
                  </a:cubicBezTo>
                  <a:cubicBezTo>
                    <a:pt x="33265" y="56"/>
                    <a:pt x="33173" y="4"/>
                    <a:pt x="33069" y="-7"/>
                  </a:cubicBezTo>
                  <a:close/>
                </a:path>
              </a:pathLst>
            </a:custGeom>
            <a:solidFill>
              <a:srgbClr val="263238"/>
            </a:solidFill>
            <a:ln w="367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7DC6FC4-80E6-FE26-E7EE-9FF26C3ED9AC}"/>
                </a:ext>
              </a:extLst>
            </p:cNvPr>
            <p:cNvSpPr/>
            <p:nvPr/>
          </p:nvSpPr>
          <p:spPr>
            <a:xfrm>
              <a:off x="1025213" y="2990576"/>
              <a:ext cx="38106" cy="274318"/>
            </a:xfrm>
            <a:custGeom>
              <a:avLst/>
              <a:gdLst>
                <a:gd name="connsiteX0" fmla="*/ 35465 w 38106"/>
                <a:gd name="connsiteY0" fmla="*/ 204837 h 274318"/>
                <a:gd name="connsiteX1" fmla="*/ 26140 w 38106"/>
                <a:gd name="connsiteY1" fmla="*/ 136247 h 274318"/>
                <a:gd name="connsiteX2" fmla="*/ 14383 w 38106"/>
                <a:gd name="connsiteY2" fmla="*/ 68063 h 274318"/>
                <a:gd name="connsiteX3" fmla="*/ 673 w 38106"/>
                <a:gd name="connsiteY3" fmla="*/ 247 h 274318"/>
                <a:gd name="connsiteX4" fmla="*/ 207 w 38106"/>
                <a:gd name="connsiteY4" fmla="*/ 11 h 274318"/>
                <a:gd name="connsiteX5" fmla="*/ -28 w 38106"/>
                <a:gd name="connsiteY5" fmla="*/ 247 h 274318"/>
                <a:gd name="connsiteX6" fmla="*/ 11029 w 38106"/>
                <a:gd name="connsiteY6" fmla="*/ 68505 h 274318"/>
                <a:gd name="connsiteX7" fmla="*/ 20612 w 38106"/>
                <a:gd name="connsiteY7" fmla="*/ 136910 h 274318"/>
                <a:gd name="connsiteX8" fmla="*/ 28499 w 38106"/>
                <a:gd name="connsiteY8" fmla="*/ 205463 h 274318"/>
                <a:gd name="connsiteX9" fmla="*/ 36902 w 38106"/>
                <a:gd name="connsiteY9" fmla="*/ 274016 h 274318"/>
                <a:gd name="connsiteX10" fmla="*/ 37271 w 38106"/>
                <a:gd name="connsiteY10" fmla="*/ 274311 h 274318"/>
                <a:gd name="connsiteX11" fmla="*/ 37639 w 38106"/>
                <a:gd name="connsiteY11" fmla="*/ 273979 h 274318"/>
                <a:gd name="connsiteX12" fmla="*/ 38045 w 38106"/>
                <a:gd name="connsiteY12" fmla="*/ 256620 h 274318"/>
                <a:gd name="connsiteX13" fmla="*/ 37713 w 38106"/>
                <a:gd name="connsiteY13" fmla="*/ 239298 h 274318"/>
                <a:gd name="connsiteX14" fmla="*/ 35465 w 38106"/>
                <a:gd name="connsiteY14" fmla="*/ 204837 h 2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6" h="274318">
                  <a:moveTo>
                    <a:pt x="35465" y="204837"/>
                  </a:moveTo>
                  <a:cubicBezTo>
                    <a:pt x="33512" y="181801"/>
                    <a:pt x="29715" y="159024"/>
                    <a:pt x="26140" y="136247"/>
                  </a:cubicBezTo>
                  <a:cubicBezTo>
                    <a:pt x="22565" y="113470"/>
                    <a:pt x="18548" y="90729"/>
                    <a:pt x="14383" y="68063"/>
                  </a:cubicBezTo>
                  <a:cubicBezTo>
                    <a:pt x="10218" y="45396"/>
                    <a:pt x="5574" y="22803"/>
                    <a:pt x="673" y="247"/>
                  </a:cubicBezTo>
                  <a:cubicBezTo>
                    <a:pt x="609" y="55"/>
                    <a:pt x="401" y="-52"/>
                    <a:pt x="207" y="11"/>
                  </a:cubicBezTo>
                  <a:cubicBezTo>
                    <a:pt x="96" y="48"/>
                    <a:pt x="9" y="136"/>
                    <a:pt x="-28" y="247"/>
                  </a:cubicBezTo>
                  <a:cubicBezTo>
                    <a:pt x="3916" y="22950"/>
                    <a:pt x="7344" y="45728"/>
                    <a:pt x="11029" y="68505"/>
                  </a:cubicBezTo>
                  <a:cubicBezTo>
                    <a:pt x="14715" y="91282"/>
                    <a:pt x="17737" y="114059"/>
                    <a:pt x="20612" y="136910"/>
                  </a:cubicBezTo>
                  <a:cubicBezTo>
                    <a:pt x="23487" y="159761"/>
                    <a:pt x="25624" y="182649"/>
                    <a:pt x="28499" y="205463"/>
                  </a:cubicBezTo>
                  <a:lnTo>
                    <a:pt x="36902" y="274016"/>
                  </a:lnTo>
                  <a:cubicBezTo>
                    <a:pt x="36950" y="274182"/>
                    <a:pt x="37098" y="274300"/>
                    <a:pt x="37271" y="274311"/>
                  </a:cubicBezTo>
                  <a:cubicBezTo>
                    <a:pt x="37455" y="274296"/>
                    <a:pt x="37606" y="274160"/>
                    <a:pt x="37639" y="273979"/>
                  </a:cubicBezTo>
                  <a:cubicBezTo>
                    <a:pt x="37898" y="268193"/>
                    <a:pt x="37898" y="262406"/>
                    <a:pt x="38045" y="256620"/>
                  </a:cubicBezTo>
                  <a:cubicBezTo>
                    <a:pt x="38192" y="250834"/>
                    <a:pt x="37824" y="245084"/>
                    <a:pt x="37713" y="239298"/>
                  </a:cubicBezTo>
                  <a:cubicBezTo>
                    <a:pt x="37271" y="227872"/>
                    <a:pt x="36276" y="216373"/>
                    <a:pt x="35465" y="204837"/>
                  </a:cubicBezTo>
                  <a:close/>
                </a:path>
              </a:pathLst>
            </a:custGeom>
            <a:solidFill>
              <a:srgbClr val="263238"/>
            </a:solidFill>
            <a:ln w="367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F62DC30-92C2-2F52-64DC-48DB07FEE00D}"/>
                </a:ext>
              </a:extLst>
            </p:cNvPr>
            <p:cNvSpPr/>
            <p:nvPr/>
          </p:nvSpPr>
          <p:spPr>
            <a:xfrm>
              <a:off x="988399" y="3041750"/>
              <a:ext cx="61618" cy="208658"/>
            </a:xfrm>
            <a:custGeom>
              <a:avLst/>
              <a:gdLst>
                <a:gd name="connsiteX0" fmla="*/ 58421 w 61618"/>
                <a:gd name="connsiteY0" fmla="*/ 153330 h 208658"/>
                <a:gd name="connsiteX1" fmla="*/ 53777 w 61618"/>
                <a:gd name="connsiteY1" fmla="*/ 126130 h 208658"/>
                <a:gd name="connsiteX2" fmla="*/ 50534 w 61618"/>
                <a:gd name="connsiteY2" fmla="*/ 112678 h 208658"/>
                <a:gd name="connsiteX3" fmla="*/ 47180 w 61618"/>
                <a:gd name="connsiteY3" fmla="*/ 99262 h 208658"/>
                <a:gd name="connsiteX4" fmla="*/ 29563 w 61618"/>
                <a:gd name="connsiteY4" fmla="*/ 46889 h 208658"/>
                <a:gd name="connsiteX5" fmla="*/ 26798 w 61618"/>
                <a:gd name="connsiteY5" fmla="*/ 40550 h 208658"/>
                <a:gd name="connsiteX6" fmla="*/ 23739 w 61618"/>
                <a:gd name="connsiteY6" fmla="*/ 34358 h 208658"/>
                <a:gd name="connsiteX7" fmla="*/ 17179 w 61618"/>
                <a:gd name="connsiteY7" fmla="*/ 22195 h 208658"/>
                <a:gd name="connsiteX8" fmla="*/ 557 w 61618"/>
                <a:gd name="connsiteY8" fmla="*/ 81 h 208658"/>
                <a:gd name="connsiteX9" fmla="*/ 78 w 61618"/>
                <a:gd name="connsiteY9" fmla="*/ 81 h 208658"/>
                <a:gd name="connsiteX10" fmla="*/ 78 w 61618"/>
                <a:gd name="connsiteY10" fmla="*/ 597 h 208658"/>
                <a:gd name="connsiteX11" fmla="*/ 78 w 61618"/>
                <a:gd name="connsiteY11" fmla="*/ 597 h 208658"/>
                <a:gd name="connsiteX12" fmla="*/ 15262 w 61618"/>
                <a:gd name="connsiteY12" fmla="*/ 23117 h 208658"/>
                <a:gd name="connsiteX13" fmla="*/ 21086 w 61618"/>
                <a:gd name="connsiteY13" fmla="*/ 35464 h 208658"/>
                <a:gd name="connsiteX14" fmla="*/ 23813 w 61618"/>
                <a:gd name="connsiteY14" fmla="*/ 41729 h 208658"/>
                <a:gd name="connsiteX15" fmla="*/ 26209 w 61618"/>
                <a:gd name="connsiteY15" fmla="*/ 48142 h 208658"/>
                <a:gd name="connsiteX16" fmla="*/ 41541 w 61618"/>
                <a:gd name="connsiteY16" fmla="*/ 100515 h 208658"/>
                <a:gd name="connsiteX17" fmla="*/ 46738 w 61618"/>
                <a:gd name="connsiteY17" fmla="*/ 127347 h 208658"/>
                <a:gd name="connsiteX18" fmla="*/ 48912 w 61618"/>
                <a:gd name="connsiteY18" fmla="*/ 140836 h 208658"/>
                <a:gd name="connsiteX19" fmla="*/ 51271 w 61618"/>
                <a:gd name="connsiteY19" fmla="*/ 154289 h 208658"/>
                <a:gd name="connsiteX20" fmla="*/ 55952 w 61618"/>
                <a:gd name="connsiteY20" fmla="*/ 181304 h 208658"/>
                <a:gd name="connsiteX21" fmla="*/ 60891 w 61618"/>
                <a:gd name="connsiteY21" fmla="*/ 208357 h 208658"/>
                <a:gd name="connsiteX22" fmla="*/ 61259 w 61618"/>
                <a:gd name="connsiteY22" fmla="*/ 208652 h 208658"/>
                <a:gd name="connsiteX23" fmla="*/ 61591 w 61618"/>
                <a:gd name="connsiteY23" fmla="*/ 208320 h 208658"/>
                <a:gd name="connsiteX24" fmla="*/ 60964 w 61618"/>
                <a:gd name="connsiteY24" fmla="*/ 180715 h 208658"/>
                <a:gd name="connsiteX25" fmla="*/ 58421 w 61618"/>
                <a:gd name="connsiteY25" fmla="*/ 153330 h 20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618" h="208658">
                  <a:moveTo>
                    <a:pt x="58421" y="153330"/>
                  </a:moveTo>
                  <a:cubicBezTo>
                    <a:pt x="57205" y="144227"/>
                    <a:pt x="55510" y="135160"/>
                    <a:pt x="53777" y="126130"/>
                  </a:cubicBezTo>
                  <a:lnTo>
                    <a:pt x="50534" y="112678"/>
                  </a:lnTo>
                  <a:cubicBezTo>
                    <a:pt x="49465" y="108181"/>
                    <a:pt x="48470" y="103685"/>
                    <a:pt x="47180" y="99262"/>
                  </a:cubicBezTo>
                  <a:cubicBezTo>
                    <a:pt x="42586" y="81401"/>
                    <a:pt x="36698" y="63895"/>
                    <a:pt x="29563" y="46889"/>
                  </a:cubicBezTo>
                  <a:lnTo>
                    <a:pt x="26798" y="40550"/>
                  </a:lnTo>
                  <a:lnTo>
                    <a:pt x="23739" y="34358"/>
                  </a:lnTo>
                  <a:cubicBezTo>
                    <a:pt x="21786" y="30193"/>
                    <a:pt x="19427" y="26213"/>
                    <a:pt x="17179" y="22195"/>
                  </a:cubicBezTo>
                  <a:cubicBezTo>
                    <a:pt x="12670" y="14102"/>
                    <a:pt x="7078" y="6664"/>
                    <a:pt x="557" y="81"/>
                  </a:cubicBezTo>
                  <a:cubicBezTo>
                    <a:pt x="419" y="-36"/>
                    <a:pt x="215" y="-36"/>
                    <a:pt x="78" y="81"/>
                  </a:cubicBezTo>
                  <a:cubicBezTo>
                    <a:pt x="-63" y="225"/>
                    <a:pt x="-63" y="454"/>
                    <a:pt x="78" y="597"/>
                  </a:cubicBezTo>
                  <a:lnTo>
                    <a:pt x="78" y="597"/>
                  </a:lnTo>
                  <a:cubicBezTo>
                    <a:pt x="6121" y="7394"/>
                    <a:pt x="11228" y="14968"/>
                    <a:pt x="15262" y="23117"/>
                  </a:cubicBezTo>
                  <a:cubicBezTo>
                    <a:pt x="17253" y="27208"/>
                    <a:pt x="19390" y="31262"/>
                    <a:pt x="21086" y="35464"/>
                  </a:cubicBezTo>
                  <a:lnTo>
                    <a:pt x="23813" y="41729"/>
                  </a:lnTo>
                  <a:lnTo>
                    <a:pt x="26209" y="48142"/>
                  </a:lnTo>
                  <a:cubicBezTo>
                    <a:pt x="32583" y="65203"/>
                    <a:pt x="37708" y="82710"/>
                    <a:pt x="41541" y="100515"/>
                  </a:cubicBezTo>
                  <a:cubicBezTo>
                    <a:pt x="43642" y="109398"/>
                    <a:pt x="45227" y="118427"/>
                    <a:pt x="46738" y="127347"/>
                  </a:cubicBezTo>
                  <a:lnTo>
                    <a:pt x="48912" y="140836"/>
                  </a:lnTo>
                  <a:cubicBezTo>
                    <a:pt x="49686" y="145333"/>
                    <a:pt x="50645" y="149792"/>
                    <a:pt x="51271" y="154289"/>
                  </a:cubicBezTo>
                  <a:cubicBezTo>
                    <a:pt x="52709" y="163318"/>
                    <a:pt x="54367" y="172275"/>
                    <a:pt x="55952" y="181304"/>
                  </a:cubicBezTo>
                  <a:cubicBezTo>
                    <a:pt x="57537" y="190334"/>
                    <a:pt x="58974" y="199327"/>
                    <a:pt x="60891" y="208357"/>
                  </a:cubicBezTo>
                  <a:cubicBezTo>
                    <a:pt x="60926" y="208530"/>
                    <a:pt x="61081" y="208655"/>
                    <a:pt x="61259" y="208652"/>
                  </a:cubicBezTo>
                  <a:cubicBezTo>
                    <a:pt x="61442" y="208652"/>
                    <a:pt x="61591" y="208504"/>
                    <a:pt x="61591" y="208320"/>
                  </a:cubicBezTo>
                  <a:cubicBezTo>
                    <a:pt x="61591" y="199106"/>
                    <a:pt x="61382" y="189903"/>
                    <a:pt x="60964" y="180715"/>
                  </a:cubicBezTo>
                  <a:cubicBezTo>
                    <a:pt x="60448" y="171648"/>
                    <a:pt x="59380" y="162508"/>
                    <a:pt x="58421" y="153330"/>
                  </a:cubicBezTo>
                  <a:close/>
                </a:path>
              </a:pathLst>
            </a:custGeom>
            <a:solidFill>
              <a:srgbClr val="263238"/>
            </a:solidFill>
            <a:ln w="367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941A459-6B02-700B-6CEB-2C6DA3E1C135}"/>
                </a:ext>
              </a:extLst>
            </p:cNvPr>
            <p:cNvSpPr/>
            <p:nvPr/>
          </p:nvSpPr>
          <p:spPr>
            <a:xfrm>
              <a:off x="994038" y="3127047"/>
              <a:ext cx="48174" cy="144925"/>
            </a:xfrm>
            <a:custGeom>
              <a:avLst/>
              <a:gdLst>
                <a:gd name="connsiteX0" fmla="*/ 33727 w 48174"/>
                <a:gd name="connsiteY0" fmla="*/ 69213 h 144925"/>
                <a:gd name="connsiteX1" fmla="*/ 18985 w 48174"/>
                <a:gd name="connsiteY1" fmla="*/ 33720 h 144925"/>
                <a:gd name="connsiteX2" fmla="*/ 557 w 48174"/>
                <a:gd name="connsiteY2" fmla="*/ 70 h 144925"/>
                <a:gd name="connsiteX3" fmla="*/ 78 w 48174"/>
                <a:gd name="connsiteY3" fmla="*/ 70 h 144925"/>
                <a:gd name="connsiteX4" fmla="*/ 78 w 48174"/>
                <a:gd name="connsiteY4" fmla="*/ 586 h 144925"/>
                <a:gd name="connsiteX5" fmla="*/ 15742 w 48174"/>
                <a:gd name="connsiteY5" fmla="*/ 35231 h 144925"/>
                <a:gd name="connsiteX6" fmla="*/ 28162 w 48174"/>
                <a:gd name="connsiteY6" fmla="*/ 71130 h 144925"/>
                <a:gd name="connsiteX7" fmla="*/ 37561 w 48174"/>
                <a:gd name="connsiteY7" fmla="*/ 107802 h 144925"/>
                <a:gd name="connsiteX8" fmla="*/ 47438 w 48174"/>
                <a:gd name="connsiteY8" fmla="*/ 144658 h 144925"/>
                <a:gd name="connsiteX9" fmla="*/ 47770 w 48174"/>
                <a:gd name="connsiteY9" fmla="*/ 144916 h 144925"/>
                <a:gd name="connsiteX10" fmla="*/ 48136 w 48174"/>
                <a:gd name="connsiteY10" fmla="*/ 144625 h 144925"/>
                <a:gd name="connsiteX11" fmla="*/ 48138 w 48174"/>
                <a:gd name="connsiteY11" fmla="*/ 144584 h 144925"/>
                <a:gd name="connsiteX12" fmla="*/ 44453 w 48174"/>
                <a:gd name="connsiteY12" fmla="*/ 106254 h 144925"/>
                <a:gd name="connsiteX13" fmla="*/ 33727 w 48174"/>
                <a:gd name="connsiteY13" fmla="*/ 69213 h 14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74" h="144925">
                  <a:moveTo>
                    <a:pt x="33727" y="69213"/>
                  </a:moveTo>
                  <a:cubicBezTo>
                    <a:pt x="29452" y="57124"/>
                    <a:pt x="24513" y="45293"/>
                    <a:pt x="18985" y="33720"/>
                  </a:cubicBezTo>
                  <a:cubicBezTo>
                    <a:pt x="13529" y="22140"/>
                    <a:pt x="7376" y="10903"/>
                    <a:pt x="557" y="70"/>
                  </a:cubicBezTo>
                  <a:cubicBezTo>
                    <a:pt x="414" y="-33"/>
                    <a:pt x="220" y="-33"/>
                    <a:pt x="78" y="70"/>
                  </a:cubicBezTo>
                  <a:cubicBezTo>
                    <a:pt x="-63" y="214"/>
                    <a:pt x="-63" y="443"/>
                    <a:pt x="78" y="586"/>
                  </a:cubicBezTo>
                  <a:cubicBezTo>
                    <a:pt x="5993" y="11809"/>
                    <a:pt x="11224" y="23378"/>
                    <a:pt x="15742" y="35231"/>
                  </a:cubicBezTo>
                  <a:cubicBezTo>
                    <a:pt x="20422" y="47025"/>
                    <a:pt x="24624" y="58967"/>
                    <a:pt x="28162" y="71130"/>
                  </a:cubicBezTo>
                  <a:cubicBezTo>
                    <a:pt x="31700" y="83292"/>
                    <a:pt x="34317" y="95602"/>
                    <a:pt x="37561" y="107802"/>
                  </a:cubicBezTo>
                  <a:cubicBezTo>
                    <a:pt x="40804" y="120001"/>
                    <a:pt x="43716" y="132274"/>
                    <a:pt x="47438" y="144658"/>
                  </a:cubicBezTo>
                  <a:cubicBezTo>
                    <a:pt x="47484" y="144806"/>
                    <a:pt x="47616" y="144909"/>
                    <a:pt x="47770" y="144916"/>
                  </a:cubicBezTo>
                  <a:cubicBezTo>
                    <a:pt x="47952" y="144938"/>
                    <a:pt x="48116" y="144806"/>
                    <a:pt x="48136" y="144625"/>
                  </a:cubicBezTo>
                  <a:cubicBezTo>
                    <a:pt x="48138" y="144610"/>
                    <a:pt x="48138" y="144599"/>
                    <a:pt x="48138" y="144584"/>
                  </a:cubicBezTo>
                  <a:cubicBezTo>
                    <a:pt x="48259" y="131714"/>
                    <a:pt x="47024" y="118866"/>
                    <a:pt x="44453" y="106254"/>
                  </a:cubicBezTo>
                  <a:cubicBezTo>
                    <a:pt x="41881" y="93638"/>
                    <a:pt x="38294" y="81250"/>
                    <a:pt x="33727" y="69213"/>
                  </a:cubicBezTo>
                  <a:close/>
                </a:path>
              </a:pathLst>
            </a:custGeom>
            <a:solidFill>
              <a:srgbClr val="263238"/>
            </a:solidFill>
            <a:ln w="367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3A5AED1-B45E-6229-A90E-079C19DC1015}"/>
                </a:ext>
              </a:extLst>
            </p:cNvPr>
            <p:cNvSpPr/>
            <p:nvPr/>
          </p:nvSpPr>
          <p:spPr>
            <a:xfrm>
              <a:off x="981589" y="3185151"/>
              <a:ext cx="48202" cy="75098"/>
            </a:xfrm>
            <a:custGeom>
              <a:avLst/>
              <a:gdLst>
                <a:gd name="connsiteX0" fmla="*/ 45402 w 48202"/>
                <a:gd name="connsiteY0" fmla="*/ 51356 h 75098"/>
                <a:gd name="connsiteX1" fmla="*/ 35267 w 48202"/>
                <a:gd name="connsiteY1" fmla="*/ 30090 h 75098"/>
                <a:gd name="connsiteX2" fmla="*/ 20524 w 48202"/>
                <a:gd name="connsiteY2" fmla="*/ 11662 h 75098"/>
                <a:gd name="connsiteX3" fmla="*/ 11126 w 48202"/>
                <a:gd name="connsiteY3" fmla="*/ 4844 h 75098"/>
                <a:gd name="connsiteX4" fmla="*/ 475 w 48202"/>
                <a:gd name="connsiteY4" fmla="*/ 15 h 75098"/>
                <a:gd name="connsiteX5" fmla="*/ -5 w 48202"/>
                <a:gd name="connsiteY5" fmla="*/ 237 h 75098"/>
                <a:gd name="connsiteX6" fmla="*/ 217 w 48202"/>
                <a:gd name="connsiteY6" fmla="*/ 716 h 75098"/>
                <a:gd name="connsiteX7" fmla="*/ 217 w 48202"/>
                <a:gd name="connsiteY7" fmla="*/ 716 h 75098"/>
                <a:gd name="connsiteX8" fmla="*/ 17871 w 48202"/>
                <a:gd name="connsiteY8" fmla="*/ 14426 h 75098"/>
                <a:gd name="connsiteX9" fmla="*/ 30144 w 48202"/>
                <a:gd name="connsiteY9" fmla="*/ 33076 h 75098"/>
                <a:gd name="connsiteX10" fmla="*/ 38510 w 48202"/>
                <a:gd name="connsiteY10" fmla="*/ 53789 h 75098"/>
                <a:gd name="connsiteX11" fmla="*/ 42712 w 48202"/>
                <a:gd name="connsiteY11" fmla="*/ 64293 h 75098"/>
                <a:gd name="connsiteX12" fmla="*/ 47430 w 48202"/>
                <a:gd name="connsiteY12" fmla="*/ 74871 h 75098"/>
                <a:gd name="connsiteX13" fmla="*/ 47430 w 48202"/>
                <a:gd name="connsiteY13" fmla="*/ 74871 h 75098"/>
                <a:gd name="connsiteX14" fmla="*/ 47761 w 48202"/>
                <a:gd name="connsiteY14" fmla="*/ 75092 h 75098"/>
                <a:gd name="connsiteX15" fmla="*/ 48130 w 48202"/>
                <a:gd name="connsiteY15" fmla="*/ 74723 h 75098"/>
                <a:gd name="connsiteX16" fmla="*/ 47688 w 48202"/>
                <a:gd name="connsiteY16" fmla="*/ 62966 h 75098"/>
                <a:gd name="connsiteX17" fmla="*/ 45402 w 48202"/>
                <a:gd name="connsiteY17" fmla="*/ 51356 h 7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02" h="75098">
                  <a:moveTo>
                    <a:pt x="45402" y="51356"/>
                  </a:moveTo>
                  <a:cubicBezTo>
                    <a:pt x="43023" y="43834"/>
                    <a:pt x="39612" y="36676"/>
                    <a:pt x="35267" y="30090"/>
                  </a:cubicBezTo>
                  <a:cubicBezTo>
                    <a:pt x="31198" y="23316"/>
                    <a:pt x="26240" y="17120"/>
                    <a:pt x="20524" y="11662"/>
                  </a:cubicBezTo>
                  <a:cubicBezTo>
                    <a:pt x="17588" y="9130"/>
                    <a:pt x="14444" y="6849"/>
                    <a:pt x="11126" y="4844"/>
                  </a:cubicBezTo>
                  <a:cubicBezTo>
                    <a:pt x="7837" y="2710"/>
                    <a:pt x="4247" y="1081"/>
                    <a:pt x="475" y="15"/>
                  </a:cubicBezTo>
                  <a:cubicBezTo>
                    <a:pt x="281" y="-55"/>
                    <a:pt x="67" y="45"/>
                    <a:pt x="-5" y="237"/>
                  </a:cubicBezTo>
                  <a:cubicBezTo>
                    <a:pt x="-76" y="428"/>
                    <a:pt x="23" y="646"/>
                    <a:pt x="217" y="716"/>
                  </a:cubicBezTo>
                  <a:lnTo>
                    <a:pt x="217" y="716"/>
                  </a:lnTo>
                  <a:cubicBezTo>
                    <a:pt x="7009" y="3978"/>
                    <a:pt x="13028" y="8655"/>
                    <a:pt x="17871" y="14426"/>
                  </a:cubicBezTo>
                  <a:cubicBezTo>
                    <a:pt x="22776" y="20065"/>
                    <a:pt x="26903" y="26338"/>
                    <a:pt x="30144" y="33076"/>
                  </a:cubicBezTo>
                  <a:cubicBezTo>
                    <a:pt x="33830" y="39673"/>
                    <a:pt x="35451" y="46970"/>
                    <a:pt x="38510" y="53789"/>
                  </a:cubicBezTo>
                  <a:cubicBezTo>
                    <a:pt x="39837" y="57290"/>
                    <a:pt x="41164" y="60829"/>
                    <a:pt x="42712" y="64293"/>
                  </a:cubicBezTo>
                  <a:cubicBezTo>
                    <a:pt x="44062" y="67916"/>
                    <a:pt x="45637" y="71447"/>
                    <a:pt x="47430" y="74871"/>
                  </a:cubicBezTo>
                  <a:lnTo>
                    <a:pt x="47430" y="74871"/>
                  </a:lnTo>
                  <a:cubicBezTo>
                    <a:pt x="47494" y="74996"/>
                    <a:pt x="47620" y="75081"/>
                    <a:pt x="47761" y="75092"/>
                  </a:cubicBezTo>
                  <a:cubicBezTo>
                    <a:pt x="47965" y="75092"/>
                    <a:pt x="48130" y="74926"/>
                    <a:pt x="48130" y="74723"/>
                  </a:cubicBezTo>
                  <a:cubicBezTo>
                    <a:pt x="48259" y="70798"/>
                    <a:pt x="48111" y="66869"/>
                    <a:pt x="47688" y="62966"/>
                  </a:cubicBezTo>
                  <a:cubicBezTo>
                    <a:pt x="47135" y="59023"/>
                    <a:pt x="46324" y="55189"/>
                    <a:pt x="45402" y="51356"/>
                  </a:cubicBezTo>
                  <a:close/>
                </a:path>
              </a:pathLst>
            </a:custGeom>
            <a:solidFill>
              <a:srgbClr val="263238"/>
            </a:solidFill>
            <a:ln w="367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474E4CE-22FD-9842-193F-FD56A758F429}"/>
                </a:ext>
              </a:extLst>
            </p:cNvPr>
            <p:cNvSpPr/>
            <p:nvPr/>
          </p:nvSpPr>
          <p:spPr>
            <a:xfrm>
              <a:off x="958114" y="2779804"/>
              <a:ext cx="78859" cy="244012"/>
            </a:xfrm>
            <a:custGeom>
              <a:avLst/>
              <a:gdLst>
                <a:gd name="connsiteX0" fmla="*/ 70278 w 78859"/>
                <a:gd name="connsiteY0" fmla="*/ 244005 h 244012"/>
                <a:gd name="connsiteX1" fmla="*/ 23839 w 78859"/>
                <a:gd name="connsiteY1" fmla="*/ 194654 h 244012"/>
                <a:gd name="connsiteX2" fmla="*/ 18053 w 78859"/>
                <a:gd name="connsiteY2" fmla="*/ 107563 h 244012"/>
                <a:gd name="connsiteX3" fmla="*/ 7401 w 78859"/>
                <a:gd name="connsiteY3" fmla="*/ 10815 h 244012"/>
                <a:gd name="connsiteX4" fmla="*/ 28667 w 78859"/>
                <a:gd name="connsiteY4" fmla="*/ 22424 h 244012"/>
                <a:gd name="connsiteX5" fmla="*/ 75106 w 78859"/>
                <a:gd name="connsiteY5" fmla="*/ 155108 h 244012"/>
                <a:gd name="connsiteX6" fmla="*/ 70278 w 78859"/>
                <a:gd name="connsiteY6" fmla="*/ 244005 h 24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59" h="244012">
                  <a:moveTo>
                    <a:pt x="70278" y="244005"/>
                  </a:moveTo>
                  <a:cubicBezTo>
                    <a:pt x="46839" y="237448"/>
                    <a:pt x="28959" y="218449"/>
                    <a:pt x="23839" y="194654"/>
                  </a:cubicBezTo>
                  <a:cubicBezTo>
                    <a:pt x="15141" y="154112"/>
                    <a:pt x="43189" y="171435"/>
                    <a:pt x="18053" y="107563"/>
                  </a:cubicBezTo>
                  <a:cubicBezTo>
                    <a:pt x="-7083" y="43691"/>
                    <a:pt x="-1297" y="29206"/>
                    <a:pt x="7401" y="10815"/>
                  </a:cubicBezTo>
                  <a:cubicBezTo>
                    <a:pt x="16099" y="-7577"/>
                    <a:pt x="20928" y="-1753"/>
                    <a:pt x="28667" y="22424"/>
                  </a:cubicBezTo>
                  <a:cubicBezTo>
                    <a:pt x="36407" y="46602"/>
                    <a:pt x="64492" y="84343"/>
                    <a:pt x="75106" y="155108"/>
                  </a:cubicBezTo>
                  <a:cubicBezTo>
                    <a:pt x="85721" y="225872"/>
                    <a:pt x="70278" y="244005"/>
                    <a:pt x="70278" y="244005"/>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F7B3B3D-2CF5-8EA2-AA77-D511712E846B}"/>
                </a:ext>
              </a:extLst>
            </p:cNvPr>
            <p:cNvSpPr/>
            <p:nvPr/>
          </p:nvSpPr>
          <p:spPr>
            <a:xfrm>
              <a:off x="1076778" y="2700637"/>
              <a:ext cx="89471" cy="254478"/>
            </a:xfrm>
            <a:custGeom>
              <a:avLst/>
              <a:gdLst>
                <a:gd name="connsiteX0" fmla="*/ 26138 w 89471"/>
                <a:gd name="connsiteY0" fmla="*/ 254472 h 254478"/>
                <a:gd name="connsiteX1" fmla="*/ 7 w 89471"/>
                <a:gd name="connsiteY1" fmla="*/ 198340 h 254478"/>
                <a:gd name="connsiteX2" fmla="*/ 21273 w 89471"/>
                <a:gd name="connsiteY2" fmla="*/ 101591 h 254478"/>
                <a:gd name="connsiteX3" fmla="*/ 38706 w 89471"/>
                <a:gd name="connsiteY3" fmla="*/ 15 h 254478"/>
                <a:gd name="connsiteX4" fmla="*/ 87098 w 89471"/>
                <a:gd name="connsiteY4" fmla="*/ 94994 h 254478"/>
                <a:gd name="connsiteX5" fmla="*/ 55181 w 89471"/>
                <a:gd name="connsiteY5" fmla="*/ 223697 h 254478"/>
                <a:gd name="connsiteX6" fmla="*/ 26138 w 89471"/>
                <a:gd name="connsiteY6" fmla="*/ 254472 h 25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71" h="254478">
                  <a:moveTo>
                    <a:pt x="26138" y="254472"/>
                  </a:moveTo>
                  <a:cubicBezTo>
                    <a:pt x="26138" y="254472"/>
                    <a:pt x="965" y="245774"/>
                    <a:pt x="7" y="198340"/>
                  </a:cubicBezTo>
                  <a:cubicBezTo>
                    <a:pt x="-952" y="150905"/>
                    <a:pt x="18435" y="160635"/>
                    <a:pt x="21273" y="101591"/>
                  </a:cubicBezTo>
                  <a:cubicBezTo>
                    <a:pt x="24111" y="42547"/>
                    <a:pt x="28054" y="973"/>
                    <a:pt x="38706" y="15"/>
                  </a:cubicBezTo>
                  <a:cubicBezTo>
                    <a:pt x="49357" y="-943"/>
                    <a:pt x="77405" y="29021"/>
                    <a:pt x="87098" y="94994"/>
                  </a:cubicBezTo>
                  <a:cubicBezTo>
                    <a:pt x="96791" y="160967"/>
                    <a:pt x="74530" y="204347"/>
                    <a:pt x="55181" y="223697"/>
                  </a:cubicBezTo>
                  <a:cubicBezTo>
                    <a:pt x="35831" y="243046"/>
                    <a:pt x="26138" y="254472"/>
                    <a:pt x="26138" y="254472"/>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A4BBE96-7182-DE1F-AD33-C9060A8129DD}"/>
                </a:ext>
              </a:extLst>
            </p:cNvPr>
            <p:cNvSpPr/>
            <p:nvPr/>
          </p:nvSpPr>
          <p:spPr>
            <a:xfrm>
              <a:off x="910367" y="2936377"/>
              <a:ext cx="104526" cy="144529"/>
            </a:xfrm>
            <a:custGeom>
              <a:avLst/>
              <a:gdLst>
                <a:gd name="connsiteX0" fmla="*/ 104499 w 104526"/>
                <a:gd name="connsiteY0" fmla="*/ 144522 h 144529"/>
                <a:gd name="connsiteX1" fmla="*/ 87066 w 104526"/>
                <a:gd name="connsiteY1" fmla="*/ 93218 h 144529"/>
                <a:gd name="connsiteX2" fmla="*/ 33845 w 104526"/>
                <a:gd name="connsiteY2" fmla="*/ 30341 h 144529"/>
                <a:gd name="connsiteX3" fmla="*/ 11 w 104526"/>
                <a:gd name="connsiteY3" fmla="*/ 28388 h 144529"/>
                <a:gd name="connsiteX4" fmla="*/ 46450 w 104526"/>
                <a:gd name="connsiteY4" fmla="*/ 112568 h 144529"/>
                <a:gd name="connsiteX5" fmla="*/ 104499 w 104526"/>
                <a:gd name="connsiteY5" fmla="*/ 144522 h 14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26" h="144529">
                  <a:moveTo>
                    <a:pt x="104499" y="144522"/>
                  </a:moveTo>
                  <a:cubicBezTo>
                    <a:pt x="104499" y="144522"/>
                    <a:pt x="98712" y="109877"/>
                    <a:pt x="87066" y="93218"/>
                  </a:cubicBezTo>
                  <a:cubicBezTo>
                    <a:pt x="75419" y="76559"/>
                    <a:pt x="50209" y="62259"/>
                    <a:pt x="33845" y="30341"/>
                  </a:cubicBezTo>
                  <a:cubicBezTo>
                    <a:pt x="17481" y="-1577"/>
                    <a:pt x="-984" y="-17056"/>
                    <a:pt x="11" y="28388"/>
                  </a:cubicBezTo>
                  <a:cubicBezTo>
                    <a:pt x="1006" y="73832"/>
                    <a:pt x="21277" y="97088"/>
                    <a:pt x="46450" y="112568"/>
                  </a:cubicBezTo>
                  <a:cubicBezTo>
                    <a:pt x="71623" y="128047"/>
                    <a:pt x="104499" y="144522"/>
                    <a:pt x="104499" y="144522"/>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DE01BC7-5FB1-F178-7452-F7CC4A3DE92F}"/>
                </a:ext>
              </a:extLst>
            </p:cNvPr>
            <p:cNvSpPr/>
            <p:nvPr/>
          </p:nvSpPr>
          <p:spPr>
            <a:xfrm>
              <a:off x="893894" y="3024113"/>
              <a:ext cx="110348" cy="124782"/>
            </a:xfrm>
            <a:custGeom>
              <a:avLst/>
              <a:gdLst>
                <a:gd name="connsiteX0" fmla="*/ 110321 w 110348"/>
                <a:gd name="connsiteY0" fmla="*/ 116752 h 124782"/>
                <a:gd name="connsiteX1" fmla="*/ 53230 w 110348"/>
                <a:gd name="connsiteY1" fmla="*/ 39354 h 124782"/>
                <a:gd name="connsiteX2" fmla="*/ 1963 w 110348"/>
                <a:gd name="connsiteY2" fmla="*/ 6441 h 124782"/>
                <a:gd name="connsiteX3" fmla="*/ 39704 w 110348"/>
                <a:gd name="connsiteY3" fmla="*/ 50964 h 124782"/>
                <a:gd name="connsiteX4" fmla="*/ 74533 w 110348"/>
                <a:gd name="connsiteY4" fmla="*/ 117710 h 124782"/>
                <a:gd name="connsiteX5" fmla="*/ 110321 w 110348"/>
                <a:gd name="connsiteY5" fmla="*/ 116752 h 1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48" h="124782">
                  <a:moveTo>
                    <a:pt x="110321" y="116752"/>
                  </a:moveTo>
                  <a:cubicBezTo>
                    <a:pt x="110321" y="116752"/>
                    <a:pt x="87101" y="72267"/>
                    <a:pt x="53230" y="39354"/>
                  </a:cubicBezTo>
                  <a:cubicBezTo>
                    <a:pt x="19359" y="6441"/>
                    <a:pt x="-7730" y="-9997"/>
                    <a:pt x="1963" y="6441"/>
                  </a:cubicBezTo>
                  <a:cubicBezTo>
                    <a:pt x="11656" y="22879"/>
                    <a:pt x="23229" y="21958"/>
                    <a:pt x="39704" y="50964"/>
                  </a:cubicBezTo>
                  <a:cubicBezTo>
                    <a:pt x="56179" y="79970"/>
                    <a:pt x="51314" y="101273"/>
                    <a:pt x="74533" y="117710"/>
                  </a:cubicBezTo>
                  <a:cubicBezTo>
                    <a:pt x="97753" y="134149"/>
                    <a:pt x="110321" y="116752"/>
                    <a:pt x="110321" y="116752"/>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6925C8-CD62-EFAA-BF21-685551853C73}"/>
                </a:ext>
              </a:extLst>
            </p:cNvPr>
            <p:cNvSpPr/>
            <p:nvPr/>
          </p:nvSpPr>
          <p:spPr>
            <a:xfrm>
              <a:off x="906207" y="3145498"/>
              <a:ext cx="95123" cy="52464"/>
            </a:xfrm>
            <a:custGeom>
              <a:avLst/>
              <a:gdLst>
                <a:gd name="connsiteX0" fmla="*/ 95096 w 95123"/>
                <a:gd name="connsiteY0" fmla="*/ 52458 h 52464"/>
                <a:gd name="connsiteX1" fmla="*/ 60266 w 95123"/>
                <a:gd name="connsiteY1" fmla="*/ 10847 h 52464"/>
                <a:gd name="connsiteX2" fmla="*/ 301 w 95123"/>
                <a:gd name="connsiteY2" fmla="*/ 8930 h 52464"/>
                <a:gd name="connsiteX3" fmla="*/ 44787 w 95123"/>
                <a:gd name="connsiteY3" fmla="*/ 40848 h 52464"/>
                <a:gd name="connsiteX4" fmla="*/ 95096 w 95123"/>
                <a:gd name="connsiteY4" fmla="*/ 52458 h 5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23" h="52464">
                  <a:moveTo>
                    <a:pt x="95096" y="52458"/>
                  </a:moveTo>
                  <a:cubicBezTo>
                    <a:pt x="94137" y="49546"/>
                    <a:pt x="93179" y="28280"/>
                    <a:pt x="60266" y="10847"/>
                  </a:cubicBezTo>
                  <a:cubicBezTo>
                    <a:pt x="27354" y="-6586"/>
                    <a:pt x="-3569" y="195"/>
                    <a:pt x="301" y="8930"/>
                  </a:cubicBezTo>
                  <a:cubicBezTo>
                    <a:pt x="4171" y="17665"/>
                    <a:pt x="24479" y="32150"/>
                    <a:pt x="44787" y="40848"/>
                  </a:cubicBezTo>
                  <a:cubicBezTo>
                    <a:pt x="65095" y="49546"/>
                    <a:pt x="95096" y="52458"/>
                    <a:pt x="95096" y="52458"/>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B6D5960-DD56-5FE8-9F24-92940373EA38}"/>
                </a:ext>
              </a:extLst>
            </p:cNvPr>
            <p:cNvSpPr/>
            <p:nvPr/>
          </p:nvSpPr>
          <p:spPr>
            <a:xfrm>
              <a:off x="1091937" y="2904794"/>
              <a:ext cx="128592" cy="178028"/>
            </a:xfrm>
            <a:custGeom>
              <a:avLst/>
              <a:gdLst>
                <a:gd name="connsiteX0" fmla="*/ 9025 w 128592"/>
                <a:gd name="connsiteY0" fmla="*/ 178022 h 178028"/>
                <a:gd name="connsiteX1" fmla="*/ 2244 w 128592"/>
                <a:gd name="connsiteY1" fmla="*/ 120931 h 178028"/>
                <a:gd name="connsiteX2" fmla="*/ 46766 w 128592"/>
                <a:gd name="connsiteY2" fmla="*/ 71580 h 178028"/>
                <a:gd name="connsiteX3" fmla="*/ 81596 w 128592"/>
                <a:gd name="connsiteY3" fmla="*/ 27095 h 178028"/>
                <a:gd name="connsiteX4" fmla="*/ 126081 w 128592"/>
                <a:gd name="connsiteY4" fmla="*/ 2917 h 178028"/>
                <a:gd name="connsiteX5" fmla="*/ 110602 w 128592"/>
                <a:gd name="connsiteY5" fmla="*/ 54184 h 178028"/>
                <a:gd name="connsiteX6" fmla="*/ 71902 w 128592"/>
                <a:gd name="connsiteY6" fmla="*/ 96753 h 178028"/>
                <a:gd name="connsiteX7" fmla="*/ 44813 w 128592"/>
                <a:gd name="connsiteY7" fmla="*/ 161583 h 178028"/>
                <a:gd name="connsiteX8" fmla="*/ 9025 w 128592"/>
                <a:gd name="connsiteY8" fmla="*/ 178022 h 17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92" h="178028">
                  <a:moveTo>
                    <a:pt x="9025" y="178022"/>
                  </a:moveTo>
                  <a:cubicBezTo>
                    <a:pt x="9025" y="178022"/>
                    <a:pt x="-5496" y="159593"/>
                    <a:pt x="2244" y="120931"/>
                  </a:cubicBezTo>
                  <a:cubicBezTo>
                    <a:pt x="9984" y="82269"/>
                    <a:pt x="27417" y="91925"/>
                    <a:pt x="46766" y="71580"/>
                  </a:cubicBezTo>
                  <a:cubicBezTo>
                    <a:pt x="66116" y="51235"/>
                    <a:pt x="62246" y="48361"/>
                    <a:pt x="81596" y="27095"/>
                  </a:cubicBezTo>
                  <a:cubicBezTo>
                    <a:pt x="100945" y="5828"/>
                    <a:pt x="118452" y="-5818"/>
                    <a:pt x="126081" y="2917"/>
                  </a:cubicBezTo>
                  <a:cubicBezTo>
                    <a:pt x="133711" y="11652"/>
                    <a:pt x="122396" y="38704"/>
                    <a:pt x="110602" y="54184"/>
                  </a:cubicBezTo>
                  <a:cubicBezTo>
                    <a:pt x="98808" y="69664"/>
                    <a:pt x="80637" y="77403"/>
                    <a:pt x="71902" y="96753"/>
                  </a:cubicBezTo>
                  <a:cubicBezTo>
                    <a:pt x="63167" y="116103"/>
                    <a:pt x="67074" y="147062"/>
                    <a:pt x="44813" y="161583"/>
                  </a:cubicBezTo>
                  <a:cubicBezTo>
                    <a:pt x="22552" y="176105"/>
                    <a:pt x="9025" y="178022"/>
                    <a:pt x="9025" y="178022"/>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A2C69F0-25D6-9755-1F25-001293AD5CCD}"/>
                </a:ext>
              </a:extLst>
            </p:cNvPr>
            <p:cNvSpPr/>
            <p:nvPr/>
          </p:nvSpPr>
          <p:spPr>
            <a:xfrm>
              <a:off x="1149383" y="2985584"/>
              <a:ext cx="98004" cy="107890"/>
            </a:xfrm>
            <a:custGeom>
              <a:avLst/>
              <a:gdLst>
                <a:gd name="connsiteX0" fmla="*/ -28 w 98004"/>
                <a:gd name="connsiteY0" fmla="*/ 107883 h 107890"/>
                <a:gd name="connsiteX1" fmla="*/ 59938 w 98004"/>
                <a:gd name="connsiteY1" fmla="*/ 39183 h 107890"/>
                <a:gd name="connsiteX2" fmla="*/ 95725 w 98004"/>
                <a:gd name="connsiteY2" fmla="*/ 7266 h 107890"/>
                <a:gd name="connsiteX3" fmla="*/ 84115 w 98004"/>
                <a:gd name="connsiteY3" fmla="*/ 67231 h 107890"/>
                <a:gd name="connsiteX4" fmla="*/ -28 w 98004"/>
                <a:gd name="connsiteY4" fmla="*/ 107883 h 10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04" h="107890">
                  <a:moveTo>
                    <a:pt x="-28" y="107883"/>
                  </a:moveTo>
                  <a:cubicBezTo>
                    <a:pt x="-28" y="107883"/>
                    <a:pt x="34802" y="68226"/>
                    <a:pt x="59938" y="39183"/>
                  </a:cubicBezTo>
                  <a:cubicBezTo>
                    <a:pt x="85074" y="10140"/>
                    <a:pt x="94767" y="-12084"/>
                    <a:pt x="95725" y="7266"/>
                  </a:cubicBezTo>
                  <a:cubicBezTo>
                    <a:pt x="96683" y="26615"/>
                    <a:pt x="104460" y="42095"/>
                    <a:pt x="84115" y="67231"/>
                  </a:cubicBezTo>
                  <a:cubicBezTo>
                    <a:pt x="63771" y="92367"/>
                    <a:pt x="-28" y="107883"/>
                    <a:pt x="-28" y="107883"/>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C59A6BD-2079-3B2B-6975-2869F7BC3A0C}"/>
                </a:ext>
              </a:extLst>
            </p:cNvPr>
            <p:cNvSpPr/>
            <p:nvPr/>
          </p:nvSpPr>
          <p:spPr>
            <a:xfrm>
              <a:off x="1130990" y="3070851"/>
              <a:ext cx="127613" cy="86507"/>
            </a:xfrm>
            <a:custGeom>
              <a:avLst/>
              <a:gdLst>
                <a:gd name="connsiteX0" fmla="*/ -27 w 127613"/>
                <a:gd name="connsiteY0" fmla="*/ 86452 h 86507"/>
                <a:gd name="connsiteX1" fmla="*/ 54152 w 127613"/>
                <a:gd name="connsiteY1" fmla="*/ 35185 h 86507"/>
                <a:gd name="connsiteX2" fmla="*/ 126722 w 127613"/>
                <a:gd name="connsiteY2" fmla="*/ 7137 h 86507"/>
                <a:gd name="connsiteX3" fmla="*/ 70590 w 127613"/>
                <a:gd name="connsiteY3" fmla="*/ 62422 h 86507"/>
                <a:gd name="connsiteX4" fmla="*/ -27 w 127613"/>
                <a:gd name="connsiteY4" fmla="*/ 86452 h 8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3" h="86507">
                  <a:moveTo>
                    <a:pt x="-27" y="86452"/>
                  </a:moveTo>
                  <a:cubicBezTo>
                    <a:pt x="-27" y="86452"/>
                    <a:pt x="-985" y="70972"/>
                    <a:pt x="54152" y="35185"/>
                  </a:cubicBezTo>
                  <a:cubicBezTo>
                    <a:pt x="109289" y="-603"/>
                    <a:pt x="132509" y="-7384"/>
                    <a:pt x="126722" y="7137"/>
                  </a:cubicBezTo>
                  <a:cubicBezTo>
                    <a:pt x="120936" y="21659"/>
                    <a:pt x="96721" y="36143"/>
                    <a:pt x="70590" y="62422"/>
                  </a:cubicBezTo>
                  <a:cubicBezTo>
                    <a:pt x="44459" y="88700"/>
                    <a:pt x="-27" y="86452"/>
                    <a:pt x="-27" y="86452"/>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0EE8566-092A-DBFD-4221-30618B5982BF}"/>
                </a:ext>
              </a:extLst>
            </p:cNvPr>
            <p:cNvSpPr/>
            <p:nvPr/>
          </p:nvSpPr>
          <p:spPr>
            <a:xfrm>
              <a:off x="982128" y="2821585"/>
              <a:ext cx="48613" cy="198103"/>
            </a:xfrm>
            <a:custGeom>
              <a:avLst/>
              <a:gdLst>
                <a:gd name="connsiteX0" fmla="*/ 48586 w 48613"/>
                <a:gd name="connsiteY0" fmla="*/ 198096 h 198103"/>
                <a:gd name="connsiteX1" fmla="*/ 22086 w 48613"/>
                <a:gd name="connsiteY1" fmla="*/ 79345 h 198103"/>
                <a:gd name="connsiteX2" fmla="*/ -28 w 48613"/>
                <a:gd name="connsiteY2" fmla="*/ -7 h 198103"/>
              </a:gdLst>
              <a:ahLst/>
              <a:cxnLst>
                <a:cxn ang="0">
                  <a:pos x="connsiteX0" y="connsiteY0"/>
                </a:cxn>
                <a:cxn ang="0">
                  <a:pos x="connsiteX1" y="connsiteY1"/>
                </a:cxn>
                <a:cxn ang="0">
                  <a:pos x="connsiteX2" y="connsiteY2"/>
                </a:cxn>
              </a:cxnLst>
              <a:rect l="l" t="t" r="r" b="b"/>
              <a:pathLst>
                <a:path w="48613" h="198103">
                  <a:moveTo>
                    <a:pt x="48586" y="198096"/>
                  </a:moveTo>
                  <a:cubicBezTo>
                    <a:pt x="48586" y="198096"/>
                    <a:pt x="35612" y="128843"/>
                    <a:pt x="22086" y="79345"/>
                  </a:cubicBezTo>
                  <a:cubicBezTo>
                    <a:pt x="8560" y="29847"/>
                    <a:pt x="-28" y="-7"/>
                    <a:pt x="-28" y="-7"/>
                  </a:cubicBezTo>
                </a:path>
              </a:pathLst>
            </a:custGeom>
            <a:noFill/>
            <a:ln w="1839" cap="rnd">
              <a:solidFill>
                <a:srgbClr val="263238"/>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6E910364-9952-ECBF-D74A-E1FD64E79369}"/>
                </a:ext>
              </a:extLst>
            </p:cNvPr>
            <p:cNvSpPr/>
            <p:nvPr/>
          </p:nvSpPr>
          <p:spPr>
            <a:xfrm>
              <a:off x="1100695" y="2735636"/>
              <a:ext cx="34359" cy="220217"/>
            </a:xfrm>
            <a:custGeom>
              <a:avLst/>
              <a:gdLst>
                <a:gd name="connsiteX0" fmla="*/ -28 w 34359"/>
                <a:gd name="connsiteY0" fmla="*/ 220210 h 220217"/>
                <a:gd name="connsiteX1" fmla="*/ 31227 w 34359"/>
                <a:gd name="connsiteY1" fmla="*/ 99505 h 220217"/>
                <a:gd name="connsiteX2" fmla="*/ 26398 w 34359"/>
                <a:gd name="connsiteY2" fmla="*/ -7 h 220217"/>
              </a:gdLst>
              <a:ahLst/>
              <a:cxnLst>
                <a:cxn ang="0">
                  <a:pos x="connsiteX0" y="connsiteY0"/>
                </a:cxn>
                <a:cxn ang="0">
                  <a:pos x="connsiteX1" y="connsiteY1"/>
                </a:cxn>
                <a:cxn ang="0">
                  <a:pos x="connsiteX2" y="connsiteY2"/>
                </a:cxn>
              </a:cxnLst>
              <a:rect l="l" t="t" r="r" b="b"/>
              <a:pathLst>
                <a:path w="34359" h="220217">
                  <a:moveTo>
                    <a:pt x="-28" y="220210"/>
                  </a:moveTo>
                  <a:cubicBezTo>
                    <a:pt x="-28" y="220210"/>
                    <a:pt x="23487" y="144986"/>
                    <a:pt x="31227" y="99505"/>
                  </a:cubicBezTo>
                  <a:cubicBezTo>
                    <a:pt x="38966" y="54025"/>
                    <a:pt x="30268" y="20153"/>
                    <a:pt x="26398" y="-7"/>
                  </a:cubicBezTo>
                </a:path>
              </a:pathLst>
            </a:custGeom>
            <a:noFill/>
            <a:ln w="1839" cap="rnd">
              <a:solidFill>
                <a:srgbClr val="263238"/>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A912BF58-32BE-3D57-A8AB-5095686D35E3}"/>
                </a:ext>
              </a:extLst>
            </p:cNvPr>
            <p:cNvSpPr/>
            <p:nvPr/>
          </p:nvSpPr>
          <p:spPr>
            <a:xfrm>
              <a:off x="928760" y="2965767"/>
              <a:ext cx="83074" cy="113665"/>
            </a:xfrm>
            <a:custGeom>
              <a:avLst/>
              <a:gdLst>
                <a:gd name="connsiteX0" fmla="*/ 83047 w 83074"/>
                <a:gd name="connsiteY0" fmla="*/ 113658 h 113665"/>
                <a:gd name="connsiteX1" fmla="*/ 47406 w 83074"/>
                <a:gd name="connsiteY1" fmla="*/ 62870 h 113665"/>
                <a:gd name="connsiteX2" fmla="*/ -28 w 83074"/>
                <a:gd name="connsiteY2" fmla="*/ -7 h 113665"/>
              </a:gdLst>
              <a:ahLst/>
              <a:cxnLst>
                <a:cxn ang="0">
                  <a:pos x="connsiteX0" y="connsiteY0"/>
                </a:cxn>
                <a:cxn ang="0">
                  <a:pos x="connsiteX1" y="connsiteY1"/>
                </a:cxn>
                <a:cxn ang="0">
                  <a:pos x="connsiteX2" y="connsiteY2"/>
                </a:cxn>
              </a:cxnLst>
              <a:rect l="l" t="t" r="r" b="b"/>
              <a:pathLst>
                <a:path w="83074" h="113665">
                  <a:moveTo>
                    <a:pt x="83047" y="113658"/>
                  </a:moveTo>
                  <a:cubicBezTo>
                    <a:pt x="72619" y="95753"/>
                    <a:pt x="60697" y="78766"/>
                    <a:pt x="47406" y="62870"/>
                  </a:cubicBezTo>
                  <a:cubicBezTo>
                    <a:pt x="26103" y="37697"/>
                    <a:pt x="9666" y="24171"/>
                    <a:pt x="-28" y="-7"/>
                  </a:cubicBezTo>
                </a:path>
              </a:pathLst>
            </a:custGeom>
            <a:noFill/>
            <a:ln w="1839" cap="rnd">
              <a:solidFill>
                <a:srgbClr val="263238"/>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4E1CA2AA-0EE9-24CB-47EA-70D56FED6B19}"/>
                </a:ext>
              </a:extLst>
            </p:cNvPr>
            <p:cNvSpPr/>
            <p:nvPr/>
          </p:nvSpPr>
          <p:spPr>
            <a:xfrm>
              <a:off x="1100990" y="2926073"/>
              <a:ext cx="95789" cy="156750"/>
            </a:xfrm>
            <a:custGeom>
              <a:avLst/>
              <a:gdLst>
                <a:gd name="connsiteX0" fmla="*/ -28 w 95789"/>
                <a:gd name="connsiteY0" fmla="*/ 156743 h 156750"/>
                <a:gd name="connsiteX1" fmla="*/ 26103 w 95789"/>
                <a:gd name="connsiteY1" fmla="*/ 86126 h 156750"/>
                <a:gd name="connsiteX2" fmla="*/ 95762 w 95789"/>
                <a:gd name="connsiteY2" fmla="*/ -7 h 156750"/>
              </a:gdLst>
              <a:ahLst/>
              <a:cxnLst>
                <a:cxn ang="0">
                  <a:pos x="connsiteX0" y="connsiteY0"/>
                </a:cxn>
                <a:cxn ang="0">
                  <a:pos x="connsiteX1" y="connsiteY1"/>
                </a:cxn>
                <a:cxn ang="0">
                  <a:pos x="connsiteX2" y="connsiteY2"/>
                </a:cxn>
              </a:cxnLst>
              <a:rect l="l" t="t" r="r" b="b"/>
              <a:pathLst>
                <a:path w="95789" h="156750">
                  <a:moveTo>
                    <a:pt x="-28" y="156743"/>
                  </a:moveTo>
                  <a:cubicBezTo>
                    <a:pt x="-28" y="156743"/>
                    <a:pt x="7712" y="110304"/>
                    <a:pt x="26103" y="86126"/>
                  </a:cubicBezTo>
                  <a:cubicBezTo>
                    <a:pt x="44495" y="61949"/>
                    <a:pt x="81388" y="24208"/>
                    <a:pt x="95762" y="-7"/>
                  </a:cubicBezTo>
                </a:path>
              </a:pathLst>
            </a:custGeom>
            <a:noFill/>
            <a:ln w="1839" cap="rnd">
              <a:solidFill>
                <a:srgbClr val="263238"/>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D0ABE9FB-95BF-C3D4-4B81-3E59F3768330}"/>
                </a:ext>
              </a:extLst>
            </p:cNvPr>
            <p:cNvSpPr/>
            <p:nvPr/>
          </p:nvSpPr>
          <p:spPr>
            <a:xfrm>
              <a:off x="943282" y="3164091"/>
              <a:ext cx="55763" cy="32802"/>
            </a:xfrm>
            <a:custGeom>
              <a:avLst/>
              <a:gdLst>
                <a:gd name="connsiteX0" fmla="*/ 55736 w 55763"/>
                <a:gd name="connsiteY0" fmla="*/ 32795 h 32802"/>
                <a:gd name="connsiteX1" fmla="*/ -28 w 55763"/>
                <a:gd name="connsiteY1" fmla="*/ -7 h 32802"/>
              </a:gdLst>
              <a:ahLst/>
              <a:cxnLst>
                <a:cxn ang="0">
                  <a:pos x="connsiteX0" y="connsiteY0"/>
                </a:cxn>
                <a:cxn ang="0">
                  <a:pos x="connsiteX1" y="connsiteY1"/>
                </a:cxn>
              </a:cxnLst>
              <a:rect l="l" t="t" r="r" b="b"/>
              <a:pathLst>
                <a:path w="55763" h="32802">
                  <a:moveTo>
                    <a:pt x="55736" y="32795"/>
                  </a:moveTo>
                  <a:cubicBezTo>
                    <a:pt x="55736" y="32795"/>
                    <a:pt x="23192" y="11603"/>
                    <a:pt x="-28" y="-7"/>
                  </a:cubicBezTo>
                </a:path>
              </a:pathLst>
            </a:custGeom>
            <a:noFill/>
            <a:ln w="1839" cap="rnd">
              <a:solidFill>
                <a:srgbClr val="263238"/>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85508EB9-DD77-012D-8E82-947F9254B9DE}"/>
                </a:ext>
              </a:extLst>
            </p:cNvPr>
            <p:cNvSpPr/>
            <p:nvPr/>
          </p:nvSpPr>
          <p:spPr>
            <a:xfrm>
              <a:off x="1004832" y="3235814"/>
              <a:ext cx="130176" cy="216310"/>
            </a:xfrm>
            <a:custGeom>
              <a:avLst/>
              <a:gdLst>
                <a:gd name="connsiteX0" fmla="*/ 110643 w 130176"/>
                <a:gd name="connsiteY0" fmla="*/ 216310 h 216310"/>
                <a:gd name="connsiteX1" fmla="*/ 19534 w 130176"/>
                <a:gd name="connsiteY1" fmla="*/ 216310 h 216310"/>
                <a:gd name="connsiteX2" fmla="*/ 0 w 130176"/>
                <a:gd name="connsiteY2" fmla="*/ 0 h 216310"/>
                <a:gd name="connsiteX3" fmla="*/ 130177 w 130176"/>
                <a:gd name="connsiteY3" fmla="*/ 0 h 216310"/>
                <a:gd name="connsiteX4" fmla="*/ 110643 w 130176"/>
                <a:gd name="connsiteY4" fmla="*/ 216310 h 21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6" h="216310">
                  <a:moveTo>
                    <a:pt x="110643" y="216310"/>
                  </a:moveTo>
                  <a:lnTo>
                    <a:pt x="19534" y="216310"/>
                  </a:lnTo>
                  <a:lnTo>
                    <a:pt x="0" y="0"/>
                  </a:lnTo>
                  <a:lnTo>
                    <a:pt x="130177" y="0"/>
                  </a:lnTo>
                  <a:lnTo>
                    <a:pt x="110643" y="216310"/>
                  </a:lnTo>
                  <a:close/>
                </a:path>
              </a:pathLst>
            </a:custGeom>
            <a:solidFill>
              <a:srgbClr val="263238"/>
            </a:solidFill>
            <a:ln w="3677" cap="rnd">
              <a:solidFill>
                <a:srgbClr val="263238"/>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F5D79ECE-E95B-D86F-10D7-5B98C0AD9DBC}"/>
                </a:ext>
              </a:extLst>
            </p:cNvPr>
            <p:cNvSpPr/>
            <p:nvPr/>
          </p:nvSpPr>
          <p:spPr>
            <a:xfrm>
              <a:off x="1688444" y="2138267"/>
              <a:ext cx="911679" cy="625453"/>
            </a:xfrm>
            <a:custGeom>
              <a:avLst/>
              <a:gdLst>
                <a:gd name="connsiteX0" fmla="*/ 0 w 911679"/>
                <a:gd name="connsiteY0" fmla="*/ 0 h 625453"/>
                <a:gd name="connsiteX1" fmla="*/ 911679 w 911679"/>
                <a:gd name="connsiteY1" fmla="*/ 0 h 625453"/>
                <a:gd name="connsiteX2" fmla="*/ 911679 w 911679"/>
                <a:gd name="connsiteY2" fmla="*/ 625453 h 625453"/>
                <a:gd name="connsiteX3" fmla="*/ 0 w 911679"/>
                <a:gd name="connsiteY3" fmla="*/ 625453 h 625453"/>
              </a:gdLst>
              <a:ahLst/>
              <a:cxnLst>
                <a:cxn ang="0">
                  <a:pos x="connsiteX0" y="connsiteY0"/>
                </a:cxn>
                <a:cxn ang="0">
                  <a:pos x="connsiteX1" y="connsiteY1"/>
                </a:cxn>
                <a:cxn ang="0">
                  <a:pos x="connsiteX2" y="connsiteY2"/>
                </a:cxn>
                <a:cxn ang="0">
                  <a:pos x="connsiteX3" y="connsiteY3"/>
                </a:cxn>
              </a:cxnLst>
              <a:rect l="l" t="t" r="r" b="b"/>
              <a:pathLst>
                <a:path w="911679" h="625453">
                  <a:moveTo>
                    <a:pt x="0" y="0"/>
                  </a:moveTo>
                  <a:lnTo>
                    <a:pt x="911679" y="0"/>
                  </a:lnTo>
                  <a:lnTo>
                    <a:pt x="911679" y="625453"/>
                  </a:lnTo>
                  <a:lnTo>
                    <a:pt x="0" y="625453"/>
                  </a:lnTo>
                  <a:close/>
                </a:path>
              </a:pathLst>
            </a:custGeom>
            <a:solidFill>
              <a:srgbClr val="263238"/>
            </a:solidFill>
            <a:ln w="3677" cap="rnd">
              <a:solidFill>
                <a:srgbClr val="263238"/>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F0F3F0D-6C94-F8FE-0D3F-6A2B152770E6}"/>
                </a:ext>
              </a:extLst>
            </p:cNvPr>
            <p:cNvSpPr/>
            <p:nvPr/>
          </p:nvSpPr>
          <p:spPr>
            <a:xfrm>
              <a:off x="1702928" y="2153341"/>
              <a:ext cx="882746" cy="595267"/>
            </a:xfrm>
            <a:custGeom>
              <a:avLst/>
              <a:gdLst>
                <a:gd name="connsiteX0" fmla="*/ 0 w 882746"/>
                <a:gd name="connsiteY0" fmla="*/ 0 h 595267"/>
                <a:gd name="connsiteX1" fmla="*/ 882747 w 882746"/>
                <a:gd name="connsiteY1" fmla="*/ 0 h 595267"/>
                <a:gd name="connsiteX2" fmla="*/ 882747 w 882746"/>
                <a:gd name="connsiteY2" fmla="*/ 595268 h 595267"/>
                <a:gd name="connsiteX3" fmla="*/ 0 w 882746"/>
                <a:gd name="connsiteY3" fmla="*/ 595268 h 595267"/>
              </a:gdLst>
              <a:ahLst/>
              <a:cxnLst>
                <a:cxn ang="0">
                  <a:pos x="connsiteX0" y="connsiteY0"/>
                </a:cxn>
                <a:cxn ang="0">
                  <a:pos x="connsiteX1" y="connsiteY1"/>
                </a:cxn>
                <a:cxn ang="0">
                  <a:pos x="connsiteX2" y="connsiteY2"/>
                </a:cxn>
                <a:cxn ang="0">
                  <a:pos x="connsiteX3" y="connsiteY3"/>
                </a:cxn>
              </a:cxnLst>
              <a:rect l="l" t="t" r="r" b="b"/>
              <a:pathLst>
                <a:path w="882746" h="595267">
                  <a:moveTo>
                    <a:pt x="0" y="0"/>
                  </a:moveTo>
                  <a:lnTo>
                    <a:pt x="882747" y="0"/>
                  </a:lnTo>
                  <a:lnTo>
                    <a:pt x="882747" y="595268"/>
                  </a:lnTo>
                  <a:lnTo>
                    <a:pt x="0" y="595268"/>
                  </a:lnTo>
                  <a:close/>
                </a:path>
              </a:pathLst>
            </a:custGeom>
            <a:solidFill>
              <a:srgbClr val="FFFFFF"/>
            </a:solidFill>
            <a:ln w="3677" cap="rnd">
              <a:solidFill>
                <a:srgbClr val="263238"/>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01516CAC-D413-C501-DEBD-BDFEB2CE48D2}"/>
                </a:ext>
              </a:extLst>
            </p:cNvPr>
            <p:cNvSpPr/>
            <p:nvPr/>
          </p:nvSpPr>
          <p:spPr>
            <a:xfrm>
              <a:off x="2019045" y="2304121"/>
              <a:ext cx="129734" cy="104008"/>
            </a:xfrm>
            <a:custGeom>
              <a:avLst/>
              <a:gdLst>
                <a:gd name="connsiteX0" fmla="*/ 0 w 129734"/>
                <a:gd name="connsiteY0" fmla="*/ 0 h 104008"/>
                <a:gd name="connsiteX1" fmla="*/ 129734 w 129734"/>
                <a:gd name="connsiteY1" fmla="*/ 0 h 104008"/>
                <a:gd name="connsiteX2" fmla="*/ 129734 w 129734"/>
                <a:gd name="connsiteY2" fmla="*/ 104009 h 104008"/>
                <a:gd name="connsiteX3" fmla="*/ 0 w 129734"/>
                <a:gd name="connsiteY3" fmla="*/ 104009 h 104008"/>
              </a:gdLst>
              <a:ahLst/>
              <a:cxnLst>
                <a:cxn ang="0">
                  <a:pos x="connsiteX0" y="connsiteY0"/>
                </a:cxn>
                <a:cxn ang="0">
                  <a:pos x="connsiteX1" y="connsiteY1"/>
                </a:cxn>
                <a:cxn ang="0">
                  <a:pos x="connsiteX2" y="connsiteY2"/>
                </a:cxn>
                <a:cxn ang="0">
                  <a:pos x="connsiteX3" y="connsiteY3"/>
                </a:cxn>
              </a:cxnLst>
              <a:rect l="l" t="t" r="r" b="b"/>
              <a:pathLst>
                <a:path w="129734" h="104008">
                  <a:moveTo>
                    <a:pt x="0" y="0"/>
                  </a:moveTo>
                  <a:lnTo>
                    <a:pt x="129734" y="0"/>
                  </a:lnTo>
                  <a:lnTo>
                    <a:pt x="129734" y="104009"/>
                  </a:lnTo>
                  <a:lnTo>
                    <a:pt x="0" y="104009"/>
                  </a:lnTo>
                  <a:close/>
                </a:path>
              </a:pathLst>
            </a:custGeom>
            <a:solidFill>
              <a:srgbClr val="AD5941"/>
            </a:solidFill>
            <a:ln w="367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E5E4298-A74C-4CBC-A350-75F9E621768A}"/>
                </a:ext>
              </a:extLst>
            </p:cNvPr>
            <p:cNvSpPr/>
            <p:nvPr/>
          </p:nvSpPr>
          <p:spPr>
            <a:xfrm>
              <a:off x="2153276" y="2409825"/>
              <a:ext cx="129734" cy="104008"/>
            </a:xfrm>
            <a:custGeom>
              <a:avLst/>
              <a:gdLst>
                <a:gd name="connsiteX0" fmla="*/ 0 w 129734"/>
                <a:gd name="connsiteY0" fmla="*/ 0 h 104008"/>
                <a:gd name="connsiteX1" fmla="*/ 129734 w 129734"/>
                <a:gd name="connsiteY1" fmla="*/ 0 h 104008"/>
                <a:gd name="connsiteX2" fmla="*/ 129734 w 129734"/>
                <a:gd name="connsiteY2" fmla="*/ 104009 h 104008"/>
                <a:gd name="connsiteX3" fmla="*/ 0 w 129734"/>
                <a:gd name="connsiteY3" fmla="*/ 104009 h 104008"/>
              </a:gdLst>
              <a:ahLst/>
              <a:cxnLst>
                <a:cxn ang="0">
                  <a:pos x="connsiteX0" y="connsiteY0"/>
                </a:cxn>
                <a:cxn ang="0">
                  <a:pos x="connsiteX1" y="connsiteY1"/>
                </a:cxn>
                <a:cxn ang="0">
                  <a:pos x="connsiteX2" y="connsiteY2"/>
                </a:cxn>
                <a:cxn ang="0">
                  <a:pos x="connsiteX3" y="connsiteY3"/>
                </a:cxn>
              </a:cxnLst>
              <a:rect l="l" t="t" r="r" b="b"/>
              <a:pathLst>
                <a:path w="129734" h="104008">
                  <a:moveTo>
                    <a:pt x="0" y="0"/>
                  </a:moveTo>
                  <a:lnTo>
                    <a:pt x="129734" y="0"/>
                  </a:lnTo>
                  <a:lnTo>
                    <a:pt x="129734" y="104009"/>
                  </a:lnTo>
                  <a:lnTo>
                    <a:pt x="0" y="104009"/>
                  </a:lnTo>
                  <a:close/>
                </a:path>
              </a:pathLst>
            </a:custGeom>
            <a:solidFill>
              <a:srgbClr val="AD5941"/>
            </a:solidFill>
            <a:ln w="3677"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28CAEDC-8246-F67D-8EB7-C14192DD11B6}"/>
                </a:ext>
              </a:extLst>
            </p:cNvPr>
            <p:cNvSpPr/>
            <p:nvPr/>
          </p:nvSpPr>
          <p:spPr>
            <a:xfrm>
              <a:off x="2019045" y="2617843"/>
              <a:ext cx="129734" cy="104008"/>
            </a:xfrm>
            <a:custGeom>
              <a:avLst/>
              <a:gdLst>
                <a:gd name="connsiteX0" fmla="*/ 0 w 129734"/>
                <a:gd name="connsiteY0" fmla="*/ 0 h 104008"/>
                <a:gd name="connsiteX1" fmla="*/ 129734 w 129734"/>
                <a:gd name="connsiteY1" fmla="*/ 0 h 104008"/>
                <a:gd name="connsiteX2" fmla="*/ 129734 w 129734"/>
                <a:gd name="connsiteY2" fmla="*/ 104009 h 104008"/>
                <a:gd name="connsiteX3" fmla="*/ 0 w 129734"/>
                <a:gd name="connsiteY3" fmla="*/ 104009 h 104008"/>
              </a:gdLst>
              <a:ahLst/>
              <a:cxnLst>
                <a:cxn ang="0">
                  <a:pos x="connsiteX0" y="connsiteY0"/>
                </a:cxn>
                <a:cxn ang="0">
                  <a:pos x="connsiteX1" y="connsiteY1"/>
                </a:cxn>
                <a:cxn ang="0">
                  <a:pos x="connsiteX2" y="connsiteY2"/>
                </a:cxn>
                <a:cxn ang="0">
                  <a:pos x="connsiteX3" y="connsiteY3"/>
                </a:cxn>
              </a:cxnLst>
              <a:rect l="l" t="t" r="r" b="b"/>
              <a:pathLst>
                <a:path w="129734" h="104008">
                  <a:moveTo>
                    <a:pt x="0" y="0"/>
                  </a:moveTo>
                  <a:lnTo>
                    <a:pt x="129734" y="0"/>
                  </a:lnTo>
                  <a:lnTo>
                    <a:pt x="129734" y="104009"/>
                  </a:lnTo>
                  <a:lnTo>
                    <a:pt x="0" y="104009"/>
                  </a:lnTo>
                  <a:close/>
                </a:path>
              </a:pathLst>
            </a:custGeom>
            <a:solidFill>
              <a:srgbClr val="AD5941"/>
            </a:solidFill>
            <a:ln w="367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851DD72-D196-0FAE-8EEE-B4A286F4F9CA}"/>
                </a:ext>
              </a:extLst>
            </p:cNvPr>
            <p:cNvSpPr/>
            <p:nvPr/>
          </p:nvSpPr>
          <p:spPr>
            <a:xfrm>
              <a:off x="2289166" y="2201771"/>
              <a:ext cx="129734" cy="104008"/>
            </a:xfrm>
            <a:custGeom>
              <a:avLst/>
              <a:gdLst>
                <a:gd name="connsiteX0" fmla="*/ 0 w 129734"/>
                <a:gd name="connsiteY0" fmla="*/ 0 h 104008"/>
                <a:gd name="connsiteX1" fmla="*/ 129734 w 129734"/>
                <a:gd name="connsiteY1" fmla="*/ 0 h 104008"/>
                <a:gd name="connsiteX2" fmla="*/ 129734 w 129734"/>
                <a:gd name="connsiteY2" fmla="*/ 104009 h 104008"/>
                <a:gd name="connsiteX3" fmla="*/ 0 w 129734"/>
                <a:gd name="connsiteY3" fmla="*/ 104009 h 104008"/>
              </a:gdLst>
              <a:ahLst/>
              <a:cxnLst>
                <a:cxn ang="0">
                  <a:pos x="connsiteX0" y="connsiteY0"/>
                </a:cxn>
                <a:cxn ang="0">
                  <a:pos x="connsiteX1" y="connsiteY1"/>
                </a:cxn>
                <a:cxn ang="0">
                  <a:pos x="connsiteX2" y="connsiteY2"/>
                </a:cxn>
                <a:cxn ang="0">
                  <a:pos x="connsiteX3" y="connsiteY3"/>
                </a:cxn>
              </a:cxnLst>
              <a:rect l="l" t="t" r="r" b="b"/>
              <a:pathLst>
                <a:path w="129734" h="104008">
                  <a:moveTo>
                    <a:pt x="0" y="0"/>
                  </a:moveTo>
                  <a:lnTo>
                    <a:pt x="129734" y="0"/>
                  </a:lnTo>
                  <a:lnTo>
                    <a:pt x="129734" y="104009"/>
                  </a:lnTo>
                  <a:lnTo>
                    <a:pt x="0" y="104009"/>
                  </a:lnTo>
                  <a:close/>
                </a:path>
              </a:pathLst>
            </a:custGeom>
            <a:solidFill>
              <a:srgbClr val="AD5941"/>
            </a:solidFill>
            <a:ln w="367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FAE71AD-9AFE-E97D-FB04-B8CE594730F8}"/>
                </a:ext>
              </a:extLst>
            </p:cNvPr>
            <p:cNvSpPr/>
            <p:nvPr/>
          </p:nvSpPr>
          <p:spPr>
            <a:xfrm>
              <a:off x="1749478"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58F747EB-D485-46A7-B7C2-C5EF364F5C2C}"/>
                </a:ext>
              </a:extLst>
            </p:cNvPr>
            <p:cNvSpPr/>
            <p:nvPr/>
          </p:nvSpPr>
          <p:spPr>
            <a:xfrm>
              <a:off x="1883156"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0" name="Freeform: Shape 5519">
              <a:extLst>
                <a:ext uri="{FF2B5EF4-FFF2-40B4-BE49-F238E27FC236}">
                  <a16:creationId xmlns:a16="http://schemas.microsoft.com/office/drawing/2014/main" id="{C956E989-BFDF-ADBE-D8DB-6ADCE121F9E2}"/>
                </a:ext>
              </a:extLst>
            </p:cNvPr>
            <p:cNvSpPr/>
            <p:nvPr/>
          </p:nvSpPr>
          <p:spPr>
            <a:xfrm>
              <a:off x="2016797"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1" name="Freeform: Shape 5520">
              <a:extLst>
                <a:ext uri="{FF2B5EF4-FFF2-40B4-BE49-F238E27FC236}">
                  <a16:creationId xmlns:a16="http://schemas.microsoft.com/office/drawing/2014/main" id="{535140EF-B0BE-D9B8-FEFB-E90CB5FC16DD}"/>
                </a:ext>
              </a:extLst>
            </p:cNvPr>
            <p:cNvSpPr/>
            <p:nvPr/>
          </p:nvSpPr>
          <p:spPr>
            <a:xfrm>
              <a:off x="2150475"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2" name="Freeform: Shape 5521">
              <a:extLst>
                <a:ext uri="{FF2B5EF4-FFF2-40B4-BE49-F238E27FC236}">
                  <a16:creationId xmlns:a16="http://schemas.microsoft.com/office/drawing/2014/main" id="{1892B70B-92B6-EF61-418F-9556BE9B7E53}"/>
                </a:ext>
              </a:extLst>
            </p:cNvPr>
            <p:cNvSpPr/>
            <p:nvPr/>
          </p:nvSpPr>
          <p:spPr>
            <a:xfrm>
              <a:off x="2284116"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3" name="Freeform: Shape 5522">
              <a:extLst>
                <a:ext uri="{FF2B5EF4-FFF2-40B4-BE49-F238E27FC236}">
                  <a16:creationId xmlns:a16="http://schemas.microsoft.com/office/drawing/2014/main" id="{8480BF98-372C-C904-96A1-886943051E5E}"/>
                </a:ext>
              </a:extLst>
            </p:cNvPr>
            <p:cNvSpPr/>
            <p:nvPr/>
          </p:nvSpPr>
          <p:spPr>
            <a:xfrm>
              <a:off x="2417794"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4" name="Freeform: Shape 5523">
              <a:extLst>
                <a:ext uri="{FF2B5EF4-FFF2-40B4-BE49-F238E27FC236}">
                  <a16:creationId xmlns:a16="http://schemas.microsoft.com/office/drawing/2014/main" id="{852192D7-F5E5-817A-196D-BC9681031627}"/>
                </a:ext>
              </a:extLst>
            </p:cNvPr>
            <p:cNvSpPr/>
            <p:nvPr/>
          </p:nvSpPr>
          <p:spPr>
            <a:xfrm>
              <a:off x="2551472" y="2216882"/>
              <a:ext cx="3685" cy="505006"/>
            </a:xfrm>
            <a:custGeom>
              <a:avLst/>
              <a:gdLst>
                <a:gd name="connsiteX0" fmla="*/ 0 w 3685"/>
                <a:gd name="connsiteY0" fmla="*/ 0 h 505006"/>
                <a:gd name="connsiteX1" fmla="*/ 0 w 3685"/>
                <a:gd name="connsiteY1" fmla="*/ 505006 h 505006"/>
              </a:gdLst>
              <a:ahLst/>
              <a:cxnLst>
                <a:cxn ang="0">
                  <a:pos x="connsiteX0" y="connsiteY0"/>
                </a:cxn>
                <a:cxn ang="0">
                  <a:pos x="connsiteX1" y="connsiteY1"/>
                </a:cxn>
              </a:cxnLst>
              <a:rect l="l" t="t" r="r" b="b"/>
              <a:pathLst>
                <a:path w="3685" h="505006">
                  <a:moveTo>
                    <a:pt x="0" y="0"/>
                  </a:moveTo>
                  <a:lnTo>
                    <a:pt x="0" y="505006"/>
                  </a:lnTo>
                </a:path>
              </a:pathLst>
            </a:custGeom>
            <a:ln w="3677" cap="rnd">
              <a:solidFill>
                <a:srgbClr val="263238"/>
              </a:solidFill>
              <a:prstDash val="solid"/>
              <a:round/>
            </a:ln>
          </p:spPr>
          <p:txBody>
            <a:bodyPr rtlCol="0" anchor="ctr"/>
            <a:lstStyle/>
            <a:p>
              <a:endParaRPr lang="en-US"/>
            </a:p>
          </p:txBody>
        </p:sp>
        <p:sp>
          <p:nvSpPr>
            <p:cNvPr id="5525" name="Freeform: Shape 5524">
              <a:extLst>
                <a:ext uri="{FF2B5EF4-FFF2-40B4-BE49-F238E27FC236}">
                  <a16:creationId xmlns:a16="http://schemas.microsoft.com/office/drawing/2014/main" id="{35A6A282-F481-2998-6BC8-E208DEAD346B}"/>
                </a:ext>
              </a:extLst>
            </p:cNvPr>
            <p:cNvSpPr/>
            <p:nvPr/>
          </p:nvSpPr>
          <p:spPr>
            <a:xfrm>
              <a:off x="1752832" y="2304121"/>
              <a:ext cx="800299" cy="3685"/>
            </a:xfrm>
            <a:custGeom>
              <a:avLst/>
              <a:gdLst>
                <a:gd name="connsiteX0" fmla="*/ 0 w 800299"/>
                <a:gd name="connsiteY0" fmla="*/ 0 h 3685"/>
                <a:gd name="connsiteX1" fmla="*/ 800299 w 800299"/>
                <a:gd name="connsiteY1" fmla="*/ 0 h 3685"/>
              </a:gdLst>
              <a:ahLst/>
              <a:cxnLst>
                <a:cxn ang="0">
                  <a:pos x="connsiteX0" y="connsiteY0"/>
                </a:cxn>
                <a:cxn ang="0">
                  <a:pos x="connsiteX1" y="connsiteY1"/>
                </a:cxn>
              </a:cxnLst>
              <a:rect l="l" t="t" r="r" b="b"/>
              <a:pathLst>
                <a:path w="800299" h="3685">
                  <a:moveTo>
                    <a:pt x="0" y="0"/>
                  </a:moveTo>
                  <a:lnTo>
                    <a:pt x="800299" y="0"/>
                  </a:lnTo>
                </a:path>
              </a:pathLst>
            </a:custGeom>
            <a:ln w="3677" cap="rnd">
              <a:solidFill>
                <a:srgbClr val="263238"/>
              </a:solidFill>
              <a:prstDash val="solid"/>
              <a:round/>
            </a:ln>
          </p:spPr>
          <p:txBody>
            <a:bodyPr rtlCol="0" anchor="ctr"/>
            <a:lstStyle/>
            <a:p>
              <a:endParaRPr lang="en-US"/>
            </a:p>
          </p:txBody>
        </p:sp>
        <p:sp>
          <p:nvSpPr>
            <p:cNvPr id="5526" name="Freeform: Shape 5525">
              <a:extLst>
                <a:ext uri="{FF2B5EF4-FFF2-40B4-BE49-F238E27FC236}">
                  <a16:creationId xmlns:a16="http://schemas.microsoft.com/office/drawing/2014/main" id="{44B3CA46-5187-F89C-86CA-5397026ACFF4}"/>
                </a:ext>
              </a:extLst>
            </p:cNvPr>
            <p:cNvSpPr/>
            <p:nvPr/>
          </p:nvSpPr>
          <p:spPr>
            <a:xfrm>
              <a:off x="1752832" y="2408130"/>
              <a:ext cx="800299" cy="3685"/>
            </a:xfrm>
            <a:custGeom>
              <a:avLst/>
              <a:gdLst>
                <a:gd name="connsiteX0" fmla="*/ 0 w 800299"/>
                <a:gd name="connsiteY0" fmla="*/ 0 h 3685"/>
                <a:gd name="connsiteX1" fmla="*/ 800299 w 800299"/>
                <a:gd name="connsiteY1" fmla="*/ 0 h 3685"/>
              </a:gdLst>
              <a:ahLst/>
              <a:cxnLst>
                <a:cxn ang="0">
                  <a:pos x="connsiteX0" y="connsiteY0"/>
                </a:cxn>
                <a:cxn ang="0">
                  <a:pos x="connsiteX1" y="connsiteY1"/>
                </a:cxn>
              </a:cxnLst>
              <a:rect l="l" t="t" r="r" b="b"/>
              <a:pathLst>
                <a:path w="800299" h="3685">
                  <a:moveTo>
                    <a:pt x="0" y="0"/>
                  </a:moveTo>
                  <a:lnTo>
                    <a:pt x="800299" y="0"/>
                  </a:lnTo>
                </a:path>
              </a:pathLst>
            </a:custGeom>
            <a:ln w="3677" cap="rnd">
              <a:solidFill>
                <a:srgbClr val="263238"/>
              </a:solidFill>
              <a:prstDash val="solid"/>
              <a:round/>
            </a:ln>
          </p:spPr>
          <p:txBody>
            <a:bodyPr rtlCol="0" anchor="ctr"/>
            <a:lstStyle/>
            <a:p>
              <a:endParaRPr lang="en-US"/>
            </a:p>
          </p:txBody>
        </p:sp>
        <p:sp>
          <p:nvSpPr>
            <p:cNvPr id="5527" name="Freeform: Shape 5526">
              <a:extLst>
                <a:ext uri="{FF2B5EF4-FFF2-40B4-BE49-F238E27FC236}">
                  <a16:creationId xmlns:a16="http://schemas.microsoft.com/office/drawing/2014/main" id="{2A491BB3-B704-AA7F-91B8-AFD0569BC29B}"/>
                </a:ext>
              </a:extLst>
            </p:cNvPr>
            <p:cNvSpPr/>
            <p:nvPr/>
          </p:nvSpPr>
          <p:spPr>
            <a:xfrm>
              <a:off x="1752832" y="2512138"/>
              <a:ext cx="800299" cy="3685"/>
            </a:xfrm>
            <a:custGeom>
              <a:avLst/>
              <a:gdLst>
                <a:gd name="connsiteX0" fmla="*/ 0 w 800299"/>
                <a:gd name="connsiteY0" fmla="*/ 0 h 3685"/>
                <a:gd name="connsiteX1" fmla="*/ 800299 w 800299"/>
                <a:gd name="connsiteY1" fmla="*/ 0 h 3685"/>
              </a:gdLst>
              <a:ahLst/>
              <a:cxnLst>
                <a:cxn ang="0">
                  <a:pos x="connsiteX0" y="connsiteY0"/>
                </a:cxn>
                <a:cxn ang="0">
                  <a:pos x="connsiteX1" y="connsiteY1"/>
                </a:cxn>
              </a:cxnLst>
              <a:rect l="l" t="t" r="r" b="b"/>
              <a:pathLst>
                <a:path w="800299" h="3685">
                  <a:moveTo>
                    <a:pt x="0" y="0"/>
                  </a:moveTo>
                  <a:lnTo>
                    <a:pt x="800299" y="0"/>
                  </a:lnTo>
                </a:path>
              </a:pathLst>
            </a:custGeom>
            <a:ln w="3677" cap="rnd">
              <a:solidFill>
                <a:srgbClr val="263238"/>
              </a:solidFill>
              <a:prstDash val="solid"/>
              <a:round/>
            </a:ln>
          </p:spPr>
          <p:txBody>
            <a:bodyPr rtlCol="0" anchor="ctr"/>
            <a:lstStyle/>
            <a:p>
              <a:endParaRPr lang="en-US"/>
            </a:p>
          </p:txBody>
        </p:sp>
        <p:sp>
          <p:nvSpPr>
            <p:cNvPr id="5528" name="Freeform: Shape 5527">
              <a:extLst>
                <a:ext uri="{FF2B5EF4-FFF2-40B4-BE49-F238E27FC236}">
                  <a16:creationId xmlns:a16="http://schemas.microsoft.com/office/drawing/2014/main" id="{7A24D41A-306F-6F22-C2CC-DADD9CCEB7B4}"/>
                </a:ext>
              </a:extLst>
            </p:cNvPr>
            <p:cNvSpPr/>
            <p:nvPr/>
          </p:nvSpPr>
          <p:spPr>
            <a:xfrm>
              <a:off x="1752832" y="2616184"/>
              <a:ext cx="800299" cy="3685"/>
            </a:xfrm>
            <a:custGeom>
              <a:avLst/>
              <a:gdLst>
                <a:gd name="connsiteX0" fmla="*/ 0 w 800299"/>
                <a:gd name="connsiteY0" fmla="*/ 0 h 3685"/>
                <a:gd name="connsiteX1" fmla="*/ 800299 w 800299"/>
                <a:gd name="connsiteY1" fmla="*/ 0 h 3685"/>
              </a:gdLst>
              <a:ahLst/>
              <a:cxnLst>
                <a:cxn ang="0">
                  <a:pos x="connsiteX0" y="connsiteY0"/>
                </a:cxn>
                <a:cxn ang="0">
                  <a:pos x="connsiteX1" y="connsiteY1"/>
                </a:cxn>
              </a:cxnLst>
              <a:rect l="l" t="t" r="r" b="b"/>
              <a:pathLst>
                <a:path w="800299" h="3685">
                  <a:moveTo>
                    <a:pt x="0" y="0"/>
                  </a:moveTo>
                  <a:lnTo>
                    <a:pt x="800299" y="0"/>
                  </a:lnTo>
                </a:path>
              </a:pathLst>
            </a:custGeom>
            <a:ln w="3677" cap="rnd">
              <a:solidFill>
                <a:srgbClr val="263238"/>
              </a:solidFill>
              <a:prstDash val="solid"/>
              <a:round/>
            </a:ln>
          </p:spPr>
          <p:txBody>
            <a:bodyPr rtlCol="0" anchor="ctr"/>
            <a:lstStyle/>
            <a:p>
              <a:endParaRPr lang="en-US"/>
            </a:p>
          </p:txBody>
        </p:sp>
        <p:sp>
          <p:nvSpPr>
            <p:cNvPr id="5529" name="Freeform: Shape 5528">
              <a:extLst>
                <a:ext uri="{FF2B5EF4-FFF2-40B4-BE49-F238E27FC236}">
                  <a16:creationId xmlns:a16="http://schemas.microsoft.com/office/drawing/2014/main" id="{BBADE3C3-AE4B-E341-1D29-DCED0FB93466}"/>
                </a:ext>
              </a:extLst>
            </p:cNvPr>
            <p:cNvSpPr/>
            <p:nvPr/>
          </p:nvSpPr>
          <p:spPr>
            <a:xfrm>
              <a:off x="2038063" y="2322549"/>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0" name="Freeform: Shape 5529">
              <a:extLst>
                <a:ext uri="{FF2B5EF4-FFF2-40B4-BE49-F238E27FC236}">
                  <a16:creationId xmlns:a16="http://schemas.microsoft.com/office/drawing/2014/main" id="{50B1751E-7B0D-6FEE-CA6F-810F4003D061}"/>
                </a:ext>
              </a:extLst>
            </p:cNvPr>
            <p:cNvSpPr/>
            <p:nvPr/>
          </p:nvSpPr>
          <p:spPr>
            <a:xfrm>
              <a:off x="2038063" y="2336002"/>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1" name="Freeform: Shape 5530">
              <a:extLst>
                <a:ext uri="{FF2B5EF4-FFF2-40B4-BE49-F238E27FC236}">
                  <a16:creationId xmlns:a16="http://schemas.microsoft.com/office/drawing/2014/main" id="{C092485C-F193-221E-B2DF-06F244A05EA1}"/>
                </a:ext>
              </a:extLst>
            </p:cNvPr>
            <p:cNvSpPr/>
            <p:nvPr/>
          </p:nvSpPr>
          <p:spPr>
            <a:xfrm>
              <a:off x="2038063" y="2349417"/>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2" name="Freeform: Shape 5531">
              <a:extLst>
                <a:ext uri="{FF2B5EF4-FFF2-40B4-BE49-F238E27FC236}">
                  <a16:creationId xmlns:a16="http://schemas.microsoft.com/office/drawing/2014/main" id="{0F3F42FB-5BF0-3DF4-5C16-C3D47C1D7E89}"/>
                </a:ext>
              </a:extLst>
            </p:cNvPr>
            <p:cNvSpPr/>
            <p:nvPr/>
          </p:nvSpPr>
          <p:spPr>
            <a:xfrm>
              <a:off x="2038063" y="2362833"/>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3" name="Freeform: Shape 5532">
              <a:extLst>
                <a:ext uri="{FF2B5EF4-FFF2-40B4-BE49-F238E27FC236}">
                  <a16:creationId xmlns:a16="http://schemas.microsoft.com/office/drawing/2014/main" id="{C3854DC2-6AF0-50D0-DA66-67524E520708}"/>
                </a:ext>
              </a:extLst>
            </p:cNvPr>
            <p:cNvSpPr/>
            <p:nvPr/>
          </p:nvSpPr>
          <p:spPr>
            <a:xfrm>
              <a:off x="2038063" y="2376249"/>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4" name="Freeform: Shape 5533">
              <a:extLst>
                <a:ext uri="{FF2B5EF4-FFF2-40B4-BE49-F238E27FC236}">
                  <a16:creationId xmlns:a16="http://schemas.microsoft.com/office/drawing/2014/main" id="{8E7FC6FA-98AF-CA99-C0EA-1F8550BFD09C}"/>
                </a:ext>
              </a:extLst>
            </p:cNvPr>
            <p:cNvSpPr/>
            <p:nvPr/>
          </p:nvSpPr>
          <p:spPr>
            <a:xfrm>
              <a:off x="2179002" y="2434961"/>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5" name="Freeform: Shape 5534">
              <a:extLst>
                <a:ext uri="{FF2B5EF4-FFF2-40B4-BE49-F238E27FC236}">
                  <a16:creationId xmlns:a16="http://schemas.microsoft.com/office/drawing/2014/main" id="{B8CA5EC0-1FC8-143D-AFE1-110434E279AC}"/>
                </a:ext>
              </a:extLst>
            </p:cNvPr>
            <p:cNvSpPr/>
            <p:nvPr/>
          </p:nvSpPr>
          <p:spPr>
            <a:xfrm>
              <a:off x="2179002" y="2448414"/>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6" name="Freeform: Shape 5535">
              <a:extLst>
                <a:ext uri="{FF2B5EF4-FFF2-40B4-BE49-F238E27FC236}">
                  <a16:creationId xmlns:a16="http://schemas.microsoft.com/office/drawing/2014/main" id="{A46C9F39-EAAE-18E9-44FF-0EBA0B5F526F}"/>
                </a:ext>
              </a:extLst>
            </p:cNvPr>
            <p:cNvSpPr/>
            <p:nvPr/>
          </p:nvSpPr>
          <p:spPr>
            <a:xfrm>
              <a:off x="2179002" y="2461829"/>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7" name="Freeform: Shape 5536">
              <a:extLst>
                <a:ext uri="{FF2B5EF4-FFF2-40B4-BE49-F238E27FC236}">
                  <a16:creationId xmlns:a16="http://schemas.microsoft.com/office/drawing/2014/main" id="{7D298662-9362-06A2-7B4D-86E56EE1FBBC}"/>
                </a:ext>
              </a:extLst>
            </p:cNvPr>
            <p:cNvSpPr/>
            <p:nvPr/>
          </p:nvSpPr>
          <p:spPr>
            <a:xfrm>
              <a:off x="2179002" y="2475245"/>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8" name="Freeform: Shape 5537">
              <a:extLst>
                <a:ext uri="{FF2B5EF4-FFF2-40B4-BE49-F238E27FC236}">
                  <a16:creationId xmlns:a16="http://schemas.microsoft.com/office/drawing/2014/main" id="{9F3A1884-CF06-1020-0308-86961259783D}"/>
                </a:ext>
              </a:extLst>
            </p:cNvPr>
            <p:cNvSpPr/>
            <p:nvPr/>
          </p:nvSpPr>
          <p:spPr>
            <a:xfrm>
              <a:off x="2179002" y="2488661"/>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39" name="Freeform: Shape 5538">
              <a:extLst>
                <a:ext uri="{FF2B5EF4-FFF2-40B4-BE49-F238E27FC236}">
                  <a16:creationId xmlns:a16="http://schemas.microsoft.com/office/drawing/2014/main" id="{AA1008CB-91E8-FE04-5325-5F49B7F55071}"/>
                </a:ext>
              </a:extLst>
            </p:cNvPr>
            <p:cNvSpPr/>
            <p:nvPr/>
          </p:nvSpPr>
          <p:spPr>
            <a:xfrm>
              <a:off x="2041417" y="2641357"/>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0" name="Freeform: Shape 5539">
              <a:extLst>
                <a:ext uri="{FF2B5EF4-FFF2-40B4-BE49-F238E27FC236}">
                  <a16:creationId xmlns:a16="http://schemas.microsoft.com/office/drawing/2014/main" id="{1EDE0719-B8E3-75B2-F8B8-DE24FF0FC305}"/>
                </a:ext>
              </a:extLst>
            </p:cNvPr>
            <p:cNvSpPr/>
            <p:nvPr/>
          </p:nvSpPr>
          <p:spPr>
            <a:xfrm>
              <a:off x="2041417" y="2654773"/>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1" name="Freeform: Shape 5540">
              <a:extLst>
                <a:ext uri="{FF2B5EF4-FFF2-40B4-BE49-F238E27FC236}">
                  <a16:creationId xmlns:a16="http://schemas.microsoft.com/office/drawing/2014/main" id="{D19A7205-1F53-B3B3-9B43-5BB010B33698}"/>
                </a:ext>
              </a:extLst>
            </p:cNvPr>
            <p:cNvSpPr/>
            <p:nvPr/>
          </p:nvSpPr>
          <p:spPr>
            <a:xfrm>
              <a:off x="2041417" y="2668188"/>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2" name="Freeform: Shape 5541">
              <a:extLst>
                <a:ext uri="{FF2B5EF4-FFF2-40B4-BE49-F238E27FC236}">
                  <a16:creationId xmlns:a16="http://schemas.microsoft.com/office/drawing/2014/main" id="{71EE9CC9-4FB1-CCA4-3C5F-3E784C90FA19}"/>
                </a:ext>
              </a:extLst>
            </p:cNvPr>
            <p:cNvSpPr/>
            <p:nvPr/>
          </p:nvSpPr>
          <p:spPr>
            <a:xfrm>
              <a:off x="2041417" y="2681604"/>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3" name="Freeform: Shape 5542">
              <a:extLst>
                <a:ext uri="{FF2B5EF4-FFF2-40B4-BE49-F238E27FC236}">
                  <a16:creationId xmlns:a16="http://schemas.microsoft.com/office/drawing/2014/main" id="{2A7C7065-FA86-85CF-1E12-23DB5561FE05}"/>
                </a:ext>
              </a:extLst>
            </p:cNvPr>
            <p:cNvSpPr/>
            <p:nvPr/>
          </p:nvSpPr>
          <p:spPr>
            <a:xfrm>
              <a:off x="2041417" y="2695020"/>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4" name="Freeform: Shape 5543">
              <a:extLst>
                <a:ext uri="{FF2B5EF4-FFF2-40B4-BE49-F238E27FC236}">
                  <a16:creationId xmlns:a16="http://schemas.microsoft.com/office/drawing/2014/main" id="{BC91E226-624A-3653-3FBD-FE9D143B2792}"/>
                </a:ext>
              </a:extLst>
            </p:cNvPr>
            <p:cNvSpPr/>
            <p:nvPr/>
          </p:nvSpPr>
          <p:spPr>
            <a:xfrm>
              <a:off x="2308184" y="2230298"/>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5" name="Freeform: Shape 5544">
              <a:extLst>
                <a:ext uri="{FF2B5EF4-FFF2-40B4-BE49-F238E27FC236}">
                  <a16:creationId xmlns:a16="http://schemas.microsoft.com/office/drawing/2014/main" id="{C156A7E7-4B73-132A-906D-6208C50539FD}"/>
                </a:ext>
              </a:extLst>
            </p:cNvPr>
            <p:cNvSpPr/>
            <p:nvPr/>
          </p:nvSpPr>
          <p:spPr>
            <a:xfrm>
              <a:off x="2308184" y="2243713"/>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6" name="Freeform: Shape 5545">
              <a:extLst>
                <a:ext uri="{FF2B5EF4-FFF2-40B4-BE49-F238E27FC236}">
                  <a16:creationId xmlns:a16="http://schemas.microsoft.com/office/drawing/2014/main" id="{6A7F068F-266E-C974-34CA-6C4419677B51}"/>
                </a:ext>
              </a:extLst>
            </p:cNvPr>
            <p:cNvSpPr/>
            <p:nvPr/>
          </p:nvSpPr>
          <p:spPr>
            <a:xfrm>
              <a:off x="2308184" y="2257129"/>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7" name="Freeform: Shape 5546">
              <a:extLst>
                <a:ext uri="{FF2B5EF4-FFF2-40B4-BE49-F238E27FC236}">
                  <a16:creationId xmlns:a16="http://schemas.microsoft.com/office/drawing/2014/main" id="{3A981FB0-607D-F291-47D8-DAC9ED35B009}"/>
                </a:ext>
              </a:extLst>
            </p:cNvPr>
            <p:cNvSpPr/>
            <p:nvPr/>
          </p:nvSpPr>
          <p:spPr>
            <a:xfrm>
              <a:off x="2308184" y="2270545"/>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8" name="Freeform: Shape 5547">
              <a:extLst>
                <a:ext uri="{FF2B5EF4-FFF2-40B4-BE49-F238E27FC236}">
                  <a16:creationId xmlns:a16="http://schemas.microsoft.com/office/drawing/2014/main" id="{B7533804-FD44-BE97-83EF-372E6040B565}"/>
                </a:ext>
              </a:extLst>
            </p:cNvPr>
            <p:cNvSpPr/>
            <p:nvPr/>
          </p:nvSpPr>
          <p:spPr>
            <a:xfrm>
              <a:off x="2308184" y="2283960"/>
              <a:ext cx="80531" cy="3685"/>
            </a:xfrm>
            <a:custGeom>
              <a:avLst/>
              <a:gdLst>
                <a:gd name="connsiteX0" fmla="*/ 0 w 80531"/>
                <a:gd name="connsiteY0" fmla="*/ 0 h 3685"/>
                <a:gd name="connsiteX1" fmla="*/ 80531 w 80531"/>
                <a:gd name="connsiteY1" fmla="*/ 0 h 3685"/>
              </a:gdLst>
              <a:ahLst/>
              <a:cxnLst>
                <a:cxn ang="0">
                  <a:pos x="connsiteX0" y="connsiteY0"/>
                </a:cxn>
                <a:cxn ang="0">
                  <a:pos x="connsiteX1" y="connsiteY1"/>
                </a:cxn>
              </a:cxnLst>
              <a:rect l="l" t="t" r="r" b="b"/>
              <a:pathLst>
                <a:path w="80531" h="3685">
                  <a:moveTo>
                    <a:pt x="0" y="0"/>
                  </a:moveTo>
                  <a:lnTo>
                    <a:pt x="80531" y="0"/>
                  </a:lnTo>
                </a:path>
              </a:pathLst>
            </a:custGeom>
            <a:ln w="3677" cap="rnd">
              <a:solidFill>
                <a:srgbClr val="263238"/>
              </a:solidFill>
              <a:prstDash val="solid"/>
              <a:round/>
            </a:ln>
          </p:spPr>
          <p:txBody>
            <a:bodyPr rtlCol="0" anchor="ctr"/>
            <a:lstStyle/>
            <a:p>
              <a:endParaRPr lang="en-US"/>
            </a:p>
          </p:txBody>
        </p:sp>
        <p:sp>
          <p:nvSpPr>
            <p:cNvPr id="5549" name="Freeform: Shape 5548">
              <a:extLst>
                <a:ext uri="{FF2B5EF4-FFF2-40B4-BE49-F238E27FC236}">
                  <a16:creationId xmlns:a16="http://schemas.microsoft.com/office/drawing/2014/main" id="{EFFEA70C-4CE9-C7BA-6007-5958D8FD1D9A}"/>
                </a:ext>
              </a:extLst>
            </p:cNvPr>
            <p:cNvSpPr/>
            <p:nvPr/>
          </p:nvSpPr>
          <p:spPr>
            <a:xfrm rot="10800000">
              <a:off x="3230883" y="3003840"/>
              <a:ext cx="39325" cy="69842"/>
            </a:xfrm>
            <a:custGeom>
              <a:avLst/>
              <a:gdLst>
                <a:gd name="connsiteX0" fmla="*/ -28 w 39325"/>
                <a:gd name="connsiteY0" fmla="*/ -7 h 69842"/>
                <a:gd name="connsiteX1" fmla="*/ 39298 w 39325"/>
                <a:gd name="connsiteY1" fmla="*/ -7 h 69842"/>
                <a:gd name="connsiteX2" fmla="*/ 39298 w 39325"/>
                <a:gd name="connsiteY2" fmla="*/ 69836 h 69842"/>
                <a:gd name="connsiteX3" fmla="*/ -28 w 39325"/>
                <a:gd name="connsiteY3" fmla="*/ 69836 h 69842"/>
              </a:gdLst>
              <a:ahLst/>
              <a:cxnLst>
                <a:cxn ang="0">
                  <a:pos x="connsiteX0" y="connsiteY0"/>
                </a:cxn>
                <a:cxn ang="0">
                  <a:pos x="connsiteX1" y="connsiteY1"/>
                </a:cxn>
                <a:cxn ang="0">
                  <a:pos x="connsiteX2" y="connsiteY2"/>
                </a:cxn>
                <a:cxn ang="0">
                  <a:pos x="connsiteX3" y="connsiteY3"/>
                </a:cxn>
              </a:cxnLst>
              <a:rect l="l" t="t" r="r" b="b"/>
              <a:pathLst>
                <a:path w="39325" h="69842">
                  <a:moveTo>
                    <a:pt x="-28" y="-7"/>
                  </a:moveTo>
                  <a:lnTo>
                    <a:pt x="39298" y="-7"/>
                  </a:lnTo>
                  <a:lnTo>
                    <a:pt x="39298" y="69836"/>
                  </a:lnTo>
                  <a:lnTo>
                    <a:pt x="-28" y="69836"/>
                  </a:lnTo>
                  <a:close/>
                </a:path>
              </a:pathLst>
            </a:custGeom>
            <a:solidFill>
              <a:srgbClr val="263238"/>
            </a:solidFill>
            <a:ln w="3677" cap="rnd">
              <a:solidFill>
                <a:srgbClr val="263238"/>
              </a:solidFill>
              <a:prstDash val="solid"/>
              <a:round/>
            </a:ln>
          </p:spPr>
          <p:txBody>
            <a:bodyPr rtlCol="0" anchor="ctr"/>
            <a:lstStyle/>
            <a:p>
              <a:endParaRPr lang="en-US"/>
            </a:p>
          </p:txBody>
        </p:sp>
        <p:sp>
          <p:nvSpPr>
            <p:cNvPr id="5550" name="Freeform: Shape 5549">
              <a:extLst>
                <a:ext uri="{FF2B5EF4-FFF2-40B4-BE49-F238E27FC236}">
                  <a16:creationId xmlns:a16="http://schemas.microsoft.com/office/drawing/2014/main" id="{6AA9815F-D688-1FE3-8189-9E07C8F17773}"/>
                </a:ext>
              </a:extLst>
            </p:cNvPr>
            <p:cNvSpPr/>
            <p:nvPr/>
          </p:nvSpPr>
          <p:spPr>
            <a:xfrm rot="10800000">
              <a:off x="3155548" y="2725316"/>
              <a:ext cx="195965" cy="299789"/>
            </a:xfrm>
            <a:custGeom>
              <a:avLst/>
              <a:gdLst>
                <a:gd name="connsiteX0" fmla="*/ 138331 w 195965"/>
                <a:gd name="connsiteY0" fmla="*/ -7 h 299789"/>
                <a:gd name="connsiteX1" fmla="*/ 195938 w 195965"/>
                <a:gd name="connsiteY1" fmla="*/ -7 h 299789"/>
                <a:gd name="connsiteX2" fmla="*/ 195938 w 195965"/>
                <a:gd name="connsiteY2" fmla="*/ 299783 h 299789"/>
                <a:gd name="connsiteX3" fmla="*/ 138331 w 195965"/>
                <a:gd name="connsiteY3" fmla="*/ 299783 h 299789"/>
                <a:gd name="connsiteX4" fmla="*/ 57579 w 195965"/>
                <a:gd name="connsiteY4" fmla="*/ 299783 h 299789"/>
                <a:gd name="connsiteX5" fmla="*/ -28 w 195965"/>
                <a:gd name="connsiteY5" fmla="*/ 299783 h 299789"/>
                <a:gd name="connsiteX6" fmla="*/ -28 w 195965"/>
                <a:gd name="connsiteY6" fmla="*/ -7 h 299789"/>
                <a:gd name="connsiteX7" fmla="*/ 57579 w 195965"/>
                <a:gd name="connsiteY7" fmla="*/ -7 h 2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965" h="299789">
                  <a:moveTo>
                    <a:pt x="138331" y="-7"/>
                  </a:moveTo>
                  <a:cubicBezTo>
                    <a:pt x="170146" y="-7"/>
                    <a:pt x="195938" y="-7"/>
                    <a:pt x="195938" y="-7"/>
                  </a:cubicBezTo>
                  <a:lnTo>
                    <a:pt x="195938" y="299783"/>
                  </a:lnTo>
                  <a:cubicBezTo>
                    <a:pt x="195938" y="299783"/>
                    <a:pt x="170146" y="299783"/>
                    <a:pt x="138331" y="299783"/>
                  </a:cubicBezTo>
                  <a:lnTo>
                    <a:pt x="57579" y="299783"/>
                  </a:lnTo>
                  <a:cubicBezTo>
                    <a:pt x="25764" y="299783"/>
                    <a:pt x="-28" y="299783"/>
                    <a:pt x="-28" y="299783"/>
                  </a:cubicBezTo>
                  <a:lnTo>
                    <a:pt x="-28" y="-7"/>
                  </a:lnTo>
                  <a:cubicBezTo>
                    <a:pt x="-28" y="-7"/>
                    <a:pt x="25764" y="-7"/>
                    <a:pt x="57579" y="-7"/>
                  </a:cubicBezTo>
                  <a:close/>
                </a:path>
              </a:pathLst>
            </a:custGeom>
            <a:solidFill>
              <a:srgbClr val="949494"/>
            </a:solidFill>
            <a:ln w="3677" cap="rnd">
              <a:solidFill>
                <a:srgbClr val="263238"/>
              </a:solidFill>
              <a:prstDash val="solid"/>
              <a:round/>
            </a:ln>
          </p:spPr>
          <p:txBody>
            <a:bodyPr rtlCol="0" anchor="ctr"/>
            <a:lstStyle/>
            <a:p>
              <a:endParaRPr lang="en-US"/>
            </a:p>
          </p:txBody>
        </p:sp>
        <p:sp>
          <p:nvSpPr>
            <p:cNvPr id="5551" name="Freeform: Shape 5550">
              <a:extLst>
                <a:ext uri="{FF2B5EF4-FFF2-40B4-BE49-F238E27FC236}">
                  <a16:creationId xmlns:a16="http://schemas.microsoft.com/office/drawing/2014/main" id="{E56AB782-5307-3BB8-098C-E7BC25965A16}"/>
                </a:ext>
              </a:extLst>
            </p:cNvPr>
            <p:cNvSpPr/>
            <p:nvPr/>
          </p:nvSpPr>
          <p:spPr>
            <a:xfrm>
              <a:off x="3312298" y="3422934"/>
              <a:ext cx="33318" cy="33318"/>
            </a:xfrm>
            <a:custGeom>
              <a:avLst/>
              <a:gdLst>
                <a:gd name="connsiteX0" fmla="*/ -28 w 33318"/>
                <a:gd name="connsiteY0" fmla="*/ 16689 h 33318"/>
                <a:gd name="connsiteX1" fmla="*/ 16595 w 33318"/>
                <a:gd name="connsiteY1" fmla="*/ -7 h 33318"/>
                <a:gd name="connsiteX2" fmla="*/ 33291 w 33318"/>
                <a:gd name="connsiteY2" fmla="*/ 16615 h 33318"/>
                <a:gd name="connsiteX3" fmla="*/ 16668 w 33318"/>
                <a:gd name="connsiteY3" fmla="*/ 33311 h 33318"/>
                <a:gd name="connsiteX4" fmla="*/ 16595 w 33318"/>
                <a:gd name="connsiteY4" fmla="*/ 33311 h 33318"/>
                <a:gd name="connsiteX5" fmla="*/ -28 w 33318"/>
                <a:gd name="connsiteY5" fmla="*/ 16689 h 3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18" h="33318">
                  <a:moveTo>
                    <a:pt x="-28" y="16689"/>
                  </a:moveTo>
                  <a:cubicBezTo>
                    <a:pt x="-50" y="7490"/>
                    <a:pt x="7395" y="15"/>
                    <a:pt x="16595" y="-7"/>
                  </a:cubicBezTo>
                  <a:cubicBezTo>
                    <a:pt x="25794" y="-25"/>
                    <a:pt x="33268" y="7416"/>
                    <a:pt x="33291" y="16615"/>
                  </a:cubicBezTo>
                  <a:cubicBezTo>
                    <a:pt x="33309" y="25815"/>
                    <a:pt x="25868" y="33293"/>
                    <a:pt x="16668" y="33311"/>
                  </a:cubicBezTo>
                  <a:cubicBezTo>
                    <a:pt x="16643" y="33311"/>
                    <a:pt x="16620" y="33311"/>
                    <a:pt x="16595" y="33311"/>
                  </a:cubicBezTo>
                  <a:cubicBezTo>
                    <a:pt x="7414" y="33311"/>
                    <a:pt x="-28" y="25870"/>
                    <a:pt x="-28" y="16689"/>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552" name="Freeform: Shape 5551">
              <a:extLst>
                <a:ext uri="{FF2B5EF4-FFF2-40B4-BE49-F238E27FC236}">
                  <a16:creationId xmlns:a16="http://schemas.microsoft.com/office/drawing/2014/main" id="{941AB0D2-E531-0C49-CC89-26A3CCD5512B}"/>
                </a:ext>
              </a:extLst>
            </p:cNvPr>
            <p:cNvSpPr/>
            <p:nvPr/>
          </p:nvSpPr>
          <p:spPr>
            <a:xfrm>
              <a:off x="2987188" y="3422934"/>
              <a:ext cx="33318" cy="33318"/>
            </a:xfrm>
            <a:custGeom>
              <a:avLst/>
              <a:gdLst>
                <a:gd name="connsiteX0" fmla="*/ -28 w 33318"/>
                <a:gd name="connsiteY0" fmla="*/ 16689 h 33318"/>
                <a:gd name="connsiteX1" fmla="*/ 16595 w 33318"/>
                <a:gd name="connsiteY1" fmla="*/ -7 h 33318"/>
                <a:gd name="connsiteX2" fmla="*/ 33290 w 33318"/>
                <a:gd name="connsiteY2" fmla="*/ 16615 h 33318"/>
                <a:gd name="connsiteX3" fmla="*/ 16668 w 33318"/>
                <a:gd name="connsiteY3" fmla="*/ 33311 h 33318"/>
                <a:gd name="connsiteX4" fmla="*/ 16595 w 33318"/>
                <a:gd name="connsiteY4" fmla="*/ 33311 h 33318"/>
                <a:gd name="connsiteX5" fmla="*/ -28 w 33318"/>
                <a:gd name="connsiteY5" fmla="*/ 16689 h 3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18" h="33318">
                  <a:moveTo>
                    <a:pt x="-28" y="16689"/>
                  </a:moveTo>
                  <a:cubicBezTo>
                    <a:pt x="-46" y="7490"/>
                    <a:pt x="7395" y="15"/>
                    <a:pt x="16595" y="-7"/>
                  </a:cubicBezTo>
                  <a:cubicBezTo>
                    <a:pt x="25794" y="-25"/>
                    <a:pt x="33268" y="7416"/>
                    <a:pt x="33290" y="16615"/>
                  </a:cubicBezTo>
                  <a:cubicBezTo>
                    <a:pt x="33309" y="25815"/>
                    <a:pt x="25868" y="33293"/>
                    <a:pt x="16668" y="33311"/>
                  </a:cubicBezTo>
                  <a:cubicBezTo>
                    <a:pt x="16643" y="33311"/>
                    <a:pt x="16620" y="33311"/>
                    <a:pt x="16595" y="33311"/>
                  </a:cubicBezTo>
                  <a:cubicBezTo>
                    <a:pt x="7414" y="33311"/>
                    <a:pt x="-28" y="25870"/>
                    <a:pt x="-28" y="16689"/>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553" name="Freeform: Shape 5552">
              <a:extLst>
                <a:ext uri="{FF2B5EF4-FFF2-40B4-BE49-F238E27FC236}">
                  <a16:creationId xmlns:a16="http://schemas.microsoft.com/office/drawing/2014/main" id="{77F85A66-8FB3-9969-7300-C5DC84DEB3E8}"/>
                </a:ext>
              </a:extLst>
            </p:cNvPr>
            <p:cNvSpPr/>
            <p:nvPr/>
          </p:nvSpPr>
          <p:spPr>
            <a:xfrm>
              <a:off x="3158276" y="3422971"/>
              <a:ext cx="15479" cy="33281"/>
            </a:xfrm>
            <a:custGeom>
              <a:avLst/>
              <a:gdLst>
                <a:gd name="connsiteX0" fmla="*/ -28 w 15479"/>
                <a:gd name="connsiteY0" fmla="*/ 16652 h 33281"/>
                <a:gd name="connsiteX1" fmla="*/ 7712 w 15479"/>
                <a:gd name="connsiteY1" fmla="*/ -7 h 33281"/>
                <a:gd name="connsiteX2" fmla="*/ 15452 w 15479"/>
                <a:gd name="connsiteY2" fmla="*/ 16652 h 33281"/>
                <a:gd name="connsiteX3" fmla="*/ 7712 w 15479"/>
                <a:gd name="connsiteY3" fmla="*/ 33274 h 33281"/>
                <a:gd name="connsiteX4" fmla="*/ -28 w 15479"/>
                <a:gd name="connsiteY4" fmla="*/ 16652 h 3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 h="33281">
                  <a:moveTo>
                    <a:pt x="-28" y="16652"/>
                  </a:moveTo>
                  <a:cubicBezTo>
                    <a:pt x="-28" y="7438"/>
                    <a:pt x="3437" y="-7"/>
                    <a:pt x="7712" y="-7"/>
                  </a:cubicBezTo>
                  <a:cubicBezTo>
                    <a:pt x="11988" y="-7"/>
                    <a:pt x="15452" y="7364"/>
                    <a:pt x="15452" y="16652"/>
                  </a:cubicBezTo>
                  <a:cubicBezTo>
                    <a:pt x="15452" y="25940"/>
                    <a:pt x="11988" y="33274"/>
                    <a:pt x="7712" y="33274"/>
                  </a:cubicBezTo>
                  <a:cubicBezTo>
                    <a:pt x="3437" y="33274"/>
                    <a:pt x="-28" y="25829"/>
                    <a:pt x="-28" y="16652"/>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554" name="Freeform: Shape 5553">
              <a:extLst>
                <a:ext uri="{FF2B5EF4-FFF2-40B4-BE49-F238E27FC236}">
                  <a16:creationId xmlns:a16="http://schemas.microsoft.com/office/drawing/2014/main" id="{12024DFF-682D-FA73-3C56-57DC46D1B5FE}"/>
                </a:ext>
              </a:extLst>
            </p:cNvPr>
            <p:cNvSpPr/>
            <p:nvPr/>
          </p:nvSpPr>
          <p:spPr>
            <a:xfrm>
              <a:off x="2987225" y="3110760"/>
              <a:ext cx="357506" cy="319287"/>
            </a:xfrm>
            <a:custGeom>
              <a:avLst/>
              <a:gdLst>
                <a:gd name="connsiteX0" fmla="*/ 163679 w 357506"/>
                <a:gd name="connsiteY0" fmla="*/ 238535 h 319287"/>
                <a:gd name="connsiteX1" fmla="*/ 163679 w 357506"/>
                <a:gd name="connsiteY1" fmla="*/ 0 h 319287"/>
                <a:gd name="connsiteX2" fmla="*/ 196334 w 357506"/>
                <a:gd name="connsiteY2" fmla="*/ 0 h 319287"/>
                <a:gd name="connsiteX3" fmla="*/ 196334 w 357506"/>
                <a:gd name="connsiteY3" fmla="*/ 239530 h 319287"/>
                <a:gd name="connsiteX4" fmla="*/ 357507 w 357506"/>
                <a:gd name="connsiteY4" fmla="*/ 303254 h 319287"/>
                <a:gd name="connsiteX5" fmla="*/ 357507 w 357506"/>
                <a:gd name="connsiteY5" fmla="*/ 319287 h 319287"/>
                <a:gd name="connsiteX6" fmla="*/ 334103 w 357506"/>
                <a:gd name="connsiteY6" fmla="*/ 319287 h 319287"/>
                <a:gd name="connsiteX7" fmla="*/ 334103 w 357506"/>
                <a:gd name="connsiteY7" fmla="*/ 305724 h 319287"/>
                <a:gd name="connsiteX8" fmla="*/ 178753 w 357506"/>
                <a:gd name="connsiteY8" fmla="*/ 273696 h 319287"/>
                <a:gd name="connsiteX9" fmla="*/ 23441 w 357506"/>
                <a:gd name="connsiteY9" fmla="*/ 305724 h 319287"/>
                <a:gd name="connsiteX10" fmla="*/ 23441 w 357506"/>
                <a:gd name="connsiteY10" fmla="*/ 319287 h 319287"/>
                <a:gd name="connsiteX11" fmla="*/ 0 w 357506"/>
                <a:gd name="connsiteY11" fmla="*/ 319287 h 319287"/>
                <a:gd name="connsiteX12" fmla="*/ 0 w 357506"/>
                <a:gd name="connsiteY12" fmla="*/ 303254 h 319287"/>
                <a:gd name="connsiteX13" fmla="*/ 163679 w 357506"/>
                <a:gd name="connsiteY13" fmla="*/ 238535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06" h="319287">
                  <a:moveTo>
                    <a:pt x="163679" y="238535"/>
                  </a:moveTo>
                  <a:lnTo>
                    <a:pt x="163679" y="0"/>
                  </a:lnTo>
                  <a:lnTo>
                    <a:pt x="196334" y="0"/>
                  </a:lnTo>
                  <a:lnTo>
                    <a:pt x="196334" y="239530"/>
                  </a:lnTo>
                  <a:lnTo>
                    <a:pt x="357507" y="303254"/>
                  </a:lnTo>
                  <a:lnTo>
                    <a:pt x="357507" y="319287"/>
                  </a:lnTo>
                  <a:lnTo>
                    <a:pt x="334103" y="319287"/>
                  </a:lnTo>
                  <a:lnTo>
                    <a:pt x="334103" y="305724"/>
                  </a:lnTo>
                  <a:lnTo>
                    <a:pt x="178753" y="273696"/>
                  </a:lnTo>
                  <a:lnTo>
                    <a:pt x="23441" y="305724"/>
                  </a:lnTo>
                  <a:lnTo>
                    <a:pt x="23441" y="319287"/>
                  </a:lnTo>
                  <a:lnTo>
                    <a:pt x="0" y="319287"/>
                  </a:lnTo>
                  <a:lnTo>
                    <a:pt x="0" y="303254"/>
                  </a:lnTo>
                  <a:lnTo>
                    <a:pt x="163679" y="238535"/>
                  </a:lnTo>
                  <a:close/>
                </a:path>
              </a:pathLst>
            </a:custGeom>
            <a:solidFill>
              <a:srgbClr val="263238"/>
            </a:solidFill>
            <a:ln w="3677" cap="rnd">
              <a:solidFill>
                <a:srgbClr val="263238"/>
              </a:solidFill>
              <a:prstDash val="solid"/>
              <a:round/>
            </a:ln>
          </p:spPr>
          <p:txBody>
            <a:bodyPr rtlCol="0" anchor="ctr"/>
            <a:lstStyle/>
            <a:p>
              <a:endParaRPr lang="en-US"/>
            </a:p>
          </p:txBody>
        </p:sp>
        <p:sp>
          <p:nvSpPr>
            <p:cNvPr id="5555" name="Freeform: Shape 5554">
              <a:extLst>
                <a:ext uri="{FF2B5EF4-FFF2-40B4-BE49-F238E27FC236}">
                  <a16:creationId xmlns:a16="http://schemas.microsoft.com/office/drawing/2014/main" id="{32BE7B7A-141D-B5D2-D6E3-4D2A2B788745}"/>
                </a:ext>
              </a:extLst>
            </p:cNvPr>
            <p:cNvSpPr/>
            <p:nvPr/>
          </p:nvSpPr>
          <p:spPr>
            <a:xfrm>
              <a:off x="3154369" y="3352575"/>
              <a:ext cx="23330" cy="77435"/>
            </a:xfrm>
            <a:custGeom>
              <a:avLst/>
              <a:gdLst>
                <a:gd name="connsiteX0" fmla="*/ 19829 w 23330"/>
                <a:gd name="connsiteY0" fmla="*/ 77435 h 77435"/>
                <a:gd name="connsiteX1" fmla="*/ 3501 w 23330"/>
                <a:gd name="connsiteY1" fmla="*/ 77435 h 77435"/>
                <a:gd name="connsiteX2" fmla="*/ 0 w 23330"/>
                <a:gd name="connsiteY2" fmla="*/ 0 h 77435"/>
                <a:gd name="connsiteX3" fmla="*/ 23330 w 23330"/>
                <a:gd name="connsiteY3" fmla="*/ 0 h 77435"/>
                <a:gd name="connsiteX4" fmla="*/ 19829 w 23330"/>
                <a:gd name="connsiteY4" fmla="*/ 77435 h 7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 h="77435">
                  <a:moveTo>
                    <a:pt x="19829" y="77435"/>
                  </a:moveTo>
                  <a:lnTo>
                    <a:pt x="3501" y="77435"/>
                  </a:lnTo>
                  <a:lnTo>
                    <a:pt x="0" y="0"/>
                  </a:lnTo>
                  <a:lnTo>
                    <a:pt x="23330" y="0"/>
                  </a:lnTo>
                  <a:lnTo>
                    <a:pt x="19829" y="77435"/>
                  </a:lnTo>
                  <a:close/>
                </a:path>
              </a:pathLst>
            </a:custGeom>
            <a:solidFill>
              <a:srgbClr val="263238"/>
            </a:solidFill>
            <a:ln w="3677" cap="rnd">
              <a:solidFill>
                <a:srgbClr val="263238"/>
              </a:solidFill>
              <a:prstDash val="solid"/>
              <a:round/>
            </a:ln>
          </p:spPr>
          <p:txBody>
            <a:bodyPr rtlCol="0" anchor="ctr"/>
            <a:lstStyle/>
            <a:p>
              <a:endParaRPr lang="en-US"/>
            </a:p>
          </p:txBody>
        </p:sp>
        <p:sp>
          <p:nvSpPr>
            <p:cNvPr id="5556" name="Freeform: Shape 5555">
              <a:extLst>
                <a:ext uri="{FF2B5EF4-FFF2-40B4-BE49-F238E27FC236}">
                  <a16:creationId xmlns:a16="http://schemas.microsoft.com/office/drawing/2014/main" id="{0272AADE-5152-D40F-ECE2-223754DF3DCC}"/>
                </a:ext>
              </a:extLst>
            </p:cNvPr>
            <p:cNvSpPr/>
            <p:nvPr/>
          </p:nvSpPr>
          <p:spPr>
            <a:xfrm rot="10800000">
              <a:off x="3125732" y="3101657"/>
              <a:ext cx="83037" cy="49313"/>
            </a:xfrm>
            <a:custGeom>
              <a:avLst/>
              <a:gdLst>
                <a:gd name="connsiteX0" fmla="*/ -28 w 83037"/>
                <a:gd name="connsiteY0" fmla="*/ -7 h 49313"/>
                <a:gd name="connsiteX1" fmla="*/ 83010 w 83037"/>
                <a:gd name="connsiteY1" fmla="*/ -7 h 49313"/>
                <a:gd name="connsiteX2" fmla="*/ 83010 w 83037"/>
                <a:gd name="connsiteY2" fmla="*/ 49307 h 49313"/>
                <a:gd name="connsiteX3" fmla="*/ -28 w 83037"/>
                <a:gd name="connsiteY3" fmla="*/ 49307 h 49313"/>
              </a:gdLst>
              <a:ahLst/>
              <a:cxnLst>
                <a:cxn ang="0">
                  <a:pos x="connsiteX0" y="connsiteY0"/>
                </a:cxn>
                <a:cxn ang="0">
                  <a:pos x="connsiteX1" y="connsiteY1"/>
                </a:cxn>
                <a:cxn ang="0">
                  <a:pos x="connsiteX2" y="connsiteY2"/>
                </a:cxn>
                <a:cxn ang="0">
                  <a:pos x="connsiteX3" y="connsiteY3"/>
                </a:cxn>
              </a:cxnLst>
              <a:rect l="l" t="t" r="r" b="b"/>
              <a:pathLst>
                <a:path w="83037" h="49313">
                  <a:moveTo>
                    <a:pt x="-28" y="-7"/>
                  </a:moveTo>
                  <a:lnTo>
                    <a:pt x="83010" y="-7"/>
                  </a:lnTo>
                  <a:lnTo>
                    <a:pt x="83010" y="49307"/>
                  </a:lnTo>
                  <a:lnTo>
                    <a:pt x="-28" y="49307"/>
                  </a:lnTo>
                  <a:close/>
                </a:path>
              </a:pathLst>
            </a:custGeom>
            <a:solidFill>
              <a:srgbClr val="263238"/>
            </a:solidFill>
            <a:ln w="3677" cap="rnd">
              <a:solidFill>
                <a:srgbClr val="263238"/>
              </a:solidFill>
              <a:prstDash val="solid"/>
              <a:round/>
            </a:ln>
          </p:spPr>
          <p:txBody>
            <a:bodyPr rtlCol="0" anchor="ctr"/>
            <a:lstStyle/>
            <a:p>
              <a:endParaRPr lang="en-US"/>
            </a:p>
          </p:txBody>
        </p:sp>
        <p:sp>
          <p:nvSpPr>
            <p:cNvPr id="5557" name="Freeform: Shape 5556">
              <a:extLst>
                <a:ext uri="{FF2B5EF4-FFF2-40B4-BE49-F238E27FC236}">
                  <a16:creationId xmlns:a16="http://schemas.microsoft.com/office/drawing/2014/main" id="{D1D46FAF-AB2E-E2C5-89F2-7F8218B7C3E3}"/>
                </a:ext>
              </a:extLst>
            </p:cNvPr>
            <p:cNvSpPr/>
            <p:nvPr/>
          </p:nvSpPr>
          <p:spPr>
            <a:xfrm rot="10800000">
              <a:off x="3021944" y="3056250"/>
              <a:ext cx="298462" cy="63577"/>
            </a:xfrm>
            <a:custGeom>
              <a:avLst/>
              <a:gdLst>
                <a:gd name="connsiteX0" fmla="*/ 276653 w 298462"/>
                <a:gd name="connsiteY0" fmla="*/ -7 h 63577"/>
                <a:gd name="connsiteX1" fmla="*/ 298435 w 298462"/>
                <a:gd name="connsiteY1" fmla="*/ -7 h 63577"/>
                <a:gd name="connsiteX2" fmla="*/ 298435 w 298462"/>
                <a:gd name="connsiteY2" fmla="*/ 63570 h 63577"/>
                <a:gd name="connsiteX3" fmla="*/ 276653 w 298462"/>
                <a:gd name="connsiteY3" fmla="*/ 63570 h 63577"/>
                <a:gd name="connsiteX4" fmla="*/ 21755 w 298462"/>
                <a:gd name="connsiteY4" fmla="*/ 63570 h 63577"/>
                <a:gd name="connsiteX5" fmla="*/ -27 w 298462"/>
                <a:gd name="connsiteY5" fmla="*/ 63570 h 63577"/>
                <a:gd name="connsiteX6" fmla="*/ -27 w 298462"/>
                <a:gd name="connsiteY6" fmla="*/ -7 h 63577"/>
                <a:gd name="connsiteX7" fmla="*/ 21755 w 298462"/>
                <a:gd name="connsiteY7" fmla="*/ -7 h 6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62" h="63577">
                  <a:moveTo>
                    <a:pt x="276653" y="-7"/>
                  </a:moveTo>
                  <a:cubicBezTo>
                    <a:pt x="288683" y="-7"/>
                    <a:pt x="298435" y="-7"/>
                    <a:pt x="298435" y="-7"/>
                  </a:cubicBezTo>
                  <a:lnTo>
                    <a:pt x="298435" y="63570"/>
                  </a:lnTo>
                  <a:cubicBezTo>
                    <a:pt x="298435" y="63570"/>
                    <a:pt x="288683" y="63570"/>
                    <a:pt x="276653" y="63570"/>
                  </a:cubicBezTo>
                  <a:lnTo>
                    <a:pt x="21755" y="63570"/>
                  </a:lnTo>
                  <a:cubicBezTo>
                    <a:pt x="9725" y="63570"/>
                    <a:pt x="-27" y="63570"/>
                    <a:pt x="-27" y="63570"/>
                  </a:cubicBezTo>
                  <a:lnTo>
                    <a:pt x="-27" y="-7"/>
                  </a:lnTo>
                  <a:cubicBezTo>
                    <a:pt x="-27" y="-7"/>
                    <a:pt x="9725" y="-7"/>
                    <a:pt x="21755" y="-7"/>
                  </a:cubicBezTo>
                  <a:close/>
                </a:path>
              </a:pathLst>
            </a:custGeom>
            <a:solidFill>
              <a:srgbClr val="949494"/>
            </a:solidFill>
            <a:ln w="3677" cap="rnd">
              <a:solidFill>
                <a:srgbClr val="263238"/>
              </a:solidFill>
              <a:prstDash val="solid"/>
              <a:round/>
            </a:ln>
          </p:spPr>
          <p:txBody>
            <a:bodyPr rtlCol="0" anchor="ctr"/>
            <a:lstStyle/>
            <a:p>
              <a:endParaRPr lang="en-US"/>
            </a:p>
          </p:txBody>
        </p:sp>
        <p:sp>
          <p:nvSpPr>
            <p:cNvPr id="5558" name="Freeform: Shape 5557">
              <a:extLst>
                <a:ext uri="{FF2B5EF4-FFF2-40B4-BE49-F238E27FC236}">
                  <a16:creationId xmlns:a16="http://schemas.microsoft.com/office/drawing/2014/main" id="{BA456B53-EFE0-2E12-0373-2F22E5987600}"/>
                </a:ext>
              </a:extLst>
            </p:cNvPr>
            <p:cNvSpPr/>
            <p:nvPr/>
          </p:nvSpPr>
          <p:spPr>
            <a:xfrm>
              <a:off x="2829185" y="3372957"/>
              <a:ext cx="174327" cy="80184"/>
            </a:xfrm>
            <a:custGeom>
              <a:avLst/>
              <a:gdLst>
                <a:gd name="connsiteX0" fmla="*/ 88022 w 174327"/>
                <a:gd name="connsiteY0" fmla="*/ -7 h 80184"/>
                <a:gd name="connsiteX1" fmla="*/ 52787 w 174327"/>
                <a:gd name="connsiteY1" fmla="*/ 32832 h 80184"/>
                <a:gd name="connsiteX2" fmla="*/ -28 w 174327"/>
                <a:gd name="connsiteY2" fmla="*/ 56015 h 80184"/>
                <a:gd name="connsiteX3" fmla="*/ 26361 w 174327"/>
                <a:gd name="connsiteY3" fmla="*/ 76839 h 80184"/>
                <a:gd name="connsiteX4" fmla="*/ 168037 w 174327"/>
                <a:gd name="connsiteY4" fmla="*/ 78423 h 80184"/>
                <a:gd name="connsiteX5" fmla="*/ 168848 w 174327"/>
                <a:gd name="connsiteY5" fmla="*/ 7991 h 80184"/>
                <a:gd name="connsiteX6" fmla="*/ 88022 w 174327"/>
                <a:gd name="connsiteY6" fmla="*/ -7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327" h="80184">
                  <a:moveTo>
                    <a:pt x="88022" y="-7"/>
                  </a:moveTo>
                  <a:cubicBezTo>
                    <a:pt x="78509" y="13114"/>
                    <a:pt x="66546" y="24267"/>
                    <a:pt x="52787" y="32832"/>
                  </a:cubicBezTo>
                  <a:cubicBezTo>
                    <a:pt x="31964" y="44810"/>
                    <a:pt x="-28" y="49638"/>
                    <a:pt x="-28" y="56015"/>
                  </a:cubicBezTo>
                  <a:cubicBezTo>
                    <a:pt x="-28" y="62391"/>
                    <a:pt x="2368" y="73632"/>
                    <a:pt x="26361" y="76839"/>
                  </a:cubicBezTo>
                  <a:cubicBezTo>
                    <a:pt x="50355" y="80045"/>
                    <a:pt x="154437" y="81630"/>
                    <a:pt x="168037" y="78423"/>
                  </a:cubicBezTo>
                  <a:cubicBezTo>
                    <a:pt x="181637" y="75217"/>
                    <a:pt x="168848" y="7991"/>
                    <a:pt x="168848" y="7991"/>
                  </a:cubicBezTo>
                  <a:cubicBezTo>
                    <a:pt x="168848" y="7991"/>
                    <a:pt x="105603" y="11197"/>
                    <a:pt x="88022" y="-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559" name="Freeform: Shape 5558">
              <a:extLst>
                <a:ext uri="{FF2B5EF4-FFF2-40B4-BE49-F238E27FC236}">
                  <a16:creationId xmlns:a16="http://schemas.microsoft.com/office/drawing/2014/main" id="{65123FA3-8810-7C50-A7EE-0FD96E544987}"/>
                </a:ext>
              </a:extLst>
            </p:cNvPr>
            <p:cNvSpPr/>
            <p:nvPr/>
          </p:nvSpPr>
          <p:spPr>
            <a:xfrm>
              <a:off x="2829222" y="3428978"/>
              <a:ext cx="173962" cy="24162"/>
            </a:xfrm>
            <a:custGeom>
              <a:avLst/>
              <a:gdLst>
                <a:gd name="connsiteX0" fmla="*/ 26362 w 173962"/>
                <a:gd name="connsiteY0" fmla="*/ 20817 h 24162"/>
                <a:gd name="connsiteX1" fmla="*/ 168038 w 173962"/>
                <a:gd name="connsiteY1" fmla="*/ 22402 h 24162"/>
                <a:gd name="connsiteX2" fmla="*/ 173935 w 173962"/>
                <a:gd name="connsiteY2" fmla="*/ 9613 h 24162"/>
                <a:gd name="connsiteX3" fmla="*/ 54409 w 173962"/>
                <a:gd name="connsiteY3" fmla="*/ 9613 h 24162"/>
                <a:gd name="connsiteX4" fmla="*/ -27 w 173962"/>
                <a:gd name="connsiteY4" fmla="*/ -7 h 24162"/>
                <a:gd name="connsiteX5" fmla="*/ 26362 w 173962"/>
                <a:gd name="connsiteY5" fmla="*/ 20817 h 2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62" h="24162">
                  <a:moveTo>
                    <a:pt x="26362" y="20817"/>
                  </a:moveTo>
                  <a:cubicBezTo>
                    <a:pt x="50392" y="24023"/>
                    <a:pt x="154438" y="25608"/>
                    <a:pt x="168038" y="22402"/>
                  </a:cubicBezTo>
                  <a:cubicBezTo>
                    <a:pt x="171502" y="21591"/>
                    <a:pt x="173271" y="16615"/>
                    <a:pt x="173935" y="9613"/>
                  </a:cubicBezTo>
                  <a:cubicBezTo>
                    <a:pt x="144929" y="10534"/>
                    <a:pt x="88354" y="11382"/>
                    <a:pt x="54409" y="9613"/>
                  </a:cubicBezTo>
                  <a:cubicBezTo>
                    <a:pt x="8781" y="7217"/>
                    <a:pt x="-27" y="-7"/>
                    <a:pt x="-27" y="-7"/>
                  </a:cubicBezTo>
                  <a:cubicBezTo>
                    <a:pt x="-64" y="6406"/>
                    <a:pt x="2331" y="17610"/>
                    <a:pt x="26362" y="2081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560" name="Freeform: Shape 5559">
              <a:extLst>
                <a:ext uri="{FF2B5EF4-FFF2-40B4-BE49-F238E27FC236}">
                  <a16:creationId xmlns:a16="http://schemas.microsoft.com/office/drawing/2014/main" id="{9EB2B4E6-0D65-7EB0-A30A-C66C64178512}"/>
                </a:ext>
              </a:extLst>
            </p:cNvPr>
            <p:cNvSpPr/>
            <p:nvPr/>
          </p:nvSpPr>
          <p:spPr>
            <a:xfrm>
              <a:off x="2845181" y="2729481"/>
              <a:ext cx="158482" cy="667395"/>
            </a:xfrm>
            <a:custGeom>
              <a:avLst/>
              <a:gdLst>
                <a:gd name="connsiteX0" fmla="*/ -28 w 158482"/>
                <a:gd name="connsiteY0" fmla="*/ 17574 h 667395"/>
                <a:gd name="connsiteX1" fmla="*/ 11988 w 158482"/>
                <a:gd name="connsiteY1" fmla="*/ 152063 h 667395"/>
                <a:gd name="connsiteX2" fmla="*/ 52013 w 158482"/>
                <a:gd name="connsiteY2" fmla="*/ 397747 h 667395"/>
                <a:gd name="connsiteX3" fmla="*/ 80024 w 158482"/>
                <a:gd name="connsiteY3" fmla="*/ 622571 h 667395"/>
                <a:gd name="connsiteX4" fmla="*/ 65613 w 158482"/>
                <a:gd name="connsiteY4" fmla="*/ 634550 h 667395"/>
                <a:gd name="connsiteX5" fmla="*/ 67198 w 158482"/>
                <a:gd name="connsiteY5" fmla="*/ 650582 h 667395"/>
                <a:gd name="connsiteX6" fmla="*/ 116844 w 158482"/>
                <a:gd name="connsiteY6" fmla="*/ 667389 h 667395"/>
                <a:gd name="connsiteX7" fmla="*/ 158455 w 158482"/>
                <a:gd name="connsiteY7" fmla="*/ 659538 h 667395"/>
                <a:gd name="connsiteX8" fmla="*/ 151083 w 158482"/>
                <a:gd name="connsiteY8" fmla="*/ 532273 h 667395"/>
                <a:gd name="connsiteX9" fmla="*/ 125505 w 158482"/>
                <a:gd name="connsiteY9" fmla="*/ 237717 h 667395"/>
                <a:gd name="connsiteX10" fmla="*/ 120972 w 158482"/>
                <a:gd name="connsiteY10" fmla="*/ -7 h 66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82" h="667395">
                  <a:moveTo>
                    <a:pt x="-28" y="17574"/>
                  </a:moveTo>
                  <a:cubicBezTo>
                    <a:pt x="-28" y="17574"/>
                    <a:pt x="6385" y="112037"/>
                    <a:pt x="11988" y="152063"/>
                  </a:cubicBezTo>
                  <a:cubicBezTo>
                    <a:pt x="17590" y="192089"/>
                    <a:pt x="38413" y="355326"/>
                    <a:pt x="52013" y="397747"/>
                  </a:cubicBezTo>
                  <a:cubicBezTo>
                    <a:pt x="65613" y="440169"/>
                    <a:pt x="80024" y="622571"/>
                    <a:pt x="80024" y="622571"/>
                  </a:cubicBezTo>
                  <a:cubicBezTo>
                    <a:pt x="80024" y="622571"/>
                    <a:pt x="64803" y="628174"/>
                    <a:pt x="65613" y="634550"/>
                  </a:cubicBezTo>
                  <a:cubicBezTo>
                    <a:pt x="66424" y="640926"/>
                    <a:pt x="67198" y="650582"/>
                    <a:pt x="67198" y="650582"/>
                  </a:cubicBezTo>
                  <a:cubicBezTo>
                    <a:pt x="67198" y="650582"/>
                    <a:pt x="98416" y="667389"/>
                    <a:pt x="116844" y="667389"/>
                  </a:cubicBezTo>
                  <a:cubicBezTo>
                    <a:pt x="135272" y="667389"/>
                    <a:pt x="158455" y="659538"/>
                    <a:pt x="158455" y="659538"/>
                  </a:cubicBezTo>
                  <a:cubicBezTo>
                    <a:pt x="158455" y="659538"/>
                    <a:pt x="153663" y="588295"/>
                    <a:pt x="151083" y="532273"/>
                  </a:cubicBezTo>
                  <a:cubicBezTo>
                    <a:pt x="148503" y="476251"/>
                    <a:pt x="125505" y="237717"/>
                    <a:pt x="125505" y="237717"/>
                  </a:cubicBezTo>
                  <a:lnTo>
                    <a:pt x="120972" y="-7"/>
                  </a:lnTo>
                  <a:close/>
                </a:path>
              </a:pathLst>
            </a:custGeom>
            <a:solidFill>
              <a:srgbClr val="263238"/>
            </a:solidFill>
            <a:ln w="3677" cap="rnd">
              <a:solidFill>
                <a:srgbClr val="263238"/>
              </a:solidFill>
              <a:prstDash val="solid"/>
              <a:round/>
            </a:ln>
          </p:spPr>
          <p:txBody>
            <a:bodyPr rtlCol="0" anchor="ctr"/>
            <a:lstStyle/>
            <a:p>
              <a:endParaRPr lang="en-US"/>
            </a:p>
          </p:txBody>
        </p:sp>
        <p:sp>
          <p:nvSpPr>
            <p:cNvPr id="5561" name="Freeform: Shape 5560">
              <a:extLst>
                <a:ext uri="{FF2B5EF4-FFF2-40B4-BE49-F238E27FC236}">
                  <a16:creationId xmlns:a16="http://schemas.microsoft.com/office/drawing/2014/main" id="{8EF488C1-12C3-6F34-5E7A-BCD6E5ED26D5}"/>
                </a:ext>
              </a:extLst>
            </p:cNvPr>
            <p:cNvSpPr/>
            <p:nvPr/>
          </p:nvSpPr>
          <p:spPr>
            <a:xfrm>
              <a:off x="2900494" y="3390574"/>
              <a:ext cx="170808" cy="79038"/>
            </a:xfrm>
            <a:custGeom>
              <a:avLst/>
              <a:gdLst>
                <a:gd name="connsiteX0" fmla="*/ 79923 w 170808"/>
                <a:gd name="connsiteY0" fmla="*/ -7 h 79038"/>
                <a:gd name="connsiteX1" fmla="*/ 41518 w 170808"/>
                <a:gd name="connsiteY1" fmla="*/ 28815 h 79038"/>
                <a:gd name="connsiteX2" fmla="*/ 1492 w 170808"/>
                <a:gd name="connsiteY2" fmla="*/ 68841 h 79038"/>
                <a:gd name="connsiteX3" fmla="*/ 120759 w 170808"/>
                <a:gd name="connsiteY3" fmla="*/ 76028 h 79038"/>
                <a:gd name="connsiteX4" fmla="*/ 170368 w 170808"/>
                <a:gd name="connsiteY4" fmla="*/ 63238 h 79038"/>
                <a:gd name="connsiteX5" fmla="*/ 163955 w 170808"/>
                <a:gd name="connsiteY5" fmla="*/ 7954 h 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08" h="79038">
                  <a:moveTo>
                    <a:pt x="79923" y="-7"/>
                  </a:moveTo>
                  <a:cubicBezTo>
                    <a:pt x="79923" y="-7"/>
                    <a:pt x="81544" y="15215"/>
                    <a:pt x="41518" y="28815"/>
                  </a:cubicBezTo>
                  <a:cubicBezTo>
                    <a:pt x="1492" y="42415"/>
                    <a:pt x="-3299" y="56826"/>
                    <a:pt x="1492" y="68841"/>
                  </a:cubicBezTo>
                  <a:cubicBezTo>
                    <a:pt x="6284" y="80856"/>
                    <a:pt x="89542" y="80819"/>
                    <a:pt x="120759" y="76028"/>
                  </a:cubicBezTo>
                  <a:cubicBezTo>
                    <a:pt x="151977" y="71236"/>
                    <a:pt x="167972" y="69615"/>
                    <a:pt x="170368" y="63238"/>
                  </a:cubicBezTo>
                  <a:cubicBezTo>
                    <a:pt x="172764" y="56862"/>
                    <a:pt x="163955" y="7954"/>
                    <a:pt x="163955" y="7954"/>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562" name="Freeform: Shape 5561">
              <a:extLst>
                <a:ext uri="{FF2B5EF4-FFF2-40B4-BE49-F238E27FC236}">
                  <a16:creationId xmlns:a16="http://schemas.microsoft.com/office/drawing/2014/main" id="{45FBE8A2-921C-8547-BF84-CC5CD7C9AE8B}"/>
                </a:ext>
              </a:extLst>
            </p:cNvPr>
            <p:cNvSpPr/>
            <p:nvPr/>
          </p:nvSpPr>
          <p:spPr>
            <a:xfrm>
              <a:off x="2900760" y="3445232"/>
              <a:ext cx="170585" cy="24370"/>
            </a:xfrm>
            <a:custGeom>
              <a:avLst/>
              <a:gdLst>
                <a:gd name="connsiteX0" fmla="*/ 170101 w 170585"/>
                <a:gd name="connsiteY0" fmla="*/ 8580 h 24370"/>
                <a:gd name="connsiteX1" fmla="*/ 170322 w 170585"/>
                <a:gd name="connsiteY1" fmla="*/ -7 h 24370"/>
                <a:gd name="connsiteX2" fmla="*/ 125284 w 170585"/>
                <a:gd name="connsiteY2" fmla="*/ 8580 h 24370"/>
                <a:gd name="connsiteX3" fmla="*/ -28 w 170585"/>
                <a:gd name="connsiteY3" fmla="*/ 8875 h 24370"/>
                <a:gd name="connsiteX4" fmla="*/ 1336 w 170585"/>
                <a:gd name="connsiteY4" fmla="*/ 14183 h 24370"/>
                <a:gd name="connsiteX5" fmla="*/ 120603 w 170585"/>
                <a:gd name="connsiteY5" fmla="*/ 21370 h 24370"/>
                <a:gd name="connsiteX6" fmla="*/ 170101 w 170585"/>
                <a:gd name="connsiteY6" fmla="*/ 8580 h 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85" h="24370">
                  <a:moveTo>
                    <a:pt x="170101" y="8580"/>
                  </a:moveTo>
                  <a:cubicBezTo>
                    <a:pt x="170625" y="5746"/>
                    <a:pt x="170698" y="2849"/>
                    <a:pt x="170322" y="-7"/>
                  </a:cubicBezTo>
                  <a:cubicBezTo>
                    <a:pt x="159265" y="2020"/>
                    <a:pt x="144523" y="4784"/>
                    <a:pt x="125284" y="8580"/>
                  </a:cubicBezTo>
                  <a:cubicBezTo>
                    <a:pt x="82531" y="16873"/>
                    <a:pt x="26140" y="11971"/>
                    <a:pt x="-28" y="8875"/>
                  </a:cubicBezTo>
                  <a:cubicBezTo>
                    <a:pt x="190" y="10696"/>
                    <a:pt x="651" y="12480"/>
                    <a:pt x="1336" y="14183"/>
                  </a:cubicBezTo>
                  <a:cubicBezTo>
                    <a:pt x="6127" y="26161"/>
                    <a:pt x="89386" y="26161"/>
                    <a:pt x="120603" y="21370"/>
                  </a:cubicBezTo>
                  <a:cubicBezTo>
                    <a:pt x="151821" y="16578"/>
                    <a:pt x="167706" y="14957"/>
                    <a:pt x="170101" y="8580"/>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563" name="Freeform: Shape 5562">
              <a:extLst>
                <a:ext uri="{FF2B5EF4-FFF2-40B4-BE49-F238E27FC236}">
                  <a16:creationId xmlns:a16="http://schemas.microsoft.com/office/drawing/2014/main" id="{0097FC55-F125-C8D9-608A-6F79520EAFA1}"/>
                </a:ext>
              </a:extLst>
            </p:cNvPr>
            <p:cNvSpPr/>
            <p:nvPr/>
          </p:nvSpPr>
          <p:spPr>
            <a:xfrm>
              <a:off x="2874039" y="2735783"/>
              <a:ext cx="192820" cy="673687"/>
            </a:xfrm>
            <a:custGeom>
              <a:avLst/>
              <a:gdLst>
                <a:gd name="connsiteX0" fmla="*/ -28 w 192820"/>
                <a:gd name="connsiteY0" fmla="*/ 34491 h 673687"/>
                <a:gd name="connsiteX1" fmla="*/ 23192 w 192820"/>
                <a:gd name="connsiteY1" fmla="*/ 62501 h 673687"/>
                <a:gd name="connsiteX2" fmla="*/ 47185 w 192820"/>
                <a:gd name="connsiteY2" fmla="*/ 306638 h 673687"/>
                <a:gd name="connsiteX3" fmla="*/ 84042 w 192820"/>
                <a:gd name="connsiteY3" fmla="*/ 537138 h 673687"/>
                <a:gd name="connsiteX4" fmla="*/ 103170 w 192820"/>
                <a:gd name="connsiteY4" fmla="*/ 633186 h 673687"/>
                <a:gd name="connsiteX5" fmla="*/ 98379 w 192820"/>
                <a:gd name="connsiteY5" fmla="*/ 645164 h 673687"/>
                <a:gd name="connsiteX6" fmla="*/ 98379 w 192820"/>
                <a:gd name="connsiteY6" fmla="*/ 661197 h 673687"/>
                <a:gd name="connsiteX7" fmla="*/ 127864 w 192820"/>
                <a:gd name="connsiteY7" fmla="*/ 671590 h 673687"/>
                <a:gd name="connsiteX8" fmla="*/ 188714 w 192820"/>
                <a:gd name="connsiteY8" fmla="*/ 671590 h 673687"/>
                <a:gd name="connsiteX9" fmla="*/ 192694 w 192820"/>
                <a:gd name="connsiteY9" fmla="*/ 649182 h 673687"/>
                <a:gd name="connsiteX10" fmla="*/ 190299 w 192820"/>
                <a:gd name="connsiteY10" fmla="*/ 617964 h 673687"/>
                <a:gd name="connsiteX11" fmla="*/ 172718 w 192820"/>
                <a:gd name="connsiteY11" fmla="*/ 464310 h 673687"/>
                <a:gd name="connsiteX12" fmla="*/ 142275 w 192820"/>
                <a:gd name="connsiteY12" fmla="*/ 279401 h 673687"/>
                <a:gd name="connsiteX13" fmla="*/ 143896 w 192820"/>
                <a:gd name="connsiteY13" fmla="*/ 84062 h 673687"/>
                <a:gd name="connsiteX14" fmla="*/ 160703 w 192820"/>
                <a:gd name="connsiteY14" fmla="*/ 40830 h 673687"/>
                <a:gd name="connsiteX15" fmla="*/ 157496 w 192820"/>
                <a:gd name="connsiteY15" fmla="*/ -7 h 673687"/>
                <a:gd name="connsiteX16" fmla="*/ 1520 w 192820"/>
                <a:gd name="connsiteY16" fmla="*/ -7 h 67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20" h="673687">
                  <a:moveTo>
                    <a:pt x="-28" y="34491"/>
                  </a:moveTo>
                  <a:lnTo>
                    <a:pt x="23192" y="62501"/>
                  </a:lnTo>
                  <a:cubicBezTo>
                    <a:pt x="23192" y="62501"/>
                    <a:pt x="40772" y="256182"/>
                    <a:pt x="47185" y="306638"/>
                  </a:cubicBezTo>
                  <a:cubicBezTo>
                    <a:pt x="53598" y="357095"/>
                    <a:pt x="84042" y="537138"/>
                    <a:pt x="84042" y="537138"/>
                  </a:cubicBezTo>
                  <a:lnTo>
                    <a:pt x="103170" y="633186"/>
                  </a:lnTo>
                  <a:lnTo>
                    <a:pt x="98379" y="645164"/>
                  </a:lnTo>
                  <a:cubicBezTo>
                    <a:pt x="97177" y="650442"/>
                    <a:pt x="97177" y="655919"/>
                    <a:pt x="98379" y="661197"/>
                  </a:cubicBezTo>
                  <a:cubicBezTo>
                    <a:pt x="99190" y="664403"/>
                    <a:pt x="97568" y="666799"/>
                    <a:pt x="127864" y="671590"/>
                  </a:cubicBezTo>
                  <a:cubicBezTo>
                    <a:pt x="148050" y="674377"/>
                    <a:pt x="168527" y="674377"/>
                    <a:pt x="188714" y="671590"/>
                  </a:cubicBezTo>
                  <a:cubicBezTo>
                    <a:pt x="191360" y="664414"/>
                    <a:pt x="192705" y="656829"/>
                    <a:pt x="192694" y="649182"/>
                  </a:cubicBezTo>
                  <a:cubicBezTo>
                    <a:pt x="193092" y="638718"/>
                    <a:pt x="192289" y="628244"/>
                    <a:pt x="190299" y="617964"/>
                  </a:cubicBezTo>
                  <a:cubicBezTo>
                    <a:pt x="187903" y="605175"/>
                    <a:pt x="190299" y="537138"/>
                    <a:pt x="172718" y="464310"/>
                  </a:cubicBezTo>
                  <a:cubicBezTo>
                    <a:pt x="155138" y="391482"/>
                    <a:pt x="142275" y="307412"/>
                    <a:pt x="142275" y="279401"/>
                  </a:cubicBezTo>
                  <a:cubicBezTo>
                    <a:pt x="142275" y="251391"/>
                    <a:pt x="143086" y="87306"/>
                    <a:pt x="143896" y="84062"/>
                  </a:cubicBezTo>
                  <a:cubicBezTo>
                    <a:pt x="144707" y="80819"/>
                    <a:pt x="159892" y="70426"/>
                    <a:pt x="160703" y="40830"/>
                  </a:cubicBezTo>
                  <a:cubicBezTo>
                    <a:pt x="161514" y="11234"/>
                    <a:pt x="157496" y="-7"/>
                    <a:pt x="157496" y="-7"/>
                  </a:cubicBezTo>
                  <a:lnTo>
                    <a:pt x="1520" y="-7"/>
                  </a:lnTo>
                </a:path>
              </a:pathLst>
            </a:custGeom>
            <a:solidFill>
              <a:srgbClr val="263238"/>
            </a:solidFill>
            <a:ln w="3677" cap="rnd">
              <a:solidFill>
                <a:srgbClr val="263238"/>
              </a:solidFill>
              <a:prstDash val="solid"/>
              <a:round/>
            </a:ln>
          </p:spPr>
          <p:txBody>
            <a:bodyPr rtlCol="0" anchor="ctr"/>
            <a:lstStyle/>
            <a:p>
              <a:endParaRPr lang="en-US"/>
            </a:p>
          </p:txBody>
        </p:sp>
        <p:sp>
          <p:nvSpPr>
            <p:cNvPr id="5564" name="Freeform: Shape 5563">
              <a:extLst>
                <a:ext uri="{FF2B5EF4-FFF2-40B4-BE49-F238E27FC236}">
                  <a16:creationId xmlns:a16="http://schemas.microsoft.com/office/drawing/2014/main" id="{664A0F33-C3E2-3EEF-F166-3684E1279F5E}"/>
                </a:ext>
              </a:extLst>
            </p:cNvPr>
            <p:cNvSpPr/>
            <p:nvPr/>
          </p:nvSpPr>
          <p:spPr>
            <a:xfrm>
              <a:off x="2830630" y="2317254"/>
              <a:ext cx="211505" cy="441648"/>
            </a:xfrm>
            <a:custGeom>
              <a:avLst/>
              <a:gdLst>
                <a:gd name="connsiteX0" fmla="*/ 42534 w 211505"/>
                <a:gd name="connsiteY0" fmla="*/ 56850 h 441648"/>
                <a:gd name="connsiteX1" fmla="*/ 4130 w 211505"/>
                <a:gd name="connsiteY1" fmla="*/ 205640 h 441648"/>
                <a:gd name="connsiteX2" fmla="*/ 4941 w 211505"/>
                <a:gd name="connsiteY2" fmla="*/ 352107 h 441648"/>
                <a:gd name="connsiteX3" fmla="*/ 1734 w 211505"/>
                <a:gd name="connsiteY3" fmla="*/ 432933 h 441648"/>
                <a:gd name="connsiteX4" fmla="*/ 16919 w 211505"/>
                <a:gd name="connsiteY4" fmla="*/ 440304 h 441648"/>
                <a:gd name="connsiteX5" fmla="*/ 200206 w 211505"/>
                <a:gd name="connsiteY5" fmla="*/ 441078 h 441648"/>
                <a:gd name="connsiteX6" fmla="*/ 211263 w 211505"/>
                <a:gd name="connsiteY6" fmla="*/ 421065 h 441648"/>
                <a:gd name="connsiteX7" fmla="*/ 206471 w 211505"/>
                <a:gd name="connsiteY7" fmla="*/ 303420 h 441648"/>
                <a:gd name="connsiteX8" fmla="*/ 191250 w 211505"/>
                <a:gd name="connsiteY8" fmla="*/ 83313 h 441648"/>
                <a:gd name="connsiteX9" fmla="*/ 115215 w 211505"/>
                <a:gd name="connsiteY9" fmla="*/ 91 h 441648"/>
                <a:gd name="connsiteX10" fmla="*/ 42534 w 211505"/>
                <a:gd name="connsiteY10" fmla="*/ 56850 h 44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05" h="441648">
                  <a:moveTo>
                    <a:pt x="42534" y="56850"/>
                  </a:moveTo>
                  <a:cubicBezTo>
                    <a:pt x="42534" y="56850"/>
                    <a:pt x="6526" y="146669"/>
                    <a:pt x="4130" y="205640"/>
                  </a:cubicBezTo>
                  <a:cubicBezTo>
                    <a:pt x="1734" y="264610"/>
                    <a:pt x="4130" y="348900"/>
                    <a:pt x="4941" y="352107"/>
                  </a:cubicBezTo>
                  <a:cubicBezTo>
                    <a:pt x="5752" y="355313"/>
                    <a:pt x="-3868" y="422540"/>
                    <a:pt x="1734" y="432933"/>
                  </a:cubicBezTo>
                  <a:cubicBezTo>
                    <a:pt x="4237" y="438845"/>
                    <a:pt x="10727" y="441992"/>
                    <a:pt x="16919" y="440304"/>
                  </a:cubicBezTo>
                  <a:cubicBezTo>
                    <a:pt x="16919" y="440304"/>
                    <a:pt x="192208" y="442700"/>
                    <a:pt x="200206" y="441078"/>
                  </a:cubicBezTo>
                  <a:cubicBezTo>
                    <a:pt x="208204" y="439457"/>
                    <a:pt x="209825" y="429100"/>
                    <a:pt x="211263" y="421065"/>
                  </a:cubicBezTo>
                  <a:cubicBezTo>
                    <a:pt x="212700" y="413030"/>
                    <a:pt x="206471" y="317867"/>
                    <a:pt x="206471" y="303420"/>
                  </a:cubicBezTo>
                  <a:cubicBezTo>
                    <a:pt x="206471" y="288972"/>
                    <a:pt x="211263" y="128131"/>
                    <a:pt x="191250" y="83313"/>
                  </a:cubicBezTo>
                  <a:cubicBezTo>
                    <a:pt x="171237" y="38496"/>
                    <a:pt x="121628" y="1676"/>
                    <a:pt x="115215" y="91"/>
                  </a:cubicBezTo>
                  <a:cubicBezTo>
                    <a:pt x="108802" y="-1493"/>
                    <a:pt x="56945" y="16013"/>
                    <a:pt x="42534" y="56850"/>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5565" name="Freeform: Shape 5564">
              <a:extLst>
                <a:ext uri="{FF2B5EF4-FFF2-40B4-BE49-F238E27FC236}">
                  <a16:creationId xmlns:a16="http://schemas.microsoft.com/office/drawing/2014/main" id="{DDBB5BAE-A89A-C46E-3E68-2B038DE85F15}"/>
                </a:ext>
              </a:extLst>
            </p:cNvPr>
            <p:cNvSpPr/>
            <p:nvPr/>
          </p:nvSpPr>
          <p:spPr>
            <a:xfrm>
              <a:off x="2773311" y="2174534"/>
              <a:ext cx="177684" cy="224432"/>
            </a:xfrm>
            <a:custGeom>
              <a:avLst/>
              <a:gdLst>
                <a:gd name="connsiteX0" fmla="*/ 12246 w 177684"/>
                <a:gd name="connsiteY0" fmla="*/ 23286 h 224432"/>
                <a:gd name="connsiteX1" fmla="*/ 7933 w 177684"/>
                <a:gd name="connsiteY1" fmla="*/ 55130 h 224432"/>
                <a:gd name="connsiteX2" fmla="*/ 15894 w 177684"/>
                <a:gd name="connsiteY2" fmla="*/ 69209 h 224432"/>
                <a:gd name="connsiteX3" fmla="*/ -28 w 177684"/>
                <a:gd name="connsiteY3" fmla="*/ 112700 h 224432"/>
                <a:gd name="connsiteX4" fmla="*/ 18990 w 177684"/>
                <a:gd name="connsiteY4" fmla="*/ 118191 h 224432"/>
                <a:gd name="connsiteX5" fmla="*/ 45932 w 177684"/>
                <a:gd name="connsiteY5" fmla="*/ 164741 h 224432"/>
                <a:gd name="connsiteX6" fmla="*/ 87617 w 177684"/>
                <a:gd name="connsiteY6" fmla="*/ 153021 h 224432"/>
                <a:gd name="connsiteX7" fmla="*/ 99890 w 177684"/>
                <a:gd name="connsiteY7" fmla="*/ 208748 h 224432"/>
                <a:gd name="connsiteX8" fmla="*/ 107261 w 177684"/>
                <a:gd name="connsiteY8" fmla="*/ 223490 h 224432"/>
                <a:gd name="connsiteX9" fmla="*/ 142164 w 177684"/>
                <a:gd name="connsiteY9" fmla="*/ 181216 h 224432"/>
                <a:gd name="connsiteX10" fmla="*/ 177657 w 177684"/>
                <a:gd name="connsiteY10" fmla="*/ 145723 h 224432"/>
                <a:gd name="connsiteX11" fmla="*/ 151341 w 177684"/>
                <a:gd name="connsiteY11" fmla="*/ 107135 h 224432"/>
                <a:gd name="connsiteX12" fmla="*/ 142164 w 177684"/>
                <a:gd name="connsiteY12" fmla="*/ 45289 h 224432"/>
                <a:gd name="connsiteX13" fmla="*/ 75417 w 177684"/>
                <a:gd name="connsiteY13" fmla="*/ -7 h 224432"/>
                <a:gd name="connsiteX14" fmla="*/ 12246 w 177684"/>
                <a:gd name="connsiteY14" fmla="*/ 23286 h 2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684" h="224432">
                  <a:moveTo>
                    <a:pt x="12246" y="23286"/>
                  </a:moveTo>
                  <a:cubicBezTo>
                    <a:pt x="12246" y="23286"/>
                    <a:pt x="6127" y="52771"/>
                    <a:pt x="7933" y="55130"/>
                  </a:cubicBezTo>
                  <a:cubicBezTo>
                    <a:pt x="9739" y="57489"/>
                    <a:pt x="15894" y="69209"/>
                    <a:pt x="15894" y="69209"/>
                  </a:cubicBezTo>
                  <a:lnTo>
                    <a:pt x="-28" y="112700"/>
                  </a:lnTo>
                  <a:lnTo>
                    <a:pt x="18990" y="118191"/>
                  </a:lnTo>
                  <a:lnTo>
                    <a:pt x="45932" y="164741"/>
                  </a:lnTo>
                  <a:lnTo>
                    <a:pt x="87617" y="153021"/>
                  </a:lnTo>
                  <a:lnTo>
                    <a:pt x="99890" y="208748"/>
                  </a:lnTo>
                  <a:cubicBezTo>
                    <a:pt x="99890" y="208748"/>
                    <a:pt x="98047" y="228945"/>
                    <a:pt x="107261" y="223490"/>
                  </a:cubicBezTo>
                  <a:cubicBezTo>
                    <a:pt x="116475" y="218035"/>
                    <a:pt x="124399" y="211844"/>
                    <a:pt x="142164" y="181216"/>
                  </a:cubicBezTo>
                  <a:cubicBezTo>
                    <a:pt x="159929" y="150588"/>
                    <a:pt x="177657" y="145723"/>
                    <a:pt x="177657" y="145723"/>
                  </a:cubicBezTo>
                  <a:cubicBezTo>
                    <a:pt x="177657" y="145723"/>
                    <a:pt x="155543" y="116238"/>
                    <a:pt x="151341" y="107135"/>
                  </a:cubicBezTo>
                  <a:cubicBezTo>
                    <a:pt x="147140" y="98031"/>
                    <a:pt x="149499" y="82662"/>
                    <a:pt x="142164" y="45289"/>
                  </a:cubicBezTo>
                  <a:cubicBezTo>
                    <a:pt x="134830" y="7917"/>
                    <a:pt x="109694" y="-7"/>
                    <a:pt x="75417" y="-7"/>
                  </a:cubicBezTo>
                  <a:cubicBezTo>
                    <a:pt x="41141" y="-7"/>
                    <a:pt x="15378" y="6738"/>
                    <a:pt x="12246" y="23286"/>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566" name="Freeform: Shape 5565">
              <a:extLst>
                <a:ext uri="{FF2B5EF4-FFF2-40B4-BE49-F238E27FC236}">
                  <a16:creationId xmlns:a16="http://schemas.microsoft.com/office/drawing/2014/main" id="{D03F663C-1691-63F4-0D6B-A598A76914C5}"/>
                </a:ext>
              </a:extLst>
            </p:cNvPr>
            <p:cNvSpPr/>
            <p:nvPr/>
          </p:nvSpPr>
          <p:spPr>
            <a:xfrm>
              <a:off x="2768734" y="2145421"/>
              <a:ext cx="160986" cy="203790"/>
            </a:xfrm>
            <a:custGeom>
              <a:avLst/>
              <a:gdLst>
                <a:gd name="connsiteX0" fmla="*/ 34034 w 160986"/>
                <a:gd name="connsiteY0" fmla="*/ 17496 h 203790"/>
                <a:gd name="connsiteX1" fmla="*/ 1564 w 160986"/>
                <a:gd name="connsiteY1" fmla="*/ 29142 h 203790"/>
                <a:gd name="connsiteX2" fmla="*/ 10778 w 160986"/>
                <a:gd name="connsiteY2" fmla="*/ 55458 h 203790"/>
                <a:gd name="connsiteX3" fmla="*/ 60350 w 160986"/>
                <a:gd name="connsiteY3" fmla="*/ 52399 h 203790"/>
                <a:gd name="connsiteX4" fmla="*/ 60350 w 160986"/>
                <a:gd name="connsiteY4" fmla="*/ 66478 h 203790"/>
                <a:gd name="connsiteX5" fmla="*/ 97206 w 160986"/>
                <a:gd name="connsiteY5" fmla="*/ 77535 h 203790"/>
                <a:gd name="connsiteX6" fmla="*/ 89835 w 160986"/>
                <a:gd name="connsiteY6" fmla="*/ 133888 h 203790"/>
                <a:gd name="connsiteX7" fmla="*/ 45128 w 160986"/>
                <a:gd name="connsiteY7" fmla="*/ 133888 h 203790"/>
                <a:gd name="connsiteX8" fmla="*/ 23715 w 160986"/>
                <a:gd name="connsiteY8" fmla="*/ 147341 h 203790"/>
                <a:gd name="connsiteX9" fmla="*/ 42622 w 160986"/>
                <a:gd name="connsiteY9" fmla="*/ 200561 h 203790"/>
                <a:gd name="connsiteX10" fmla="*/ 64036 w 160986"/>
                <a:gd name="connsiteY10" fmla="*/ 200561 h 203790"/>
                <a:gd name="connsiteX11" fmla="*/ 117920 w 160986"/>
                <a:gd name="connsiteY11" fmla="*/ 164405 h 203790"/>
                <a:gd name="connsiteX12" fmla="*/ 113018 w 160986"/>
                <a:gd name="connsiteY12" fmla="*/ 124600 h 203790"/>
                <a:gd name="connsiteX13" fmla="*/ 114234 w 160986"/>
                <a:gd name="connsiteY13" fmla="*/ 88481 h 203790"/>
                <a:gd name="connsiteX14" fmla="*/ 127724 w 160986"/>
                <a:gd name="connsiteY14" fmla="*/ 86638 h 203790"/>
                <a:gd name="connsiteX15" fmla="*/ 133842 w 160986"/>
                <a:gd name="connsiteY15" fmla="*/ 113580 h 203790"/>
                <a:gd name="connsiteX16" fmla="*/ 125881 w 160986"/>
                <a:gd name="connsiteY16" fmla="*/ 125853 h 203790"/>
                <a:gd name="connsiteX17" fmla="*/ 154039 w 160986"/>
                <a:gd name="connsiteY17" fmla="*/ 143581 h 203790"/>
                <a:gd name="connsiteX18" fmla="*/ 160784 w 160986"/>
                <a:gd name="connsiteY18" fmla="*/ 138716 h 203790"/>
                <a:gd name="connsiteX19" fmla="*/ 160157 w 160986"/>
                <a:gd name="connsiteY19" fmla="*/ 84206 h 203790"/>
                <a:gd name="connsiteX20" fmla="*/ 154666 w 160986"/>
                <a:gd name="connsiteY20" fmla="*/ 18085 h 203790"/>
                <a:gd name="connsiteX21" fmla="*/ 95880 w 160986"/>
                <a:gd name="connsiteY21" fmla="*/ 910 h 203790"/>
                <a:gd name="connsiteX22" fmla="*/ 34034 w 160986"/>
                <a:gd name="connsiteY22" fmla="*/ 17496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0986" h="203790">
                  <a:moveTo>
                    <a:pt x="34034" y="17496"/>
                  </a:moveTo>
                  <a:cubicBezTo>
                    <a:pt x="34034" y="17496"/>
                    <a:pt x="6466" y="23614"/>
                    <a:pt x="1564" y="29142"/>
                  </a:cubicBezTo>
                  <a:cubicBezTo>
                    <a:pt x="-3338" y="34671"/>
                    <a:pt x="4034" y="51772"/>
                    <a:pt x="10778" y="55458"/>
                  </a:cubicBezTo>
                  <a:cubicBezTo>
                    <a:pt x="17523" y="59143"/>
                    <a:pt x="61050" y="49450"/>
                    <a:pt x="60350" y="52399"/>
                  </a:cubicBezTo>
                  <a:cubicBezTo>
                    <a:pt x="59650" y="55347"/>
                    <a:pt x="52979" y="63456"/>
                    <a:pt x="60350" y="66478"/>
                  </a:cubicBezTo>
                  <a:cubicBezTo>
                    <a:pt x="67721" y="69500"/>
                    <a:pt x="97206" y="77535"/>
                    <a:pt x="97206" y="77535"/>
                  </a:cubicBezTo>
                  <a:lnTo>
                    <a:pt x="89835" y="133888"/>
                  </a:lnTo>
                  <a:cubicBezTo>
                    <a:pt x="89835" y="133888"/>
                    <a:pt x="53716" y="132045"/>
                    <a:pt x="45128" y="133888"/>
                  </a:cubicBezTo>
                  <a:cubicBezTo>
                    <a:pt x="36541" y="135731"/>
                    <a:pt x="23715" y="147341"/>
                    <a:pt x="23715" y="147341"/>
                  </a:cubicBezTo>
                  <a:cubicBezTo>
                    <a:pt x="23715" y="147341"/>
                    <a:pt x="39526" y="195696"/>
                    <a:pt x="42622" y="200561"/>
                  </a:cubicBezTo>
                  <a:cubicBezTo>
                    <a:pt x="45718" y="205427"/>
                    <a:pt x="54232" y="204247"/>
                    <a:pt x="64036" y="200561"/>
                  </a:cubicBezTo>
                  <a:cubicBezTo>
                    <a:pt x="73839" y="196876"/>
                    <a:pt x="113644" y="168091"/>
                    <a:pt x="117920" y="164405"/>
                  </a:cubicBezTo>
                  <a:cubicBezTo>
                    <a:pt x="122195" y="160720"/>
                    <a:pt x="113018" y="124600"/>
                    <a:pt x="113018" y="124600"/>
                  </a:cubicBezTo>
                  <a:cubicBezTo>
                    <a:pt x="113018" y="124600"/>
                    <a:pt x="114234" y="94599"/>
                    <a:pt x="114234" y="88481"/>
                  </a:cubicBezTo>
                  <a:cubicBezTo>
                    <a:pt x="114234" y="82363"/>
                    <a:pt x="122195" y="82363"/>
                    <a:pt x="127724" y="86638"/>
                  </a:cubicBezTo>
                  <a:cubicBezTo>
                    <a:pt x="133252" y="90914"/>
                    <a:pt x="135095" y="107462"/>
                    <a:pt x="133842" y="113580"/>
                  </a:cubicBezTo>
                  <a:cubicBezTo>
                    <a:pt x="132305" y="118294"/>
                    <a:pt x="129559" y="122529"/>
                    <a:pt x="125881" y="125853"/>
                  </a:cubicBezTo>
                  <a:cubicBezTo>
                    <a:pt x="125881" y="125853"/>
                    <a:pt x="149137" y="143581"/>
                    <a:pt x="154039" y="143581"/>
                  </a:cubicBezTo>
                  <a:cubicBezTo>
                    <a:pt x="157186" y="143865"/>
                    <a:pt x="160061" y="141794"/>
                    <a:pt x="160784" y="138716"/>
                  </a:cubicBezTo>
                  <a:cubicBezTo>
                    <a:pt x="161410" y="136874"/>
                    <a:pt x="160157" y="84206"/>
                    <a:pt x="160157" y="84206"/>
                  </a:cubicBezTo>
                  <a:cubicBezTo>
                    <a:pt x="160157" y="84206"/>
                    <a:pt x="161410" y="34007"/>
                    <a:pt x="154666" y="18085"/>
                  </a:cubicBezTo>
                  <a:cubicBezTo>
                    <a:pt x="147921" y="2163"/>
                    <a:pt x="116077" y="-2149"/>
                    <a:pt x="95880" y="910"/>
                  </a:cubicBezTo>
                  <a:cubicBezTo>
                    <a:pt x="75682" y="3969"/>
                    <a:pt x="34034" y="17496"/>
                    <a:pt x="34034" y="17496"/>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567" name="Freeform: Shape 5566">
              <a:extLst>
                <a:ext uri="{FF2B5EF4-FFF2-40B4-BE49-F238E27FC236}">
                  <a16:creationId xmlns:a16="http://schemas.microsoft.com/office/drawing/2014/main" id="{97A80FC8-5912-C479-7C16-855A06A4EE85}"/>
                </a:ext>
              </a:extLst>
            </p:cNvPr>
            <p:cNvSpPr/>
            <p:nvPr/>
          </p:nvSpPr>
          <p:spPr>
            <a:xfrm>
              <a:off x="2800856" y="2240776"/>
              <a:ext cx="7011" cy="12107"/>
            </a:xfrm>
            <a:custGeom>
              <a:avLst/>
              <a:gdLst>
                <a:gd name="connsiteX0" fmla="*/ 6815 w 7011"/>
                <a:gd name="connsiteY0" fmla="*/ 5436 h 12107"/>
                <a:gd name="connsiteX1" fmla="*/ 4566 w 7011"/>
                <a:gd name="connsiteY1" fmla="*/ 12071 h 12107"/>
                <a:gd name="connsiteX2" fmla="*/ 181 w 7011"/>
                <a:gd name="connsiteY2" fmla="*/ 6616 h 12107"/>
                <a:gd name="connsiteX3" fmla="*/ 2466 w 7011"/>
                <a:gd name="connsiteY3" fmla="*/ 19 h 12107"/>
                <a:gd name="connsiteX4" fmla="*/ 6815 w 7011"/>
                <a:gd name="connsiteY4" fmla="*/ 5436 h 12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 h="12107">
                  <a:moveTo>
                    <a:pt x="6815" y="5436"/>
                  </a:moveTo>
                  <a:cubicBezTo>
                    <a:pt x="7404" y="8790"/>
                    <a:pt x="6409" y="11739"/>
                    <a:pt x="4566" y="12071"/>
                  </a:cubicBezTo>
                  <a:cubicBezTo>
                    <a:pt x="2724" y="12402"/>
                    <a:pt x="881" y="9933"/>
                    <a:pt x="181" y="6616"/>
                  </a:cubicBezTo>
                  <a:cubicBezTo>
                    <a:pt x="-520" y="3299"/>
                    <a:pt x="623" y="313"/>
                    <a:pt x="2466" y="19"/>
                  </a:cubicBezTo>
                  <a:cubicBezTo>
                    <a:pt x="4308" y="-276"/>
                    <a:pt x="6188" y="2009"/>
                    <a:pt x="6815" y="5436"/>
                  </a:cubicBezTo>
                  <a:close/>
                </a:path>
              </a:pathLst>
            </a:custGeom>
            <a:noFill/>
            <a:ln w="3677" cap="rnd">
              <a:solidFill>
                <a:srgbClr val="263238"/>
              </a:solidFill>
              <a:prstDash val="solid"/>
              <a:round/>
            </a:ln>
          </p:spPr>
          <p:txBody>
            <a:bodyPr rtlCol="0" anchor="ctr"/>
            <a:lstStyle/>
            <a:p>
              <a:endParaRPr lang="en-US"/>
            </a:p>
          </p:txBody>
        </p:sp>
        <p:sp>
          <p:nvSpPr>
            <p:cNvPr id="5184" name="Freeform: Shape 5183">
              <a:extLst>
                <a:ext uri="{FF2B5EF4-FFF2-40B4-BE49-F238E27FC236}">
                  <a16:creationId xmlns:a16="http://schemas.microsoft.com/office/drawing/2014/main" id="{4F1AD624-8A52-6791-C229-40F79B501BC4}"/>
                </a:ext>
              </a:extLst>
            </p:cNvPr>
            <p:cNvSpPr/>
            <p:nvPr/>
          </p:nvSpPr>
          <p:spPr>
            <a:xfrm>
              <a:off x="2794209" y="2229904"/>
              <a:ext cx="17174" cy="4042"/>
            </a:xfrm>
            <a:custGeom>
              <a:avLst/>
              <a:gdLst>
                <a:gd name="connsiteX0" fmla="*/ -28 w 17174"/>
                <a:gd name="connsiteY0" fmla="*/ 4035 h 4042"/>
                <a:gd name="connsiteX1" fmla="*/ 17147 w 17174"/>
                <a:gd name="connsiteY1" fmla="*/ 2819 h 4042"/>
              </a:gdLst>
              <a:ahLst/>
              <a:cxnLst>
                <a:cxn ang="0">
                  <a:pos x="connsiteX0" y="connsiteY0"/>
                </a:cxn>
                <a:cxn ang="0">
                  <a:pos x="connsiteX1" y="connsiteY1"/>
                </a:cxn>
              </a:cxnLst>
              <a:rect l="l" t="t" r="r" b="b"/>
              <a:pathLst>
                <a:path w="17174" h="4042">
                  <a:moveTo>
                    <a:pt x="-28" y="4035"/>
                  </a:moveTo>
                  <a:cubicBezTo>
                    <a:pt x="4476" y="-844"/>
                    <a:pt x="11999" y="-1375"/>
                    <a:pt x="17147" y="2819"/>
                  </a:cubicBezTo>
                </a:path>
              </a:pathLst>
            </a:custGeom>
            <a:noFill/>
            <a:ln w="3677" cap="rnd">
              <a:solidFill>
                <a:srgbClr val="263238"/>
              </a:solidFill>
              <a:prstDash val="solid"/>
              <a:round/>
            </a:ln>
          </p:spPr>
          <p:txBody>
            <a:bodyPr rtlCol="0" anchor="ctr"/>
            <a:lstStyle/>
            <a:p>
              <a:endParaRPr lang="en-US"/>
            </a:p>
          </p:txBody>
        </p:sp>
        <p:sp>
          <p:nvSpPr>
            <p:cNvPr id="5185" name="Freeform: Shape 5184">
              <a:extLst>
                <a:ext uri="{FF2B5EF4-FFF2-40B4-BE49-F238E27FC236}">
                  <a16:creationId xmlns:a16="http://schemas.microsoft.com/office/drawing/2014/main" id="{8D061395-3F00-73A7-D471-2E1A6EEBB057}"/>
                </a:ext>
              </a:extLst>
            </p:cNvPr>
            <p:cNvSpPr/>
            <p:nvPr/>
          </p:nvSpPr>
          <p:spPr>
            <a:xfrm>
              <a:off x="2811973" y="2287241"/>
              <a:ext cx="18428" cy="14079"/>
            </a:xfrm>
            <a:custGeom>
              <a:avLst/>
              <a:gdLst>
                <a:gd name="connsiteX0" fmla="*/ -28 w 18428"/>
                <a:gd name="connsiteY0" fmla="*/ 14072 h 14079"/>
                <a:gd name="connsiteX1" fmla="*/ 18400 w 18428"/>
                <a:gd name="connsiteY1" fmla="*/ -7 h 14079"/>
              </a:gdLst>
              <a:ahLst/>
              <a:cxnLst>
                <a:cxn ang="0">
                  <a:pos x="connsiteX0" y="connsiteY0"/>
                </a:cxn>
                <a:cxn ang="0">
                  <a:pos x="connsiteX1" y="connsiteY1"/>
                </a:cxn>
              </a:cxnLst>
              <a:rect l="l" t="t" r="r" b="b"/>
              <a:pathLst>
                <a:path w="18428" h="14079">
                  <a:moveTo>
                    <a:pt x="-28" y="14072"/>
                  </a:moveTo>
                  <a:cubicBezTo>
                    <a:pt x="-28" y="14072"/>
                    <a:pt x="14051" y="9760"/>
                    <a:pt x="18400" y="-7"/>
                  </a:cubicBezTo>
                </a:path>
              </a:pathLst>
            </a:custGeom>
            <a:noFill/>
            <a:ln w="3677" cap="rnd">
              <a:solidFill>
                <a:srgbClr val="FFFFFF"/>
              </a:solidFill>
              <a:prstDash val="solid"/>
              <a:round/>
            </a:ln>
          </p:spPr>
          <p:txBody>
            <a:bodyPr rtlCol="0" anchor="ctr"/>
            <a:lstStyle/>
            <a:p>
              <a:endParaRPr lang="en-US"/>
            </a:p>
          </p:txBody>
        </p:sp>
        <p:sp>
          <p:nvSpPr>
            <p:cNvPr id="5186" name="Freeform: Shape 5185">
              <a:extLst>
                <a:ext uri="{FF2B5EF4-FFF2-40B4-BE49-F238E27FC236}">
                  <a16:creationId xmlns:a16="http://schemas.microsoft.com/office/drawing/2014/main" id="{B3ADD4B1-4E08-CE44-1A54-7B7A0F210891}"/>
                </a:ext>
              </a:extLst>
            </p:cNvPr>
            <p:cNvSpPr/>
            <p:nvPr/>
          </p:nvSpPr>
          <p:spPr>
            <a:xfrm>
              <a:off x="2921953" y="2575910"/>
              <a:ext cx="121481" cy="235981"/>
            </a:xfrm>
            <a:custGeom>
              <a:avLst/>
              <a:gdLst>
                <a:gd name="connsiteX0" fmla="*/ 54483 w 121481"/>
                <a:gd name="connsiteY0" fmla="*/ 2268 h 235981"/>
                <a:gd name="connsiteX1" fmla="*/ 16853 w 121481"/>
                <a:gd name="connsiteY1" fmla="*/ 163147 h 235981"/>
                <a:gd name="connsiteX2" fmla="*/ -28 w 121481"/>
                <a:gd name="connsiteY2" fmla="*/ 203173 h 235981"/>
                <a:gd name="connsiteX3" fmla="*/ 37603 w 121481"/>
                <a:gd name="connsiteY3" fmla="*/ 235975 h 235981"/>
                <a:gd name="connsiteX4" fmla="*/ 47996 w 121481"/>
                <a:gd name="connsiteY4" fmla="*/ 206490 h 235981"/>
                <a:gd name="connsiteX5" fmla="*/ 53598 w 121481"/>
                <a:gd name="connsiteY5" fmla="*/ 165653 h 235981"/>
                <a:gd name="connsiteX6" fmla="*/ 116807 w 121481"/>
                <a:gd name="connsiteY6" fmla="*/ 33596 h 235981"/>
                <a:gd name="connsiteX7" fmla="*/ 119239 w 121481"/>
                <a:gd name="connsiteY7" fmla="*/ 1605 h 235981"/>
                <a:gd name="connsiteX8" fmla="*/ 54483 w 121481"/>
                <a:gd name="connsiteY8" fmla="*/ 2268 h 2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81" h="235981">
                  <a:moveTo>
                    <a:pt x="54483" y="2268"/>
                  </a:moveTo>
                  <a:cubicBezTo>
                    <a:pt x="54483" y="2268"/>
                    <a:pt x="20059" y="155149"/>
                    <a:pt x="16853" y="163147"/>
                  </a:cubicBezTo>
                  <a:cubicBezTo>
                    <a:pt x="13646" y="171145"/>
                    <a:pt x="-28" y="203173"/>
                    <a:pt x="-28" y="203173"/>
                  </a:cubicBezTo>
                  <a:lnTo>
                    <a:pt x="37603" y="235975"/>
                  </a:lnTo>
                  <a:cubicBezTo>
                    <a:pt x="37603" y="235975"/>
                    <a:pt x="43205" y="227166"/>
                    <a:pt x="47996" y="206490"/>
                  </a:cubicBezTo>
                  <a:cubicBezTo>
                    <a:pt x="50978" y="193052"/>
                    <a:pt x="52850" y="179397"/>
                    <a:pt x="53598" y="165653"/>
                  </a:cubicBezTo>
                  <a:cubicBezTo>
                    <a:pt x="53598" y="165653"/>
                    <a:pt x="108035" y="49629"/>
                    <a:pt x="116807" y="33596"/>
                  </a:cubicBezTo>
                  <a:cubicBezTo>
                    <a:pt x="125579" y="17564"/>
                    <a:pt x="119239" y="5586"/>
                    <a:pt x="119239" y="1605"/>
                  </a:cubicBezTo>
                  <a:cubicBezTo>
                    <a:pt x="119239" y="-2375"/>
                    <a:pt x="54483" y="2268"/>
                    <a:pt x="54483" y="2268"/>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187" name="Freeform: Shape 5186">
              <a:extLst>
                <a:ext uri="{FF2B5EF4-FFF2-40B4-BE49-F238E27FC236}">
                  <a16:creationId xmlns:a16="http://schemas.microsoft.com/office/drawing/2014/main" id="{BBAA2F57-EE11-FDC8-B5F6-640AE3237C82}"/>
                </a:ext>
              </a:extLst>
            </p:cNvPr>
            <p:cNvSpPr/>
            <p:nvPr/>
          </p:nvSpPr>
          <p:spPr>
            <a:xfrm>
              <a:off x="2943576" y="2349381"/>
              <a:ext cx="112678" cy="239071"/>
            </a:xfrm>
            <a:custGeom>
              <a:avLst/>
              <a:gdLst>
                <a:gd name="connsiteX0" fmla="*/ 8018 w 112678"/>
                <a:gd name="connsiteY0" fmla="*/ 54319 h 239071"/>
                <a:gd name="connsiteX1" fmla="*/ 21 w 112678"/>
                <a:gd name="connsiteY1" fmla="*/ 95930 h 239071"/>
                <a:gd name="connsiteX2" fmla="*/ 19223 w 112678"/>
                <a:gd name="connsiteY2" fmla="*/ 191204 h 239071"/>
                <a:gd name="connsiteX3" fmla="*/ 12847 w 112678"/>
                <a:gd name="connsiteY3" fmla="*/ 203182 h 239071"/>
                <a:gd name="connsiteX4" fmla="*/ 20845 w 112678"/>
                <a:gd name="connsiteY4" fmla="*/ 214239 h 239071"/>
                <a:gd name="connsiteX5" fmla="*/ 20845 w 112678"/>
                <a:gd name="connsiteY5" fmla="*/ 227876 h 239071"/>
                <a:gd name="connsiteX6" fmla="*/ 58438 w 112678"/>
                <a:gd name="connsiteY6" fmla="*/ 238933 h 239071"/>
                <a:gd name="connsiteX7" fmla="*/ 106351 w 112678"/>
                <a:gd name="connsiteY7" fmla="*/ 230124 h 239071"/>
                <a:gd name="connsiteX8" fmla="*/ 111179 w 112678"/>
                <a:gd name="connsiteY8" fmla="*/ 212507 h 239071"/>
                <a:gd name="connsiteX9" fmla="*/ 107346 w 112678"/>
                <a:gd name="connsiteY9" fmla="*/ 206389 h 239071"/>
                <a:gd name="connsiteX10" fmla="*/ 110553 w 112678"/>
                <a:gd name="connsiteY10" fmla="*/ 190393 h 239071"/>
                <a:gd name="connsiteX11" fmla="*/ 104140 w 112678"/>
                <a:gd name="connsiteY11" fmla="*/ 167174 h 239071"/>
                <a:gd name="connsiteX12" fmla="*/ 93083 w 112678"/>
                <a:gd name="connsiteY12" fmla="*/ 66335 h 239071"/>
                <a:gd name="connsiteX13" fmla="*/ 30648 w 112678"/>
                <a:gd name="connsiteY13" fmla="*/ -7 h 2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678" h="239071">
                  <a:moveTo>
                    <a:pt x="8018" y="54319"/>
                  </a:moveTo>
                  <a:cubicBezTo>
                    <a:pt x="8018" y="54319"/>
                    <a:pt x="-753" y="82330"/>
                    <a:pt x="21" y="95930"/>
                  </a:cubicBezTo>
                  <a:cubicBezTo>
                    <a:pt x="795" y="109530"/>
                    <a:pt x="19223" y="191204"/>
                    <a:pt x="19223" y="191204"/>
                  </a:cubicBezTo>
                  <a:cubicBezTo>
                    <a:pt x="19223" y="191204"/>
                    <a:pt x="9640" y="200013"/>
                    <a:pt x="12847" y="203182"/>
                  </a:cubicBezTo>
                  <a:cubicBezTo>
                    <a:pt x="15825" y="206632"/>
                    <a:pt x="18500" y="210333"/>
                    <a:pt x="20845" y="214239"/>
                  </a:cubicBezTo>
                  <a:cubicBezTo>
                    <a:pt x="20845" y="214239"/>
                    <a:pt x="13473" y="219841"/>
                    <a:pt x="20845" y="227876"/>
                  </a:cubicBezTo>
                  <a:cubicBezTo>
                    <a:pt x="28216" y="235911"/>
                    <a:pt x="24825" y="239854"/>
                    <a:pt x="58438" y="238933"/>
                  </a:cubicBezTo>
                  <a:cubicBezTo>
                    <a:pt x="92051" y="238012"/>
                    <a:pt x="102481" y="236501"/>
                    <a:pt x="106351" y="230124"/>
                  </a:cubicBezTo>
                  <a:cubicBezTo>
                    <a:pt x="110221" y="223748"/>
                    <a:pt x="115160" y="219067"/>
                    <a:pt x="111179" y="212507"/>
                  </a:cubicBezTo>
                  <a:lnTo>
                    <a:pt x="107346" y="206389"/>
                  </a:lnTo>
                  <a:cubicBezTo>
                    <a:pt x="109853" y="201450"/>
                    <a:pt x="110962" y="195918"/>
                    <a:pt x="110553" y="190393"/>
                  </a:cubicBezTo>
                  <a:cubicBezTo>
                    <a:pt x="109742" y="181585"/>
                    <a:pt x="104140" y="171191"/>
                    <a:pt x="104140" y="167174"/>
                  </a:cubicBezTo>
                  <a:cubicBezTo>
                    <a:pt x="104140" y="163156"/>
                    <a:pt x="103366" y="108756"/>
                    <a:pt x="93083" y="66335"/>
                  </a:cubicBezTo>
                  <a:cubicBezTo>
                    <a:pt x="82800" y="23913"/>
                    <a:pt x="38683" y="693"/>
                    <a:pt x="30648" y="-7"/>
                  </a:cubicBezTo>
                </a:path>
              </a:pathLst>
            </a:custGeom>
            <a:solidFill>
              <a:srgbClr val="EAE4E4"/>
            </a:solidFill>
            <a:ln w="3677" cap="flat">
              <a:solidFill>
                <a:srgbClr val="263238"/>
              </a:solidFill>
              <a:prstDash val="solid"/>
              <a:miter/>
            </a:ln>
          </p:spPr>
          <p:txBody>
            <a:bodyPr rtlCol="0" anchor="ctr"/>
            <a:lstStyle/>
            <a:p>
              <a:endParaRPr lang="en-US"/>
            </a:p>
          </p:txBody>
        </p:sp>
        <p:sp>
          <p:nvSpPr>
            <p:cNvPr id="5188" name="Freeform: Shape 5187">
              <a:extLst>
                <a:ext uri="{FF2B5EF4-FFF2-40B4-BE49-F238E27FC236}">
                  <a16:creationId xmlns:a16="http://schemas.microsoft.com/office/drawing/2014/main" id="{5398F663-A7A6-EAB1-8068-C1C2662084EB}"/>
                </a:ext>
              </a:extLst>
            </p:cNvPr>
            <p:cNvSpPr/>
            <p:nvPr/>
          </p:nvSpPr>
          <p:spPr>
            <a:xfrm>
              <a:off x="2477255" y="2802935"/>
              <a:ext cx="31648" cy="151111"/>
            </a:xfrm>
            <a:custGeom>
              <a:avLst/>
              <a:gdLst>
                <a:gd name="connsiteX0" fmla="*/ 2725 w 31648"/>
                <a:gd name="connsiteY0" fmla="*/ 4231 h 151111"/>
                <a:gd name="connsiteX1" fmla="*/ 4015 w 31648"/>
                <a:gd name="connsiteY1" fmla="*/ 56310 h 151111"/>
                <a:gd name="connsiteX2" fmla="*/ 846 w 31648"/>
                <a:gd name="connsiteY2" fmla="*/ 110931 h 151111"/>
                <a:gd name="connsiteX3" fmla="*/ 29115 w 31648"/>
                <a:gd name="connsiteY3" fmla="*/ 151104 h 151111"/>
                <a:gd name="connsiteX4" fmla="*/ 31621 w 31648"/>
                <a:gd name="connsiteY4" fmla="*/ -7 h 15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8" h="151111">
                  <a:moveTo>
                    <a:pt x="2725" y="4231"/>
                  </a:moveTo>
                  <a:cubicBezTo>
                    <a:pt x="2725" y="4231"/>
                    <a:pt x="4015" y="54430"/>
                    <a:pt x="4015" y="56310"/>
                  </a:cubicBezTo>
                  <a:cubicBezTo>
                    <a:pt x="4015" y="58189"/>
                    <a:pt x="-2287" y="93977"/>
                    <a:pt x="846" y="110931"/>
                  </a:cubicBezTo>
                  <a:cubicBezTo>
                    <a:pt x="3978" y="127885"/>
                    <a:pt x="29115" y="151104"/>
                    <a:pt x="29115" y="151104"/>
                  </a:cubicBezTo>
                  <a:lnTo>
                    <a:pt x="31621" y="-7"/>
                  </a:lnTo>
                  <a:close/>
                </a:path>
              </a:pathLst>
            </a:custGeom>
            <a:solidFill>
              <a:srgbClr val="FFFFFF"/>
            </a:solidFill>
            <a:ln w="3677" cap="rnd">
              <a:solidFill>
                <a:srgbClr val="263238"/>
              </a:solidFill>
              <a:prstDash val="solid"/>
              <a:round/>
            </a:ln>
          </p:spPr>
          <p:txBody>
            <a:bodyPr rtlCol="0" anchor="ctr"/>
            <a:lstStyle/>
            <a:p>
              <a:endParaRPr lang="en-US"/>
            </a:p>
          </p:txBody>
        </p:sp>
        <p:sp>
          <p:nvSpPr>
            <p:cNvPr id="5189" name="Freeform: Shape 5188">
              <a:extLst>
                <a:ext uri="{FF2B5EF4-FFF2-40B4-BE49-F238E27FC236}">
                  <a16:creationId xmlns:a16="http://schemas.microsoft.com/office/drawing/2014/main" id="{F097FC1E-3CA8-E273-F59A-5517E61A3AE3}"/>
                </a:ext>
              </a:extLst>
            </p:cNvPr>
            <p:cNvSpPr/>
            <p:nvPr/>
          </p:nvSpPr>
          <p:spPr>
            <a:xfrm>
              <a:off x="2458336" y="2459798"/>
              <a:ext cx="109400" cy="370227"/>
            </a:xfrm>
            <a:custGeom>
              <a:avLst/>
              <a:gdLst>
                <a:gd name="connsiteX0" fmla="*/ 97384 w 109400"/>
                <a:gd name="connsiteY0" fmla="*/ 1177 h 370227"/>
                <a:gd name="connsiteX1" fmla="*/ 21460 w 109400"/>
                <a:gd name="connsiteY1" fmla="*/ 100910 h 370227"/>
                <a:gd name="connsiteX2" fmla="*/ -28 w 109400"/>
                <a:gd name="connsiteY2" fmla="*/ 356399 h 370227"/>
                <a:gd name="connsiteX3" fmla="*/ 42173 w 109400"/>
                <a:gd name="connsiteY3" fmla="*/ 370220 h 370227"/>
                <a:gd name="connsiteX4" fmla="*/ 59790 w 109400"/>
                <a:gd name="connsiteY4" fmla="*/ 370220 h 370227"/>
                <a:gd name="connsiteX5" fmla="*/ 48291 w 109400"/>
                <a:gd name="connsiteY5" fmla="*/ 140826 h 370227"/>
                <a:gd name="connsiteX6" fmla="*/ 96647 w 109400"/>
                <a:gd name="connsiteY6" fmla="*/ 37259 h 370227"/>
                <a:gd name="connsiteX7" fmla="*/ 97384 w 109400"/>
                <a:gd name="connsiteY7" fmla="*/ 1177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00" h="370227">
                  <a:moveTo>
                    <a:pt x="97384" y="1177"/>
                  </a:moveTo>
                  <a:cubicBezTo>
                    <a:pt x="97384" y="1177"/>
                    <a:pt x="23671" y="90959"/>
                    <a:pt x="21460" y="100910"/>
                  </a:cubicBezTo>
                  <a:cubicBezTo>
                    <a:pt x="19248" y="110862"/>
                    <a:pt x="-28" y="354077"/>
                    <a:pt x="-28" y="356399"/>
                  </a:cubicBezTo>
                  <a:cubicBezTo>
                    <a:pt x="-28" y="358721"/>
                    <a:pt x="29900" y="370220"/>
                    <a:pt x="42173" y="370220"/>
                  </a:cubicBezTo>
                  <a:lnTo>
                    <a:pt x="59790" y="370220"/>
                  </a:lnTo>
                  <a:cubicBezTo>
                    <a:pt x="59790" y="370220"/>
                    <a:pt x="39077" y="202966"/>
                    <a:pt x="48291" y="140826"/>
                  </a:cubicBezTo>
                  <a:cubicBezTo>
                    <a:pt x="57505" y="78686"/>
                    <a:pt x="79766" y="61032"/>
                    <a:pt x="96647" y="37259"/>
                  </a:cubicBezTo>
                  <a:cubicBezTo>
                    <a:pt x="113527" y="13487"/>
                    <a:pt x="113453" y="-4941"/>
                    <a:pt x="97384" y="1177"/>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5190" name="Freeform: Shape 5189">
              <a:extLst>
                <a:ext uri="{FF2B5EF4-FFF2-40B4-BE49-F238E27FC236}">
                  <a16:creationId xmlns:a16="http://schemas.microsoft.com/office/drawing/2014/main" id="{1974A4C2-F73C-EF43-3E82-B5AF1E33CC2F}"/>
                </a:ext>
              </a:extLst>
            </p:cNvPr>
            <p:cNvSpPr/>
            <p:nvPr/>
          </p:nvSpPr>
          <p:spPr>
            <a:xfrm>
              <a:off x="2481103" y="3370856"/>
              <a:ext cx="150082" cy="78499"/>
            </a:xfrm>
            <a:custGeom>
              <a:avLst/>
              <a:gdLst>
                <a:gd name="connsiteX0" fmla="*/ 78487 w 150082"/>
                <a:gd name="connsiteY0" fmla="*/ 6148 h 78499"/>
                <a:gd name="connsiteX1" fmla="*/ 48560 w 150082"/>
                <a:gd name="connsiteY1" fmla="*/ 39908 h 78499"/>
                <a:gd name="connsiteX2" fmla="*/ 978 w 150082"/>
                <a:gd name="connsiteY2" fmla="*/ 64455 h 78499"/>
                <a:gd name="connsiteX3" fmla="*/ 2526 w 150082"/>
                <a:gd name="connsiteY3" fmla="*/ 78276 h 78499"/>
                <a:gd name="connsiteX4" fmla="*/ 90760 w 150082"/>
                <a:gd name="connsiteY4" fmla="*/ 77502 h 78499"/>
                <a:gd name="connsiteX5" fmla="*/ 148293 w 150082"/>
                <a:gd name="connsiteY5" fmla="*/ 75180 h 78499"/>
                <a:gd name="connsiteX6" fmla="*/ 145197 w 150082"/>
                <a:gd name="connsiteY6" fmla="*/ 11529 h 78499"/>
                <a:gd name="connsiteX7" fmla="*/ 141511 w 150082"/>
                <a:gd name="connsiteY7" fmla="*/ 1541 h 78499"/>
                <a:gd name="connsiteX8" fmla="*/ 83979 w 150082"/>
                <a:gd name="connsiteY8" fmla="*/ -7 h 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082" h="78499">
                  <a:moveTo>
                    <a:pt x="78487" y="6148"/>
                  </a:moveTo>
                  <a:cubicBezTo>
                    <a:pt x="78487" y="6148"/>
                    <a:pt x="59285" y="33753"/>
                    <a:pt x="48560" y="39908"/>
                  </a:cubicBezTo>
                  <a:cubicBezTo>
                    <a:pt x="37834" y="46064"/>
                    <a:pt x="2526" y="60622"/>
                    <a:pt x="978" y="64455"/>
                  </a:cubicBezTo>
                  <a:cubicBezTo>
                    <a:pt x="-570" y="68288"/>
                    <a:pt x="-533" y="77502"/>
                    <a:pt x="2526" y="78276"/>
                  </a:cubicBezTo>
                  <a:cubicBezTo>
                    <a:pt x="5585" y="79050"/>
                    <a:pt x="58511" y="77502"/>
                    <a:pt x="90760" y="77502"/>
                  </a:cubicBezTo>
                  <a:cubicBezTo>
                    <a:pt x="123009" y="77502"/>
                    <a:pt x="144460" y="79013"/>
                    <a:pt x="148293" y="75180"/>
                  </a:cubicBezTo>
                  <a:cubicBezTo>
                    <a:pt x="152126" y="71347"/>
                    <a:pt x="149067" y="21480"/>
                    <a:pt x="145197" y="11529"/>
                  </a:cubicBezTo>
                  <a:lnTo>
                    <a:pt x="141511" y="1541"/>
                  </a:lnTo>
                  <a:lnTo>
                    <a:pt x="83979" y="-7"/>
                  </a:lnTo>
                  <a:close/>
                </a:path>
              </a:pathLst>
            </a:custGeom>
            <a:solidFill>
              <a:srgbClr val="263238"/>
            </a:solidFill>
            <a:ln w="3677" cap="rnd">
              <a:solidFill>
                <a:srgbClr val="263238"/>
              </a:solidFill>
              <a:prstDash val="solid"/>
              <a:round/>
            </a:ln>
          </p:spPr>
          <p:txBody>
            <a:bodyPr rtlCol="0" anchor="ctr"/>
            <a:lstStyle/>
            <a:p>
              <a:endParaRPr lang="en-US"/>
            </a:p>
          </p:txBody>
        </p:sp>
        <p:sp>
          <p:nvSpPr>
            <p:cNvPr id="5191" name="Freeform: Shape 5190">
              <a:extLst>
                <a:ext uri="{FF2B5EF4-FFF2-40B4-BE49-F238E27FC236}">
                  <a16:creationId xmlns:a16="http://schemas.microsoft.com/office/drawing/2014/main" id="{66F3C818-09F6-D1EE-BDFF-19CA13AD037B}"/>
                </a:ext>
              </a:extLst>
            </p:cNvPr>
            <p:cNvSpPr/>
            <p:nvPr/>
          </p:nvSpPr>
          <p:spPr>
            <a:xfrm>
              <a:off x="2481114" y="3441436"/>
              <a:ext cx="149673" cy="7905"/>
            </a:xfrm>
            <a:custGeom>
              <a:avLst/>
              <a:gdLst>
                <a:gd name="connsiteX0" fmla="*/ 149646 w 149673"/>
                <a:gd name="connsiteY0" fmla="*/ -7 h 7905"/>
                <a:gd name="connsiteX1" fmla="*/ -28 w 149673"/>
                <a:gd name="connsiteY1" fmla="*/ -7 h 7905"/>
                <a:gd name="connsiteX2" fmla="*/ 2515 w 149673"/>
                <a:gd name="connsiteY2" fmla="*/ 7696 h 7905"/>
                <a:gd name="connsiteX3" fmla="*/ 90749 w 149673"/>
                <a:gd name="connsiteY3" fmla="*/ 6922 h 7905"/>
                <a:gd name="connsiteX4" fmla="*/ 148282 w 149673"/>
                <a:gd name="connsiteY4" fmla="*/ 4600 h 7905"/>
                <a:gd name="connsiteX5" fmla="*/ 149646 w 149673"/>
                <a:gd name="connsiteY5" fmla="*/ -7 h 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673" h="7905">
                  <a:moveTo>
                    <a:pt x="149646" y="-7"/>
                  </a:moveTo>
                  <a:lnTo>
                    <a:pt x="-28" y="-7"/>
                  </a:lnTo>
                  <a:cubicBezTo>
                    <a:pt x="-28" y="3679"/>
                    <a:pt x="636" y="7364"/>
                    <a:pt x="2515" y="7696"/>
                  </a:cubicBezTo>
                  <a:cubicBezTo>
                    <a:pt x="5574" y="8433"/>
                    <a:pt x="58500" y="6922"/>
                    <a:pt x="90749" y="6922"/>
                  </a:cubicBezTo>
                  <a:cubicBezTo>
                    <a:pt x="122999" y="6922"/>
                    <a:pt x="144449" y="8433"/>
                    <a:pt x="148282" y="4600"/>
                  </a:cubicBezTo>
                  <a:cubicBezTo>
                    <a:pt x="149119" y="3203"/>
                    <a:pt x="149587" y="1618"/>
                    <a:pt x="149646" y="-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192" name="Freeform: Shape 5191">
              <a:extLst>
                <a:ext uri="{FF2B5EF4-FFF2-40B4-BE49-F238E27FC236}">
                  <a16:creationId xmlns:a16="http://schemas.microsoft.com/office/drawing/2014/main" id="{21727447-CCAD-463A-3D56-948C51DC87FE}"/>
                </a:ext>
              </a:extLst>
            </p:cNvPr>
            <p:cNvSpPr/>
            <p:nvPr/>
          </p:nvSpPr>
          <p:spPr>
            <a:xfrm>
              <a:off x="2483657" y="2786903"/>
              <a:ext cx="143024" cy="602784"/>
            </a:xfrm>
            <a:custGeom>
              <a:avLst/>
              <a:gdLst>
                <a:gd name="connsiteX0" fmla="*/ 2257 w 143024"/>
                <a:gd name="connsiteY0" fmla="*/ 11640 h 602784"/>
                <a:gd name="connsiteX1" fmla="*/ 12246 w 143024"/>
                <a:gd name="connsiteY1" fmla="*/ 58447 h 602784"/>
                <a:gd name="connsiteX2" fmla="*/ 22971 w 143024"/>
                <a:gd name="connsiteY2" fmla="*/ 233368 h 602784"/>
                <a:gd name="connsiteX3" fmla="*/ 35244 w 143024"/>
                <a:gd name="connsiteY3" fmla="*/ 337708 h 602784"/>
                <a:gd name="connsiteX4" fmla="*/ 58279 w 143024"/>
                <a:gd name="connsiteY4" fmla="*/ 445108 h 602784"/>
                <a:gd name="connsiteX5" fmla="*/ 71326 w 143024"/>
                <a:gd name="connsiteY5" fmla="*/ 569388 h 602784"/>
                <a:gd name="connsiteX6" fmla="*/ 65945 w 143024"/>
                <a:gd name="connsiteY6" fmla="*/ 577054 h 602784"/>
                <a:gd name="connsiteX7" fmla="*/ 69004 w 143024"/>
                <a:gd name="connsiteY7" fmla="*/ 599168 h 602784"/>
                <a:gd name="connsiteX8" fmla="*/ 96647 w 143024"/>
                <a:gd name="connsiteY8" fmla="*/ 601453 h 602784"/>
                <a:gd name="connsiteX9" fmla="*/ 134203 w 143024"/>
                <a:gd name="connsiteY9" fmla="*/ 602227 h 602784"/>
                <a:gd name="connsiteX10" fmla="*/ 142643 w 143024"/>
                <a:gd name="connsiteY10" fmla="*/ 595335 h 602784"/>
                <a:gd name="connsiteX11" fmla="*/ 142643 w 143024"/>
                <a:gd name="connsiteY11" fmla="*/ 570788 h 602784"/>
                <a:gd name="connsiteX12" fmla="*/ 137299 w 143024"/>
                <a:gd name="connsiteY12" fmla="*/ 537028 h 602784"/>
                <a:gd name="connsiteX13" fmla="*/ 131918 w 143024"/>
                <a:gd name="connsiteY13" fmla="*/ 325288 h 602784"/>
                <a:gd name="connsiteX14" fmla="*/ 134203 w 143024"/>
                <a:gd name="connsiteY14" fmla="*/ 7659 h 602784"/>
                <a:gd name="connsiteX15" fmla="*/ -28 w 143024"/>
                <a:gd name="connsiteY15" fmla="*/ -7 h 60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3024" h="602784">
                  <a:moveTo>
                    <a:pt x="2257" y="11640"/>
                  </a:moveTo>
                  <a:lnTo>
                    <a:pt x="12246" y="58447"/>
                  </a:lnTo>
                  <a:cubicBezTo>
                    <a:pt x="12246" y="58447"/>
                    <a:pt x="10698" y="180442"/>
                    <a:pt x="22971" y="233368"/>
                  </a:cubicBezTo>
                  <a:cubicBezTo>
                    <a:pt x="30552" y="267648"/>
                    <a:pt x="34665" y="302606"/>
                    <a:pt x="35244" y="337708"/>
                  </a:cubicBezTo>
                  <a:cubicBezTo>
                    <a:pt x="35244" y="337708"/>
                    <a:pt x="52124" y="421335"/>
                    <a:pt x="58279" y="445108"/>
                  </a:cubicBezTo>
                  <a:cubicBezTo>
                    <a:pt x="64434" y="468880"/>
                    <a:pt x="71326" y="569388"/>
                    <a:pt x="71326" y="569388"/>
                  </a:cubicBezTo>
                  <a:cubicBezTo>
                    <a:pt x="71326" y="569388"/>
                    <a:pt x="65171" y="573995"/>
                    <a:pt x="65945" y="577054"/>
                  </a:cubicBezTo>
                  <a:cubicBezTo>
                    <a:pt x="66719" y="580113"/>
                    <a:pt x="69004" y="599168"/>
                    <a:pt x="69004" y="599168"/>
                  </a:cubicBezTo>
                  <a:cubicBezTo>
                    <a:pt x="69004" y="599168"/>
                    <a:pt x="72063" y="599168"/>
                    <a:pt x="96647" y="601453"/>
                  </a:cubicBezTo>
                  <a:cubicBezTo>
                    <a:pt x="109111" y="602905"/>
                    <a:pt x="121687" y="603163"/>
                    <a:pt x="134203" y="602227"/>
                  </a:cubicBezTo>
                  <a:lnTo>
                    <a:pt x="142643" y="595335"/>
                  </a:lnTo>
                  <a:cubicBezTo>
                    <a:pt x="143115" y="587160"/>
                    <a:pt x="143115" y="578963"/>
                    <a:pt x="142643" y="570788"/>
                  </a:cubicBezTo>
                  <a:cubicBezTo>
                    <a:pt x="141906" y="556967"/>
                    <a:pt x="137299" y="546205"/>
                    <a:pt x="137299" y="537028"/>
                  </a:cubicBezTo>
                  <a:cubicBezTo>
                    <a:pt x="137299" y="527850"/>
                    <a:pt x="131918" y="325288"/>
                    <a:pt x="131918" y="325288"/>
                  </a:cubicBezTo>
                  <a:lnTo>
                    <a:pt x="134203" y="7659"/>
                  </a:lnTo>
                  <a:lnTo>
                    <a:pt x="-28" y="-7"/>
                  </a:lnTo>
                  <a:close/>
                </a:path>
              </a:pathLst>
            </a:custGeom>
            <a:solidFill>
              <a:srgbClr val="FFFFFF"/>
            </a:solidFill>
            <a:ln w="3677" cap="rnd">
              <a:solidFill>
                <a:srgbClr val="263238"/>
              </a:solidFill>
              <a:prstDash val="solid"/>
              <a:round/>
            </a:ln>
          </p:spPr>
          <p:txBody>
            <a:bodyPr rtlCol="0" anchor="ctr"/>
            <a:lstStyle/>
            <a:p>
              <a:endParaRPr lang="en-US"/>
            </a:p>
          </p:txBody>
        </p:sp>
        <p:sp>
          <p:nvSpPr>
            <p:cNvPr id="5193" name="Freeform: Shape 5192">
              <a:extLst>
                <a:ext uri="{FF2B5EF4-FFF2-40B4-BE49-F238E27FC236}">
                  <a16:creationId xmlns:a16="http://schemas.microsoft.com/office/drawing/2014/main" id="{A95106C4-A53A-9A31-6B46-8DFDC803BF85}"/>
                </a:ext>
              </a:extLst>
            </p:cNvPr>
            <p:cNvSpPr/>
            <p:nvPr/>
          </p:nvSpPr>
          <p:spPr>
            <a:xfrm>
              <a:off x="2562677" y="3375463"/>
              <a:ext cx="149055" cy="76821"/>
            </a:xfrm>
            <a:custGeom>
              <a:avLst/>
              <a:gdLst>
                <a:gd name="connsiteX0" fmla="*/ 72063 w 149055"/>
                <a:gd name="connsiteY0" fmla="*/ -7 h 76821"/>
                <a:gd name="connsiteX1" fmla="*/ 58279 w 149055"/>
                <a:gd name="connsiteY1" fmla="*/ 26087 h 76821"/>
                <a:gd name="connsiteX2" fmla="*/ 11472 w 149055"/>
                <a:gd name="connsiteY2" fmla="*/ 57526 h 76821"/>
                <a:gd name="connsiteX3" fmla="*/ -28 w 149055"/>
                <a:gd name="connsiteY3" fmla="*/ 76728 h 76821"/>
                <a:gd name="connsiteX4" fmla="*/ 111979 w 149055"/>
                <a:gd name="connsiteY4" fmla="*/ 74406 h 76821"/>
                <a:gd name="connsiteX5" fmla="*/ 148835 w 149055"/>
                <a:gd name="connsiteY5" fmla="*/ 72895 h 76821"/>
                <a:gd name="connsiteX6" fmla="*/ 148061 w 149055"/>
                <a:gd name="connsiteY6" fmla="*/ 51408 h 76821"/>
                <a:gd name="connsiteX7" fmla="*/ 145002 w 149055"/>
                <a:gd name="connsiteY7" fmla="*/ 10866 h 7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55" h="76821">
                  <a:moveTo>
                    <a:pt x="72063" y="-7"/>
                  </a:moveTo>
                  <a:cubicBezTo>
                    <a:pt x="68345" y="9126"/>
                    <a:pt x="63726" y="17868"/>
                    <a:pt x="58279" y="26087"/>
                  </a:cubicBezTo>
                  <a:cubicBezTo>
                    <a:pt x="51350" y="35301"/>
                    <a:pt x="22971" y="51408"/>
                    <a:pt x="11472" y="57526"/>
                  </a:cubicBezTo>
                  <a:cubicBezTo>
                    <a:pt x="4579" y="61510"/>
                    <a:pt x="230" y="68771"/>
                    <a:pt x="-28" y="76728"/>
                  </a:cubicBezTo>
                  <a:cubicBezTo>
                    <a:pt x="-28" y="76728"/>
                    <a:pt x="26030" y="77502"/>
                    <a:pt x="111979" y="74406"/>
                  </a:cubicBezTo>
                  <a:lnTo>
                    <a:pt x="148835" y="72895"/>
                  </a:lnTo>
                  <a:cubicBezTo>
                    <a:pt x="149252" y="65723"/>
                    <a:pt x="148994" y="58528"/>
                    <a:pt x="148061" y="51408"/>
                  </a:cubicBezTo>
                  <a:cubicBezTo>
                    <a:pt x="146550" y="39908"/>
                    <a:pt x="145002" y="10866"/>
                    <a:pt x="145002" y="10866"/>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194" name="Freeform: Shape 5193">
              <a:extLst>
                <a:ext uri="{FF2B5EF4-FFF2-40B4-BE49-F238E27FC236}">
                  <a16:creationId xmlns:a16="http://schemas.microsoft.com/office/drawing/2014/main" id="{CC47732E-D90E-9011-7AEB-75A2F1F15B3C}"/>
                </a:ext>
              </a:extLst>
            </p:cNvPr>
            <p:cNvSpPr/>
            <p:nvPr/>
          </p:nvSpPr>
          <p:spPr>
            <a:xfrm>
              <a:off x="2562677" y="3435944"/>
              <a:ext cx="149042" cy="16259"/>
            </a:xfrm>
            <a:custGeom>
              <a:avLst/>
              <a:gdLst>
                <a:gd name="connsiteX0" fmla="*/ 111979 w 149042"/>
                <a:gd name="connsiteY0" fmla="*/ 13925 h 16259"/>
                <a:gd name="connsiteX1" fmla="*/ 148835 w 149042"/>
                <a:gd name="connsiteY1" fmla="*/ 12414 h 16259"/>
                <a:gd name="connsiteX2" fmla="*/ 148835 w 149042"/>
                <a:gd name="connsiteY2" fmla="*/ -7 h 16259"/>
                <a:gd name="connsiteX3" fmla="*/ 1999 w 149042"/>
                <a:gd name="connsiteY3" fmla="*/ 7364 h 16259"/>
                <a:gd name="connsiteX4" fmla="*/ -28 w 149042"/>
                <a:gd name="connsiteY4" fmla="*/ 16136 h 16259"/>
                <a:gd name="connsiteX5" fmla="*/ 111979 w 149042"/>
                <a:gd name="connsiteY5" fmla="*/ 13925 h 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042" h="16259">
                  <a:moveTo>
                    <a:pt x="111979" y="13925"/>
                  </a:moveTo>
                  <a:lnTo>
                    <a:pt x="148835" y="12414"/>
                  </a:lnTo>
                  <a:cubicBezTo>
                    <a:pt x="149075" y="8278"/>
                    <a:pt x="149075" y="4128"/>
                    <a:pt x="148835" y="-7"/>
                  </a:cubicBezTo>
                  <a:lnTo>
                    <a:pt x="1999" y="7364"/>
                  </a:lnTo>
                  <a:cubicBezTo>
                    <a:pt x="787" y="10136"/>
                    <a:pt x="98" y="13110"/>
                    <a:pt x="-28" y="16136"/>
                  </a:cubicBezTo>
                  <a:cubicBezTo>
                    <a:pt x="-28" y="16136"/>
                    <a:pt x="26030" y="17021"/>
                    <a:pt x="111979" y="13925"/>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195" name="Freeform: Shape 5194">
              <a:extLst>
                <a:ext uri="{FF2B5EF4-FFF2-40B4-BE49-F238E27FC236}">
                  <a16:creationId xmlns:a16="http://schemas.microsoft.com/office/drawing/2014/main" id="{09685026-6444-F65D-C1B6-1A0E4F5EEAC0}"/>
                </a:ext>
              </a:extLst>
            </p:cNvPr>
            <p:cNvSpPr/>
            <p:nvPr/>
          </p:nvSpPr>
          <p:spPr>
            <a:xfrm>
              <a:off x="2521103" y="2782333"/>
              <a:ext cx="200786" cy="614162"/>
            </a:xfrm>
            <a:custGeom>
              <a:avLst/>
              <a:gdLst>
                <a:gd name="connsiteX0" fmla="*/ 13830 w 200786"/>
                <a:gd name="connsiteY0" fmla="*/ 70684 h 614162"/>
                <a:gd name="connsiteX1" fmla="*/ 42984 w 200786"/>
                <a:gd name="connsiteY1" fmla="*/ 99063 h 614162"/>
                <a:gd name="connsiteX2" fmla="*/ 66019 w 200786"/>
                <a:gd name="connsiteY2" fmla="*/ 274757 h 614162"/>
                <a:gd name="connsiteX3" fmla="*/ 107445 w 200786"/>
                <a:gd name="connsiteY3" fmla="*/ 521695 h 614162"/>
                <a:gd name="connsiteX4" fmla="*/ 113564 w 200786"/>
                <a:gd name="connsiteY4" fmla="*/ 570825 h 614162"/>
                <a:gd name="connsiteX5" fmla="*/ 110505 w 200786"/>
                <a:gd name="connsiteY5" fmla="*/ 576943 h 614162"/>
                <a:gd name="connsiteX6" fmla="*/ 109657 w 200786"/>
                <a:gd name="connsiteY6" fmla="*/ 603001 h 614162"/>
                <a:gd name="connsiteX7" fmla="*/ 145739 w 200786"/>
                <a:gd name="connsiteY7" fmla="*/ 613726 h 614162"/>
                <a:gd name="connsiteX8" fmla="*/ 188677 w 200786"/>
                <a:gd name="connsiteY8" fmla="*/ 612989 h 614162"/>
                <a:gd name="connsiteX9" fmla="*/ 191773 w 200786"/>
                <a:gd name="connsiteY9" fmla="*/ 589179 h 614162"/>
                <a:gd name="connsiteX10" fmla="*/ 190999 w 200786"/>
                <a:gd name="connsiteY10" fmla="*/ 545468 h 614162"/>
                <a:gd name="connsiteX11" fmla="*/ 200213 w 200786"/>
                <a:gd name="connsiteY11" fmla="*/ 420414 h 614162"/>
                <a:gd name="connsiteX12" fmla="*/ 178726 w 200786"/>
                <a:gd name="connsiteY12" fmla="*/ 267755 h 614162"/>
                <a:gd name="connsiteX13" fmla="*/ 184844 w 200786"/>
                <a:gd name="connsiteY13" fmla="*/ 132713 h 614162"/>
                <a:gd name="connsiteX14" fmla="*/ 192510 w 200786"/>
                <a:gd name="connsiteY14" fmla="*/ 57526 h 614162"/>
                <a:gd name="connsiteX15" fmla="*/ 179500 w 200786"/>
                <a:gd name="connsiteY15" fmla="*/ -7 h 614162"/>
                <a:gd name="connsiteX16" fmla="*/ -28 w 200786"/>
                <a:gd name="connsiteY16" fmla="*/ 767 h 61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786" h="614162">
                  <a:moveTo>
                    <a:pt x="13830" y="70684"/>
                  </a:moveTo>
                  <a:lnTo>
                    <a:pt x="42984" y="99063"/>
                  </a:lnTo>
                  <a:cubicBezTo>
                    <a:pt x="42984" y="99063"/>
                    <a:pt x="54520" y="209632"/>
                    <a:pt x="66019" y="274757"/>
                  </a:cubicBezTo>
                  <a:cubicBezTo>
                    <a:pt x="77518" y="339883"/>
                    <a:pt x="107445" y="507985"/>
                    <a:pt x="107445" y="521695"/>
                  </a:cubicBezTo>
                  <a:cubicBezTo>
                    <a:pt x="107445" y="535406"/>
                    <a:pt x="113564" y="570825"/>
                    <a:pt x="113564" y="570825"/>
                  </a:cubicBezTo>
                  <a:cubicBezTo>
                    <a:pt x="113564" y="570825"/>
                    <a:pt x="111279" y="571562"/>
                    <a:pt x="110505" y="576943"/>
                  </a:cubicBezTo>
                  <a:cubicBezTo>
                    <a:pt x="109731" y="582324"/>
                    <a:pt x="109657" y="603001"/>
                    <a:pt x="109657" y="603001"/>
                  </a:cubicBezTo>
                  <a:cubicBezTo>
                    <a:pt x="121079" y="608363"/>
                    <a:pt x="133241" y="611979"/>
                    <a:pt x="145739" y="613726"/>
                  </a:cubicBezTo>
                  <a:cubicBezTo>
                    <a:pt x="160051" y="614485"/>
                    <a:pt x="174399" y="614238"/>
                    <a:pt x="188677" y="612989"/>
                  </a:cubicBezTo>
                  <a:cubicBezTo>
                    <a:pt x="190118" y="605109"/>
                    <a:pt x="191150" y="597162"/>
                    <a:pt x="191773" y="589179"/>
                  </a:cubicBezTo>
                  <a:cubicBezTo>
                    <a:pt x="191773" y="583061"/>
                    <a:pt x="189451" y="556193"/>
                    <a:pt x="190999" y="545468"/>
                  </a:cubicBezTo>
                  <a:cubicBezTo>
                    <a:pt x="192547" y="534743"/>
                    <a:pt x="203272" y="480232"/>
                    <a:pt x="200213" y="420414"/>
                  </a:cubicBezTo>
                  <a:cubicBezTo>
                    <a:pt x="197154" y="360596"/>
                    <a:pt x="178726" y="267755"/>
                    <a:pt x="178726" y="267755"/>
                  </a:cubicBezTo>
                  <a:lnTo>
                    <a:pt x="184844" y="132713"/>
                  </a:lnTo>
                  <a:cubicBezTo>
                    <a:pt x="192138" y="108362"/>
                    <a:pt x="194740" y="82846"/>
                    <a:pt x="192510" y="57526"/>
                  </a:cubicBezTo>
                  <a:cubicBezTo>
                    <a:pt x="188824" y="16099"/>
                    <a:pt x="179500" y="-7"/>
                    <a:pt x="179500" y="-7"/>
                  </a:cubicBezTo>
                  <a:lnTo>
                    <a:pt x="-28" y="767"/>
                  </a:lnTo>
                </a:path>
              </a:pathLst>
            </a:custGeom>
            <a:solidFill>
              <a:srgbClr val="FFFFFF"/>
            </a:solidFill>
            <a:ln w="3677" cap="rnd">
              <a:solidFill>
                <a:srgbClr val="263238"/>
              </a:solidFill>
              <a:prstDash val="solid"/>
              <a:round/>
            </a:ln>
          </p:spPr>
          <p:txBody>
            <a:bodyPr rtlCol="0" anchor="ctr"/>
            <a:lstStyle/>
            <a:p>
              <a:endParaRPr lang="en-US"/>
            </a:p>
          </p:txBody>
        </p:sp>
        <p:sp>
          <p:nvSpPr>
            <p:cNvPr id="5196" name="Freeform: Shape 5195">
              <a:extLst>
                <a:ext uri="{FF2B5EF4-FFF2-40B4-BE49-F238E27FC236}">
                  <a16:creationId xmlns:a16="http://schemas.microsoft.com/office/drawing/2014/main" id="{279E55DC-AAB5-7BFF-A736-B2E7E0AA5D32}"/>
                </a:ext>
              </a:extLst>
            </p:cNvPr>
            <p:cNvSpPr/>
            <p:nvPr/>
          </p:nvSpPr>
          <p:spPr>
            <a:xfrm>
              <a:off x="2473521" y="2450310"/>
              <a:ext cx="174975" cy="369859"/>
            </a:xfrm>
            <a:custGeom>
              <a:avLst/>
              <a:gdLst>
                <a:gd name="connsiteX0" fmla="*/ 82199 w 174975"/>
                <a:gd name="connsiteY0" fmla="*/ 10665 h 369859"/>
                <a:gd name="connsiteX1" fmla="*/ 14715 w 174975"/>
                <a:gd name="connsiteY1" fmla="*/ 120497 h 369859"/>
                <a:gd name="connsiteX2" fmla="*/ -28 w 174975"/>
                <a:gd name="connsiteY2" fmla="*/ 352950 h 369859"/>
                <a:gd name="connsiteX3" fmla="*/ 26841 w 174975"/>
                <a:gd name="connsiteY3" fmla="*/ 365997 h 369859"/>
                <a:gd name="connsiteX4" fmla="*/ 89754 w 174975"/>
                <a:gd name="connsiteY4" fmla="*/ 369683 h 369859"/>
                <a:gd name="connsiteX5" fmla="*/ 145039 w 174975"/>
                <a:gd name="connsiteY5" fmla="*/ 355862 h 369859"/>
                <a:gd name="connsiteX6" fmla="*/ 154253 w 174975"/>
                <a:gd name="connsiteY6" fmla="*/ 141063 h 369859"/>
                <a:gd name="connsiteX7" fmla="*/ 172681 w 174975"/>
                <a:gd name="connsiteY7" fmla="*/ 12065 h 369859"/>
                <a:gd name="connsiteX8" fmla="*/ 82199 w 174975"/>
                <a:gd name="connsiteY8" fmla="*/ 10665 h 36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75" h="369859">
                  <a:moveTo>
                    <a:pt x="82199" y="10665"/>
                  </a:moveTo>
                  <a:cubicBezTo>
                    <a:pt x="82199" y="10665"/>
                    <a:pt x="20870" y="86626"/>
                    <a:pt x="14715" y="120497"/>
                  </a:cubicBezTo>
                  <a:cubicBezTo>
                    <a:pt x="8560" y="154368"/>
                    <a:pt x="-28" y="345321"/>
                    <a:pt x="-28" y="352950"/>
                  </a:cubicBezTo>
                  <a:cubicBezTo>
                    <a:pt x="-28" y="360580"/>
                    <a:pt x="12246" y="363675"/>
                    <a:pt x="26841" y="365997"/>
                  </a:cubicBezTo>
                  <a:cubicBezTo>
                    <a:pt x="47661" y="369104"/>
                    <a:pt x="68717" y="370335"/>
                    <a:pt x="89754" y="369683"/>
                  </a:cubicBezTo>
                  <a:cubicBezTo>
                    <a:pt x="115038" y="368909"/>
                    <a:pt x="141132" y="360469"/>
                    <a:pt x="145039" y="355862"/>
                  </a:cubicBezTo>
                  <a:cubicBezTo>
                    <a:pt x="148946" y="351255"/>
                    <a:pt x="141353" y="215476"/>
                    <a:pt x="154253" y="141063"/>
                  </a:cubicBezTo>
                  <a:cubicBezTo>
                    <a:pt x="167153" y="66650"/>
                    <a:pt x="180347" y="26808"/>
                    <a:pt x="172681" y="12065"/>
                  </a:cubicBezTo>
                  <a:cubicBezTo>
                    <a:pt x="165015" y="-2677"/>
                    <a:pt x="108293" y="-4815"/>
                    <a:pt x="82199" y="10665"/>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197" name="Freeform: Shape 5196">
              <a:extLst>
                <a:ext uri="{FF2B5EF4-FFF2-40B4-BE49-F238E27FC236}">
                  <a16:creationId xmlns:a16="http://schemas.microsoft.com/office/drawing/2014/main" id="{CD56B584-3DAA-428E-B99E-5A1BFC648C99}"/>
                </a:ext>
              </a:extLst>
            </p:cNvPr>
            <p:cNvSpPr/>
            <p:nvPr/>
          </p:nvSpPr>
          <p:spPr>
            <a:xfrm>
              <a:off x="2559018" y="2454068"/>
              <a:ext cx="161680" cy="393628"/>
            </a:xfrm>
            <a:custGeom>
              <a:avLst/>
              <a:gdLst>
                <a:gd name="connsiteX0" fmla="*/ 58842 w 161680"/>
                <a:gd name="connsiteY0" fmla="*/ 3073 h 393628"/>
                <a:gd name="connsiteX1" fmla="*/ 4405 w 161680"/>
                <a:gd name="connsiteY1" fmla="*/ 140400 h 393628"/>
                <a:gd name="connsiteX2" fmla="*/ 2083 w 161680"/>
                <a:gd name="connsiteY2" fmla="*/ 386675 h 393628"/>
                <a:gd name="connsiteX3" fmla="*/ 37392 w 161680"/>
                <a:gd name="connsiteY3" fmla="*/ 393567 h 393628"/>
                <a:gd name="connsiteX4" fmla="*/ 133218 w 161680"/>
                <a:gd name="connsiteY4" fmla="*/ 376687 h 393628"/>
                <a:gd name="connsiteX5" fmla="*/ 161598 w 161680"/>
                <a:gd name="connsiteY5" fmla="*/ 360580 h 393628"/>
                <a:gd name="connsiteX6" fmla="*/ 154669 w 161680"/>
                <a:gd name="connsiteY6" fmla="*/ 331427 h 393628"/>
                <a:gd name="connsiteX7" fmla="*/ 149325 w 161680"/>
                <a:gd name="connsiteY7" fmla="*/ 272457 h 393628"/>
                <a:gd name="connsiteX8" fmla="*/ 136278 w 161680"/>
                <a:gd name="connsiteY8" fmla="*/ 33111 h 393628"/>
                <a:gd name="connsiteX9" fmla="*/ 58842 w 161680"/>
                <a:gd name="connsiteY9" fmla="*/ 3073 h 39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680" h="393628">
                  <a:moveTo>
                    <a:pt x="58842" y="3073"/>
                  </a:moveTo>
                  <a:cubicBezTo>
                    <a:pt x="58842" y="3073"/>
                    <a:pt x="12772" y="83568"/>
                    <a:pt x="4405" y="140400"/>
                  </a:cubicBezTo>
                  <a:cubicBezTo>
                    <a:pt x="-3961" y="197233"/>
                    <a:pt x="2083" y="386675"/>
                    <a:pt x="2083" y="386675"/>
                  </a:cubicBezTo>
                  <a:cubicBezTo>
                    <a:pt x="2083" y="386675"/>
                    <a:pt x="2083" y="394341"/>
                    <a:pt x="37392" y="393567"/>
                  </a:cubicBezTo>
                  <a:cubicBezTo>
                    <a:pt x="72700" y="392793"/>
                    <a:pt x="120245" y="383616"/>
                    <a:pt x="133218" y="376687"/>
                  </a:cubicBezTo>
                  <a:cubicBezTo>
                    <a:pt x="146192" y="369758"/>
                    <a:pt x="160824" y="364414"/>
                    <a:pt x="161598" y="360580"/>
                  </a:cubicBezTo>
                  <a:cubicBezTo>
                    <a:pt x="162372" y="356747"/>
                    <a:pt x="154669" y="342963"/>
                    <a:pt x="154669" y="331427"/>
                  </a:cubicBezTo>
                  <a:cubicBezTo>
                    <a:pt x="154669" y="319891"/>
                    <a:pt x="149325" y="272457"/>
                    <a:pt x="149325" y="272457"/>
                  </a:cubicBezTo>
                  <a:cubicBezTo>
                    <a:pt x="149325" y="272457"/>
                    <a:pt x="147777" y="63039"/>
                    <a:pt x="136278" y="33111"/>
                  </a:cubicBezTo>
                  <a:cubicBezTo>
                    <a:pt x="124778" y="3184"/>
                    <a:pt x="79556" y="-5367"/>
                    <a:pt x="58842" y="3073"/>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5198" name="Freeform: Shape 5197">
              <a:extLst>
                <a:ext uri="{FF2B5EF4-FFF2-40B4-BE49-F238E27FC236}">
                  <a16:creationId xmlns:a16="http://schemas.microsoft.com/office/drawing/2014/main" id="{EC47E665-37C9-AF66-CB53-E59213537531}"/>
                </a:ext>
              </a:extLst>
            </p:cNvPr>
            <p:cNvSpPr/>
            <p:nvPr/>
          </p:nvSpPr>
          <p:spPr>
            <a:xfrm>
              <a:off x="2489269" y="2294017"/>
              <a:ext cx="126333" cy="243998"/>
            </a:xfrm>
            <a:custGeom>
              <a:avLst/>
              <a:gdLst>
                <a:gd name="connsiteX0" fmla="*/ 16584 w 126333"/>
                <a:gd name="connsiteY0" fmla="*/ 19679 h 243998"/>
                <a:gd name="connsiteX1" fmla="*/ 12898 w 126333"/>
                <a:gd name="connsiteY1" fmla="*/ 51892 h 243998"/>
                <a:gd name="connsiteX2" fmla="*/ 15220 w 126333"/>
                <a:gd name="connsiteY2" fmla="*/ 71057 h 243998"/>
                <a:gd name="connsiteX3" fmla="*/ 478 w 126333"/>
                <a:gd name="connsiteY3" fmla="*/ 97926 h 243998"/>
                <a:gd name="connsiteX4" fmla="*/ 13525 w 126333"/>
                <a:gd name="connsiteY4" fmla="*/ 107914 h 243998"/>
                <a:gd name="connsiteX5" fmla="*/ 24287 w 126333"/>
                <a:gd name="connsiteY5" fmla="*/ 150851 h 243998"/>
                <a:gd name="connsiteX6" fmla="*/ 56499 w 126333"/>
                <a:gd name="connsiteY6" fmla="*/ 148566 h 243998"/>
                <a:gd name="connsiteX7" fmla="*/ 64940 w 126333"/>
                <a:gd name="connsiteY7" fmla="*/ 185423 h 243998"/>
                <a:gd name="connsiteX8" fmla="*/ 53440 w 126333"/>
                <a:gd name="connsiteY8" fmla="*/ 243730 h 243998"/>
                <a:gd name="connsiteX9" fmla="*/ 126305 w 126333"/>
                <a:gd name="connsiteY9" fmla="*/ 154721 h 243998"/>
                <a:gd name="connsiteX10" fmla="*/ 108651 w 126333"/>
                <a:gd name="connsiteY10" fmla="*/ 18942 h 243998"/>
                <a:gd name="connsiteX11" fmla="*/ 16584 w 126333"/>
                <a:gd name="connsiteY11" fmla="*/ 19679 h 2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333" h="243998">
                  <a:moveTo>
                    <a:pt x="16584" y="19679"/>
                  </a:moveTo>
                  <a:cubicBezTo>
                    <a:pt x="16584" y="19679"/>
                    <a:pt x="10466" y="44226"/>
                    <a:pt x="12898" y="51892"/>
                  </a:cubicBezTo>
                  <a:cubicBezTo>
                    <a:pt x="14966" y="58058"/>
                    <a:pt x="15755" y="64578"/>
                    <a:pt x="15220" y="71057"/>
                  </a:cubicBezTo>
                  <a:cubicBezTo>
                    <a:pt x="14446" y="74153"/>
                    <a:pt x="-3208" y="94092"/>
                    <a:pt x="478" y="97926"/>
                  </a:cubicBezTo>
                  <a:cubicBezTo>
                    <a:pt x="4591" y="101552"/>
                    <a:pt x="8951" y="104891"/>
                    <a:pt x="13525" y="107914"/>
                  </a:cubicBezTo>
                  <a:cubicBezTo>
                    <a:pt x="13525" y="107914"/>
                    <a:pt x="17211" y="148456"/>
                    <a:pt x="24287" y="150851"/>
                  </a:cubicBezTo>
                  <a:cubicBezTo>
                    <a:pt x="31363" y="153247"/>
                    <a:pt x="56499" y="148566"/>
                    <a:pt x="56499" y="148566"/>
                  </a:cubicBezTo>
                  <a:cubicBezTo>
                    <a:pt x="56499" y="148566"/>
                    <a:pt x="64940" y="180005"/>
                    <a:pt x="64940" y="185423"/>
                  </a:cubicBezTo>
                  <a:cubicBezTo>
                    <a:pt x="64940" y="190841"/>
                    <a:pt x="38845" y="248337"/>
                    <a:pt x="53440" y="243730"/>
                  </a:cubicBezTo>
                  <a:cubicBezTo>
                    <a:pt x="68036" y="239122"/>
                    <a:pt x="126305" y="154721"/>
                    <a:pt x="126305" y="154721"/>
                  </a:cubicBezTo>
                  <a:cubicBezTo>
                    <a:pt x="126305" y="154721"/>
                    <a:pt x="125531" y="46548"/>
                    <a:pt x="108651" y="18942"/>
                  </a:cubicBezTo>
                  <a:cubicBezTo>
                    <a:pt x="91771" y="-8663"/>
                    <a:pt x="41167" y="-4093"/>
                    <a:pt x="16584" y="19679"/>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199" name="Freeform: Shape 5198">
              <a:extLst>
                <a:ext uri="{FF2B5EF4-FFF2-40B4-BE49-F238E27FC236}">
                  <a16:creationId xmlns:a16="http://schemas.microsoft.com/office/drawing/2014/main" id="{7F46DF52-37B8-B4E8-5BCC-8332CE79E17B}"/>
                </a:ext>
              </a:extLst>
            </p:cNvPr>
            <p:cNvSpPr/>
            <p:nvPr/>
          </p:nvSpPr>
          <p:spPr>
            <a:xfrm>
              <a:off x="2516643" y="2357342"/>
              <a:ext cx="6892" cy="14742"/>
            </a:xfrm>
            <a:custGeom>
              <a:avLst/>
              <a:gdLst>
                <a:gd name="connsiteX0" fmla="*/ 6864 w 6892"/>
                <a:gd name="connsiteY0" fmla="*/ 7364 h 14742"/>
                <a:gd name="connsiteX1" fmla="*/ 3437 w 6892"/>
                <a:gd name="connsiteY1" fmla="*/ 14736 h 14742"/>
                <a:gd name="connsiteX2" fmla="*/ -28 w 6892"/>
                <a:gd name="connsiteY2" fmla="*/ 7364 h 14742"/>
                <a:gd name="connsiteX3" fmla="*/ 3437 w 6892"/>
                <a:gd name="connsiteY3" fmla="*/ -7 h 14742"/>
                <a:gd name="connsiteX4" fmla="*/ 6864 w 6892"/>
                <a:gd name="connsiteY4" fmla="*/ 7364 h 14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 h="14742">
                  <a:moveTo>
                    <a:pt x="6864" y="7364"/>
                  </a:moveTo>
                  <a:cubicBezTo>
                    <a:pt x="6864" y="11382"/>
                    <a:pt x="5317" y="14736"/>
                    <a:pt x="3437" y="14736"/>
                  </a:cubicBezTo>
                  <a:cubicBezTo>
                    <a:pt x="1557" y="14736"/>
                    <a:pt x="-28" y="11455"/>
                    <a:pt x="-28" y="7364"/>
                  </a:cubicBezTo>
                  <a:cubicBezTo>
                    <a:pt x="-28" y="3273"/>
                    <a:pt x="1520" y="-7"/>
                    <a:pt x="3437" y="-7"/>
                  </a:cubicBezTo>
                  <a:cubicBezTo>
                    <a:pt x="5353" y="-7"/>
                    <a:pt x="6864" y="3384"/>
                    <a:pt x="6864" y="7364"/>
                  </a:cubicBezTo>
                  <a:close/>
                </a:path>
              </a:pathLst>
            </a:custGeom>
            <a:solidFill>
              <a:srgbClr val="263238"/>
            </a:solidFill>
            <a:ln w="3677" cap="flat">
              <a:noFill/>
              <a:prstDash val="solid"/>
              <a:miter/>
            </a:ln>
          </p:spPr>
          <p:txBody>
            <a:bodyPr rtlCol="0" anchor="ctr"/>
            <a:lstStyle/>
            <a:p>
              <a:endParaRPr lang="en-US"/>
            </a:p>
          </p:txBody>
        </p:sp>
        <p:sp>
          <p:nvSpPr>
            <p:cNvPr id="5200" name="Freeform: Shape 5199">
              <a:extLst>
                <a:ext uri="{FF2B5EF4-FFF2-40B4-BE49-F238E27FC236}">
                  <a16:creationId xmlns:a16="http://schemas.microsoft.com/office/drawing/2014/main" id="{F8852BEC-40F1-6578-9CD7-7650827247EE}"/>
                </a:ext>
              </a:extLst>
            </p:cNvPr>
            <p:cNvSpPr/>
            <p:nvPr/>
          </p:nvSpPr>
          <p:spPr>
            <a:xfrm>
              <a:off x="2512036" y="2346269"/>
              <a:ext cx="16106" cy="5027"/>
            </a:xfrm>
            <a:custGeom>
              <a:avLst/>
              <a:gdLst>
                <a:gd name="connsiteX0" fmla="*/ -28 w 16106"/>
                <a:gd name="connsiteY0" fmla="*/ 2699 h 5027"/>
                <a:gd name="connsiteX1" fmla="*/ 14962 w 16106"/>
                <a:gd name="connsiteY1" fmla="*/ 3528 h 5027"/>
                <a:gd name="connsiteX2" fmla="*/ 16079 w 16106"/>
                <a:gd name="connsiteY2" fmla="*/ 5021 h 5027"/>
              </a:gdLst>
              <a:ahLst/>
              <a:cxnLst>
                <a:cxn ang="0">
                  <a:pos x="connsiteX0" y="connsiteY0"/>
                </a:cxn>
                <a:cxn ang="0">
                  <a:pos x="connsiteX1" y="connsiteY1"/>
                </a:cxn>
                <a:cxn ang="0">
                  <a:pos x="connsiteX2" y="connsiteY2"/>
                </a:cxn>
              </a:cxnLst>
              <a:rect l="l" t="t" r="r" b="b"/>
              <a:pathLst>
                <a:path w="16106" h="5027">
                  <a:moveTo>
                    <a:pt x="-28" y="2699"/>
                  </a:moveTo>
                  <a:cubicBezTo>
                    <a:pt x="4340" y="-1212"/>
                    <a:pt x="11051" y="-839"/>
                    <a:pt x="14962" y="3528"/>
                  </a:cubicBezTo>
                  <a:cubicBezTo>
                    <a:pt x="15378" y="3993"/>
                    <a:pt x="15751" y="4490"/>
                    <a:pt x="16079" y="5021"/>
                  </a:cubicBezTo>
                </a:path>
              </a:pathLst>
            </a:custGeom>
            <a:noFill/>
            <a:ln w="3677" cap="rnd">
              <a:solidFill>
                <a:srgbClr val="263238"/>
              </a:solidFill>
              <a:prstDash val="solid"/>
              <a:round/>
            </a:ln>
          </p:spPr>
          <p:txBody>
            <a:bodyPr rtlCol="0" anchor="ctr"/>
            <a:lstStyle/>
            <a:p>
              <a:endParaRPr lang="en-US"/>
            </a:p>
          </p:txBody>
        </p:sp>
        <p:sp>
          <p:nvSpPr>
            <p:cNvPr id="5201" name="Freeform: Shape 5200">
              <a:extLst>
                <a:ext uri="{FF2B5EF4-FFF2-40B4-BE49-F238E27FC236}">
                  <a16:creationId xmlns:a16="http://schemas.microsoft.com/office/drawing/2014/main" id="{0EA4110D-22AA-B88B-C170-EFD889531425}"/>
                </a:ext>
              </a:extLst>
            </p:cNvPr>
            <p:cNvSpPr/>
            <p:nvPr/>
          </p:nvSpPr>
          <p:spPr>
            <a:xfrm>
              <a:off x="2513584" y="2400390"/>
              <a:ext cx="22113" cy="7666"/>
            </a:xfrm>
            <a:custGeom>
              <a:avLst/>
              <a:gdLst>
                <a:gd name="connsiteX0" fmla="*/ -28 w 22113"/>
                <a:gd name="connsiteY0" fmla="*/ 7659 h 7666"/>
                <a:gd name="connsiteX1" fmla="*/ 22086 w 22113"/>
                <a:gd name="connsiteY1" fmla="*/ -7 h 7666"/>
              </a:gdLst>
              <a:ahLst/>
              <a:cxnLst>
                <a:cxn ang="0">
                  <a:pos x="connsiteX0" y="connsiteY0"/>
                </a:cxn>
                <a:cxn ang="0">
                  <a:pos x="connsiteX1" y="connsiteY1"/>
                </a:cxn>
              </a:cxnLst>
              <a:rect l="l" t="t" r="r" b="b"/>
              <a:pathLst>
                <a:path w="22113" h="7666">
                  <a:moveTo>
                    <a:pt x="-28" y="7659"/>
                  </a:moveTo>
                  <a:cubicBezTo>
                    <a:pt x="7874" y="7014"/>
                    <a:pt x="15481" y="4375"/>
                    <a:pt x="22086" y="-7"/>
                  </a:cubicBezTo>
                </a:path>
              </a:pathLst>
            </a:custGeom>
            <a:noFill/>
            <a:ln w="3677" cap="rnd">
              <a:solidFill>
                <a:srgbClr val="263238"/>
              </a:solidFill>
              <a:prstDash val="solid"/>
              <a:round/>
            </a:ln>
          </p:spPr>
          <p:txBody>
            <a:bodyPr rtlCol="0" anchor="ctr"/>
            <a:lstStyle/>
            <a:p>
              <a:endParaRPr lang="en-US"/>
            </a:p>
          </p:txBody>
        </p:sp>
        <p:sp>
          <p:nvSpPr>
            <p:cNvPr id="5202" name="Freeform: Shape 5201">
              <a:extLst>
                <a:ext uri="{FF2B5EF4-FFF2-40B4-BE49-F238E27FC236}">
                  <a16:creationId xmlns:a16="http://schemas.microsoft.com/office/drawing/2014/main" id="{0F236B7E-1274-4352-F6D2-7360280C9CAC}"/>
                </a:ext>
              </a:extLst>
            </p:cNvPr>
            <p:cNvSpPr/>
            <p:nvPr/>
          </p:nvSpPr>
          <p:spPr>
            <a:xfrm>
              <a:off x="2485168" y="2251723"/>
              <a:ext cx="212560" cy="217880"/>
            </a:xfrm>
            <a:custGeom>
              <a:avLst/>
              <a:gdLst>
                <a:gd name="connsiteX0" fmla="*/ 48328 w 212560"/>
                <a:gd name="connsiteY0" fmla="*/ 5804 h 217880"/>
                <a:gd name="connsiteX1" fmla="*/ 6901 w 212560"/>
                <a:gd name="connsiteY1" fmla="*/ 34183 h 217880"/>
                <a:gd name="connsiteX2" fmla="*/ -28 w 212560"/>
                <a:gd name="connsiteY2" fmla="*/ 64111 h 217880"/>
                <a:gd name="connsiteX3" fmla="*/ 33733 w 212560"/>
                <a:gd name="connsiteY3" fmla="*/ 71040 h 217880"/>
                <a:gd name="connsiteX4" fmla="*/ 62886 w 212560"/>
                <a:gd name="connsiteY4" fmla="*/ 73325 h 217880"/>
                <a:gd name="connsiteX5" fmla="*/ 70552 w 212560"/>
                <a:gd name="connsiteY5" fmla="*/ 96323 h 217880"/>
                <a:gd name="connsiteX6" fmla="*/ 82825 w 212560"/>
                <a:gd name="connsiteY6" fmla="*/ 122418 h 217880"/>
                <a:gd name="connsiteX7" fmla="*/ 78255 w 212560"/>
                <a:gd name="connsiteY7" fmla="*/ 180724 h 217880"/>
                <a:gd name="connsiteX8" fmla="*/ 70552 w 212560"/>
                <a:gd name="connsiteY8" fmla="*/ 209104 h 217880"/>
                <a:gd name="connsiteX9" fmla="*/ 125026 w 212560"/>
                <a:gd name="connsiteY9" fmla="*/ 216807 h 217880"/>
                <a:gd name="connsiteX10" fmla="*/ 204046 w 212560"/>
                <a:gd name="connsiteY10" fmla="*/ 212200 h 217880"/>
                <a:gd name="connsiteX11" fmla="*/ 212486 w 212560"/>
                <a:gd name="connsiteY11" fmla="*/ 166166 h 217880"/>
                <a:gd name="connsiteX12" fmla="*/ 195606 w 212560"/>
                <a:gd name="connsiteY12" fmla="*/ 74025 h 217880"/>
                <a:gd name="connsiteX13" fmla="*/ 171060 w 212560"/>
                <a:gd name="connsiteY13" fmla="*/ 22610 h 217880"/>
                <a:gd name="connsiteX14" fmla="*/ 48328 w 212560"/>
                <a:gd name="connsiteY14" fmla="*/ 5804 h 21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560" h="217880">
                  <a:moveTo>
                    <a:pt x="48328" y="5804"/>
                  </a:moveTo>
                  <a:cubicBezTo>
                    <a:pt x="48328" y="5804"/>
                    <a:pt x="10734" y="20546"/>
                    <a:pt x="6901" y="34183"/>
                  </a:cubicBezTo>
                  <a:cubicBezTo>
                    <a:pt x="3068" y="47820"/>
                    <a:pt x="-28" y="64111"/>
                    <a:pt x="-28" y="64111"/>
                  </a:cubicBezTo>
                  <a:lnTo>
                    <a:pt x="33733" y="71040"/>
                  </a:lnTo>
                  <a:lnTo>
                    <a:pt x="62886" y="73325"/>
                  </a:lnTo>
                  <a:cubicBezTo>
                    <a:pt x="62886" y="73325"/>
                    <a:pt x="62112" y="80217"/>
                    <a:pt x="70552" y="96323"/>
                  </a:cubicBezTo>
                  <a:cubicBezTo>
                    <a:pt x="75089" y="104804"/>
                    <a:pt x="79184" y="113517"/>
                    <a:pt x="82825" y="122418"/>
                  </a:cubicBezTo>
                  <a:cubicBezTo>
                    <a:pt x="82825" y="122418"/>
                    <a:pt x="80540" y="167677"/>
                    <a:pt x="78255" y="180724"/>
                  </a:cubicBezTo>
                  <a:cubicBezTo>
                    <a:pt x="76331" y="190348"/>
                    <a:pt x="73759" y="199827"/>
                    <a:pt x="70552" y="209104"/>
                  </a:cubicBezTo>
                  <a:cubicBezTo>
                    <a:pt x="70552" y="209104"/>
                    <a:pt x="89754" y="212789"/>
                    <a:pt x="125026" y="216807"/>
                  </a:cubicBezTo>
                  <a:cubicBezTo>
                    <a:pt x="160298" y="220824"/>
                    <a:pt x="204046" y="212200"/>
                    <a:pt x="204046" y="212200"/>
                  </a:cubicBezTo>
                  <a:cubicBezTo>
                    <a:pt x="204046" y="212200"/>
                    <a:pt x="213260" y="196831"/>
                    <a:pt x="212486" y="166166"/>
                  </a:cubicBezTo>
                  <a:cubicBezTo>
                    <a:pt x="211712" y="135502"/>
                    <a:pt x="197154" y="91753"/>
                    <a:pt x="195606" y="74025"/>
                  </a:cubicBezTo>
                  <a:cubicBezTo>
                    <a:pt x="194058" y="56297"/>
                    <a:pt x="198702" y="44098"/>
                    <a:pt x="171060" y="22610"/>
                  </a:cubicBezTo>
                  <a:cubicBezTo>
                    <a:pt x="143417" y="1123"/>
                    <a:pt x="94362" y="-6322"/>
                    <a:pt x="48328" y="5804"/>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203" name="Freeform: Shape 5202">
              <a:extLst>
                <a:ext uri="{FF2B5EF4-FFF2-40B4-BE49-F238E27FC236}">
                  <a16:creationId xmlns:a16="http://schemas.microsoft.com/office/drawing/2014/main" id="{DD534950-8430-7488-C392-BBB98C7831B6}"/>
                </a:ext>
              </a:extLst>
            </p:cNvPr>
            <p:cNvSpPr/>
            <p:nvPr/>
          </p:nvSpPr>
          <p:spPr>
            <a:xfrm>
              <a:off x="2458594" y="2649395"/>
              <a:ext cx="30172" cy="63722"/>
            </a:xfrm>
            <a:custGeom>
              <a:avLst/>
              <a:gdLst>
                <a:gd name="connsiteX0" fmla="*/ 6938 w 30172"/>
                <a:gd name="connsiteY0" fmla="*/ 63715 h 63722"/>
                <a:gd name="connsiteX1" fmla="*/ 1152 w 30172"/>
                <a:gd name="connsiteY1" fmla="*/ 63309 h 63722"/>
                <a:gd name="connsiteX2" fmla="*/ 2884 w 30172"/>
                <a:gd name="connsiteY2" fmla="*/ 52252 h 63722"/>
                <a:gd name="connsiteX3" fmla="*/ 17442 w 30172"/>
                <a:gd name="connsiteY3" fmla="*/ 49156 h 63722"/>
                <a:gd name="connsiteX4" fmla="*/ 14678 w 30172"/>
                <a:gd name="connsiteY4" fmla="*/ 12300 h 63722"/>
                <a:gd name="connsiteX5" fmla="*/ 2515 w 30172"/>
                <a:gd name="connsiteY5" fmla="*/ 11821 h 63722"/>
                <a:gd name="connsiteX6" fmla="*/ -28 w 30172"/>
                <a:gd name="connsiteY6" fmla="*/ 1022 h 63722"/>
                <a:gd name="connsiteX7" fmla="*/ 23081 w 30172"/>
                <a:gd name="connsiteY7" fmla="*/ 5113 h 63722"/>
                <a:gd name="connsiteX8" fmla="*/ 26472 w 30172"/>
                <a:gd name="connsiteY8" fmla="*/ 55606 h 63722"/>
                <a:gd name="connsiteX9" fmla="*/ 6938 w 30172"/>
                <a:gd name="connsiteY9" fmla="*/ 63715 h 6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72" h="63722">
                  <a:moveTo>
                    <a:pt x="6938" y="63715"/>
                  </a:moveTo>
                  <a:cubicBezTo>
                    <a:pt x="5003" y="63729"/>
                    <a:pt x="3068" y="63593"/>
                    <a:pt x="1152" y="63309"/>
                  </a:cubicBezTo>
                  <a:lnTo>
                    <a:pt x="2884" y="52252"/>
                  </a:lnTo>
                  <a:cubicBezTo>
                    <a:pt x="6570" y="52805"/>
                    <a:pt x="14899" y="52768"/>
                    <a:pt x="17442" y="49156"/>
                  </a:cubicBezTo>
                  <a:cubicBezTo>
                    <a:pt x="20907" y="44218"/>
                    <a:pt x="18179" y="16833"/>
                    <a:pt x="14678" y="12300"/>
                  </a:cubicBezTo>
                  <a:cubicBezTo>
                    <a:pt x="13351" y="10752"/>
                    <a:pt x="7049" y="10752"/>
                    <a:pt x="2515" y="11821"/>
                  </a:cubicBezTo>
                  <a:lnTo>
                    <a:pt x="-28" y="1022"/>
                  </a:lnTo>
                  <a:cubicBezTo>
                    <a:pt x="2700" y="395"/>
                    <a:pt x="16631" y="-2406"/>
                    <a:pt x="23081" y="5113"/>
                  </a:cubicBezTo>
                  <a:cubicBezTo>
                    <a:pt x="29531" y="12632"/>
                    <a:pt x="33401" y="45655"/>
                    <a:pt x="26472" y="55606"/>
                  </a:cubicBezTo>
                  <a:cubicBezTo>
                    <a:pt x="21718" y="62462"/>
                    <a:pt x="12872" y="63715"/>
                    <a:pt x="6938" y="63715"/>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04" name="Freeform: Shape 5203">
              <a:extLst>
                <a:ext uri="{FF2B5EF4-FFF2-40B4-BE49-F238E27FC236}">
                  <a16:creationId xmlns:a16="http://schemas.microsoft.com/office/drawing/2014/main" id="{82E2360A-8A99-AA16-CDE3-DFC7C7CCFAB1}"/>
                </a:ext>
              </a:extLst>
            </p:cNvPr>
            <p:cNvSpPr/>
            <p:nvPr/>
          </p:nvSpPr>
          <p:spPr>
            <a:xfrm>
              <a:off x="2400030" y="2640509"/>
              <a:ext cx="65972" cy="85912"/>
            </a:xfrm>
            <a:custGeom>
              <a:avLst/>
              <a:gdLst>
                <a:gd name="connsiteX0" fmla="*/ 0 w 65972"/>
                <a:gd name="connsiteY0" fmla="*/ 0 h 85912"/>
                <a:gd name="connsiteX1" fmla="*/ 65973 w 65972"/>
                <a:gd name="connsiteY1" fmla="*/ 0 h 85912"/>
                <a:gd name="connsiteX2" fmla="*/ 65973 w 65972"/>
                <a:gd name="connsiteY2" fmla="*/ 85912 h 85912"/>
                <a:gd name="connsiteX3" fmla="*/ 0 w 65972"/>
                <a:gd name="connsiteY3" fmla="*/ 85912 h 85912"/>
              </a:gdLst>
              <a:ahLst/>
              <a:cxnLst>
                <a:cxn ang="0">
                  <a:pos x="connsiteX0" y="connsiteY0"/>
                </a:cxn>
                <a:cxn ang="0">
                  <a:pos x="connsiteX1" y="connsiteY1"/>
                </a:cxn>
                <a:cxn ang="0">
                  <a:pos x="connsiteX2" y="connsiteY2"/>
                </a:cxn>
                <a:cxn ang="0">
                  <a:pos x="connsiteX3" y="connsiteY3"/>
                </a:cxn>
              </a:cxnLst>
              <a:rect l="l" t="t" r="r" b="b"/>
              <a:pathLst>
                <a:path w="65972" h="85912">
                  <a:moveTo>
                    <a:pt x="0" y="0"/>
                  </a:moveTo>
                  <a:lnTo>
                    <a:pt x="65973" y="0"/>
                  </a:lnTo>
                  <a:lnTo>
                    <a:pt x="65973" y="85912"/>
                  </a:lnTo>
                  <a:lnTo>
                    <a:pt x="0" y="85912"/>
                  </a:lnTo>
                  <a:close/>
                </a:path>
              </a:pathLst>
            </a:custGeom>
            <a:solidFill>
              <a:srgbClr val="FFFFFF"/>
            </a:solidFill>
            <a:ln w="3677" cap="rnd">
              <a:solidFill>
                <a:srgbClr val="263238"/>
              </a:solidFill>
              <a:prstDash val="solid"/>
              <a:round/>
            </a:ln>
          </p:spPr>
          <p:txBody>
            <a:bodyPr rtlCol="0" anchor="ctr"/>
            <a:lstStyle/>
            <a:p>
              <a:endParaRPr lang="en-US"/>
            </a:p>
          </p:txBody>
        </p:sp>
        <p:sp>
          <p:nvSpPr>
            <p:cNvPr id="5205" name="Freeform: Shape 5204">
              <a:extLst>
                <a:ext uri="{FF2B5EF4-FFF2-40B4-BE49-F238E27FC236}">
                  <a16:creationId xmlns:a16="http://schemas.microsoft.com/office/drawing/2014/main" id="{D6D72AAD-2B2F-FFD1-15BB-F767587BE005}"/>
                </a:ext>
              </a:extLst>
            </p:cNvPr>
            <p:cNvSpPr/>
            <p:nvPr/>
          </p:nvSpPr>
          <p:spPr>
            <a:xfrm>
              <a:off x="2468322" y="2472555"/>
              <a:ext cx="251649" cy="259545"/>
            </a:xfrm>
            <a:custGeom>
              <a:avLst/>
              <a:gdLst>
                <a:gd name="connsiteX0" fmla="*/ 170251 w 251649"/>
                <a:gd name="connsiteY0" fmla="*/ 32943 h 259545"/>
                <a:gd name="connsiteX1" fmla="*/ 156467 w 251649"/>
                <a:gd name="connsiteY1" fmla="*/ 76654 h 259545"/>
                <a:gd name="connsiteX2" fmla="*/ 172573 w 251649"/>
                <a:gd name="connsiteY2" fmla="*/ 190393 h 259545"/>
                <a:gd name="connsiteX3" fmla="*/ 101993 w 251649"/>
                <a:gd name="connsiteY3" fmla="*/ 204178 h 259545"/>
                <a:gd name="connsiteX4" fmla="*/ 76673 w 251649"/>
                <a:gd name="connsiteY4" fmla="*/ 202666 h 259545"/>
                <a:gd name="connsiteX5" fmla="*/ 49804 w 251649"/>
                <a:gd name="connsiteY5" fmla="*/ 185012 h 259545"/>
                <a:gd name="connsiteX6" fmla="*/ 28354 w 251649"/>
                <a:gd name="connsiteY6" fmla="*/ 175024 h 259545"/>
                <a:gd name="connsiteX7" fmla="*/ 8378 w 251649"/>
                <a:gd name="connsiteY7" fmla="*/ 170454 h 259545"/>
                <a:gd name="connsiteX8" fmla="*/ 15307 w 251649"/>
                <a:gd name="connsiteY8" fmla="*/ 181953 h 259545"/>
                <a:gd name="connsiteX9" fmla="*/ 29091 w 251649"/>
                <a:gd name="connsiteY9" fmla="*/ 191167 h 259545"/>
                <a:gd name="connsiteX10" fmla="*/ 5319 w 251649"/>
                <a:gd name="connsiteY10" fmla="*/ 195774 h 259545"/>
                <a:gd name="connsiteX11" fmla="*/ 1633 w 251649"/>
                <a:gd name="connsiteY11" fmla="*/ 208047 h 259545"/>
                <a:gd name="connsiteX12" fmla="*/ 10073 w 251649"/>
                <a:gd name="connsiteY12" fmla="*/ 217225 h 259545"/>
                <a:gd name="connsiteX13" fmla="*/ 19287 w 251649"/>
                <a:gd name="connsiteY13" fmla="*/ 239339 h 259545"/>
                <a:gd name="connsiteX14" fmla="*/ 56881 w 251649"/>
                <a:gd name="connsiteY14" fmla="*/ 242398 h 259545"/>
                <a:gd name="connsiteX15" fmla="*/ 90641 w 251649"/>
                <a:gd name="connsiteY15" fmla="*/ 244720 h 259545"/>
                <a:gd name="connsiteX16" fmla="*/ 194982 w 251649"/>
                <a:gd name="connsiteY16" fmla="*/ 259278 h 259545"/>
                <a:gd name="connsiteX17" fmla="*/ 250966 w 251649"/>
                <a:gd name="connsiteY17" fmla="*/ 252386 h 259545"/>
                <a:gd name="connsiteX18" fmla="*/ 241752 w 251649"/>
                <a:gd name="connsiteY18" fmla="*/ 65966 h 259545"/>
                <a:gd name="connsiteX19" fmla="*/ 204159 w 251649"/>
                <a:gd name="connsiteY19" fmla="*/ -7 h 25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649" h="259545">
                  <a:moveTo>
                    <a:pt x="170251" y="32943"/>
                  </a:moveTo>
                  <a:cubicBezTo>
                    <a:pt x="170251" y="32943"/>
                    <a:pt x="157241" y="62096"/>
                    <a:pt x="156467" y="76654"/>
                  </a:cubicBezTo>
                  <a:cubicBezTo>
                    <a:pt x="155693" y="91213"/>
                    <a:pt x="172573" y="190393"/>
                    <a:pt x="172573" y="190393"/>
                  </a:cubicBezTo>
                  <a:cubicBezTo>
                    <a:pt x="172573" y="190393"/>
                    <a:pt x="117288" y="204178"/>
                    <a:pt x="101993" y="204178"/>
                  </a:cubicBezTo>
                  <a:cubicBezTo>
                    <a:pt x="93527" y="204248"/>
                    <a:pt x="85068" y="203743"/>
                    <a:pt x="76673" y="202666"/>
                  </a:cubicBezTo>
                  <a:cubicBezTo>
                    <a:pt x="76673" y="202666"/>
                    <a:pt x="55959" y="188845"/>
                    <a:pt x="49804" y="185012"/>
                  </a:cubicBezTo>
                  <a:cubicBezTo>
                    <a:pt x="43649" y="181179"/>
                    <a:pt x="39079" y="183464"/>
                    <a:pt x="28354" y="175024"/>
                  </a:cubicBezTo>
                  <a:cubicBezTo>
                    <a:pt x="17629" y="166584"/>
                    <a:pt x="9152" y="165847"/>
                    <a:pt x="8378" y="170454"/>
                  </a:cubicBezTo>
                  <a:cubicBezTo>
                    <a:pt x="7604" y="175061"/>
                    <a:pt x="7641" y="178120"/>
                    <a:pt x="15307" y="181953"/>
                  </a:cubicBezTo>
                  <a:cubicBezTo>
                    <a:pt x="20238" y="184492"/>
                    <a:pt x="24860" y="187581"/>
                    <a:pt x="29091" y="191167"/>
                  </a:cubicBezTo>
                  <a:cubicBezTo>
                    <a:pt x="29091" y="191167"/>
                    <a:pt x="10663" y="194853"/>
                    <a:pt x="5319" y="195774"/>
                  </a:cubicBezTo>
                  <a:cubicBezTo>
                    <a:pt x="-26" y="196696"/>
                    <a:pt x="-1574" y="204178"/>
                    <a:pt x="1633" y="208047"/>
                  </a:cubicBezTo>
                  <a:cubicBezTo>
                    <a:pt x="4839" y="211917"/>
                    <a:pt x="10073" y="217225"/>
                    <a:pt x="10073" y="217225"/>
                  </a:cubicBezTo>
                  <a:cubicBezTo>
                    <a:pt x="10073" y="217225"/>
                    <a:pt x="9299" y="235653"/>
                    <a:pt x="19287" y="239339"/>
                  </a:cubicBezTo>
                  <a:cubicBezTo>
                    <a:pt x="29275" y="243024"/>
                    <a:pt x="56881" y="242398"/>
                    <a:pt x="56881" y="242398"/>
                  </a:cubicBezTo>
                  <a:cubicBezTo>
                    <a:pt x="56881" y="242398"/>
                    <a:pt x="86034" y="244720"/>
                    <a:pt x="90641" y="244720"/>
                  </a:cubicBezTo>
                  <a:cubicBezTo>
                    <a:pt x="95248" y="244720"/>
                    <a:pt x="153555" y="259278"/>
                    <a:pt x="194982" y="259278"/>
                  </a:cubicBezTo>
                  <a:cubicBezTo>
                    <a:pt x="236408" y="259278"/>
                    <a:pt x="248681" y="261600"/>
                    <a:pt x="250966" y="252386"/>
                  </a:cubicBezTo>
                  <a:cubicBezTo>
                    <a:pt x="253251" y="243172"/>
                    <a:pt x="249418" y="107393"/>
                    <a:pt x="241752" y="65966"/>
                  </a:cubicBezTo>
                  <a:cubicBezTo>
                    <a:pt x="234086" y="24539"/>
                    <a:pt x="216432" y="1504"/>
                    <a:pt x="204159" y="-7"/>
                  </a:cubicBezTo>
                </a:path>
              </a:pathLst>
            </a:custGeom>
            <a:solidFill>
              <a:srgbClr val="EAE4E4"/>
            </a:solidFill>
            <a:ln w="3677" cap="flat">
              <a:solidFill>
                <a:srgbClr val="263238"/>
              </a:solidFill>
              <a:prstDash val="solid"/>
              <a:miter/>
            </a:ln>
          </p:spPr>
          <p:txBody>
            <a:bodyPr rtlCol="0" anchor="ctr"/>
            <a:lstStyle/>
            <a:p>
              <a:endParaRPr lang="en-US"/>
            </a:p>
          </p:txBody>
        </p:sp>
        <p:sp>
          <p:nvSpPr>
            <p:cNvPr id="5210" name="Freeform: Shape 5209">
              <a:extLst>
                <a:ext uri="{FF2B5EF4-FFF2-40B4-BE49-F238E27FC236}">
                  <a16:creationId xmlns:a16="http://schemas.microsoft.com/office/drawing/2014/main" id="{2F07FDBF-717F-B7D0-D513-0AFA3511CCD4}"/>
                </a:ext>
              </a:extLst>
            </p:cNvPr>
            <p:cNvSpPr/>
            <p:nvPr/>
          </p:nvSpPr>
          <p:spPr>
            <a:xfrm>
              <a:off x="2468322" y="2640056"/>
              <a:ext cx="132353" cy="84928"/>
            </a:xfrm>
            <a:custGeom>
              <a:avLst/>
              <a:gdLst>
                <a:gd name="connsiteX0" fmla="*/ 127497 w 132353"/>
                <a:gd name="connsiteY0" fmla="*/ 32843 h 84928"/>
                <a:gd name="connsiteX1" fmla="*/ 101993 w 132353"/>
                <a:gd name="connsiteY1" fmla="*/ 36529 h 84928"/>
                <a:gd name="connsiteX2" fmla="*/ 76673 w 132353"/>
                <a:gd name="connsiteY2" fmla="*/ 35018 h 84928"/>
                <a:gd name="connsiteX3" fmla="*/ 49804 w 132353"/>
                <a:gd name="connsiteY3" fmla="*/ 17364 h 84928"/>
                <a:gd name="connsiteX4" fmla="*/ 28354 w 132353"/>
                <a:gd name="connsiteY4" fmla="*/ 7376 h 84928"/>
                <a:gd name="connsiteX5" fmla="*/ 8378 w 132353"/>
                <a:gd name="connsiteY5" fmla="*/ 2806 h 84928"/>
                <a:gd name="connsiteX6" fmla="*/ 15307 w 132353"/>
                <a:gd name="connsiteY6" fmla="*/ 14305 h 84928"/>
                <a:gd name="connsiteX7" fmla="*/ 29091 w 132353"/>
                <a:gd name="connsiteY7" fmla="*/ 23519 h 84928"/>
                <a:gd name="connsiteX8" fmla="*/ 5319 w 132353"/>
                <a:gd name="connsiteY8" fmla="*/ 28126 h 84928"/>
                <a:gd name="connsiteX9" fmla="*/ 1633 w 132353"/>
                <a:gd name="connsiteY9" fmla="*/ 40399 h 84928"/>
                <a:gd name="connsiteX10" fmla="*/ 10073 w 132353"/>
                <a:gd name="connsiteY10" fmla="*/ 49576 h 84928"/>
                <a:gd name="connsiteX11" fmla="*/ 19287 w 132353"/>
                <a:gd name="connsiteY11" fmla="*/ 71690 h 84928"/>
                <a:gd name="connsiteX12" fmla="*/ 56881 w 132353"/>
                <a:gd name="connsiteY12" fmla="*/ 74749 h 84928"/>
                <a:gd name="connsiteX13" fmla="*/ 90641 w 132353"/>
                <a:gd name="connsiteY13" fmla="*/ 77071 h 84928"/>
                <a:gd name="connsiteX14" fmla="*/ 132326 w 132353"/>
                <a:gd name="connsiteY14" fmla="*/ 84922 h 84928"/>
                <a:gd name="connsiteX15" fmla="*/ 127497 w 132353"/>
                <a:gd name="connsiteY15" fmla="*/ 32843 h 8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53" h="84928">
                  <a:moveTo>
                    <a:pt x="127497" y="32843"/>
                  </a:moveTo>
                  <a:cubicBezTo>
                    <a:pt x="119105" y="34734"/>
                    <a:pt x="110577" y="35969"/>
                    <a:pt x="101993" y="36529"/>
                  </a:cubicBezTo>
                  <a:cubicBezTo>
                    <a:pt x="93527" y="36599"/>
                    <a:pt x="85068" y="36094"/>
                    <a:pt x="76673" y="35018"/>
                  </a:cubicBezTo>
                  <a:cubicBezTo>
                    <a:pt x="76673" y="35018"/>
                    <a:pt x="55959" y="21197"/>
                    <a:pt x="49804" y="17364"/>
                  </a:cubicBezTo>
                  <a:cubicBezTo>
                    <a:pt x="43649" y="13531"/>
                    <a:pt x="39079" y="15816"/>
                    <a:pt x="28354" y="7376"/>
                  </a:cubicBezTo>
                  <a:cubicBezTo>
                    <a:pt x="17629" y="-1064"/>
                    <a:pt x="9152" y="-1802"/>
                    <a:pt x="8378" y="2806"/>
                  </a:cubicBezTo>
                  <a:cubicBezTo>
                    <a:pt x="7604" y="7413"/>
                    <a:pt x="7641" y="10472"/>
                    <a:pt x="15307" y="14305"/>
                  </a:cubicBezTo>
                  <a:cubicBezTo>
                    <a:pt x="20238" y="16844"/>
                    <a:pt x="24860" y="19933"/>
                    <a:pt x="29091" y="23519"/>
                  </a:cubicBezTo>
                  <a:cubicBezTo>
                    <a:pt x="29091" y="23519"/>
                    <a:pt x="10663" y="27204"/>
                    <a:pt x="5319" y="28126"/>
                  </a:cubicBezTo>
                  <a:cubicBezTo>
                    <a:pt x="-26" y="29047"/>
                    <a:pt x="-1574" y="36529"/>
                    <a:pt x="1633" y="40399"/>
                  </a:cubicBezTo>
                  <a:cubicBezTo>
                    <a:pt x="4839" y="44269"/>
                    <a:pt x="10073" y="49576"/>
                    <a:pt x="10073" y="49576"/>
                  </a:cubicBezTo>
                  <a:cubicBezTo>
                    <a:pt x="10073" y="49576"/>
                    <a:pt x="9299" y="68004"/>
                    <a:pt x="19287" y="71690"/>
                  </a:cubicBezTo>
                  <a:cubicBezTo>
                    <a:pt x="29275" y="75376"/>
                    <a:pt x="56881" y="74749"/>
                    <a:pt x="56881" y="74749"/>
                  </a:cubicBezTo>
                  <a:cubicBezTo>
                    <a:pt x="56881" y="74749"/>
                    <a:pt x="86034" y="77071"/>
                    <a:pt x="90641" y="77071"/>
                  </a:cubicBezTo>
                  <a:cubicBezTo>
                    <a:pt x="93074" y="77071"/>
                    <a:pt x="110396" y="81125"/>
                    <a:pt x="132326" y="84922"/>
                  </a:cubicBezTo>
                  <a:cubicBezTo>
                    <a:pt x="124254" y="66457"/>
                    <a:pt x="125286" y="46296"/>
                    <a:pt x="127497" y="32843"/>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11" name="Freeform: Shape 5210">
              <a:extLst>
                <a:ext uri="{FF2B5EF4-FFF2-40B4-BE49-F238E27FC236}">
                  <a16:creationId xmlns:a16="http://schemas.microsoft.com/office/drawing/2014/main" id="{1A2ABABC-0945-2963-FB3E-EE12DB6EBC13}"/>
                </a:ext>
              </a:extLst>
            </p:cNvPr>
            <p:cNvSpPr/>
            <p:nvPr/>
          </p:nvSpPr>
          <p:spPr>
            <a:xfrm>
              <a:off x="1696861" y="3389236"/>
              <a:ext cx="72040" cy="88905"/>
            </a:xfrm>
            <a:custGeom>
              <a:avLst/>
              <a:gdLst>
                <a:gd name="connsiteX0" fmla="*/ 22035 w 72040"/>
                <a:gd name="connsiteY0" fmla="*/ 4832 h 88905"/>
                <a:gd name="connsiteX1" fmla="*/ 7293 w 72040"/>
                <a:gd name="connsiteY1" fmla="*/ 51861 h 88905"/>
                <a:gd name="connsiteX2" fmla="*/ 20524 w 72040"/>
                <a:gd name="connsiteY2" fmla="*/ 87833 h 88905"/>
                <a:gd name="connsiteX3" fmla="*/ 63130 w 72040"/>
                <a:gd name="connsiteY3" fmla="*/ 72427 h 88905"/>
                <a:gd name="connsiteX4" fmla="*/ 71939 w 72040"/>
                <a:gd name="connsiteY4" fmla="*/ 20275 h 88905"/>
                <a:gd name="connsiteX5" fmla="*/ 22035 w 72040"/>
                <a:gd name="connsiteY5" fmla="*/ 4832 h 8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40" h="88905">
                  <a:moveTo>
                    <a:pt x="22035" y="4832"/>
                  </a:moveTo>
                  <a:cubicBezTo>
                    <a:pt x="19124" y="21067"/>
                    <a:pt x="14170" y="36868"/>
                    <a:pt x="7293" y="51861"/>
                  </a:cubicBezTo>
                  <a:cubicBezTo>
                    <a:pt x="-3764" y="75339"/>
                    <a:pt x="-4464" y="84184"/>
                    <a:pt x="20524" y="87833"/>
                  </a:cubicBezTo>
                  <a:cubicBezTo>
                    <a:pt x="45513" y="91482"/>
                    <a:pt x="57970" y="85622"/>
                    <a:pt x="63130" y="72427"/>
                  </a:cubicBezTo>
                  <a:cubicBezTo>
                    <a:pt x="68290" y="59232"/>
                    <a:pt x="70501" y="27609"/>
                    <a:pt x="71939" y="20275"/>
                  </a:cubicBezTo>
                  <a:cubicBezTo>
                    <a:pt x="73376" y="12941"/>
                    <a:pt x="53658" y="-9873"/>
                    <a:pt x="22035" y="4832"/>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30" name="Freeform: Shape 5229">
              <a:extLst>
                <a:ext uri="{FF2B5EF4-FFF2-40B4-BE49-F238E27FC236}">
                  <a16:creationId xmlns:a16="http://schemas.microsoft.com/office/drawing/2014/main" id="{A958587B-1784-16DF-78E5-9D00339074BD}"/>
                </a:ext>
              </a:extLst>
            </p:cNvPr>
            <p:cNvSpPr/>
            <p:nvPr/>
          </p:nvSpPr>
          <p:spPr>
            <a:xfrm>
              <a:off x="1696976" y="3442578"/>
              <a:ext cx="67539" cy="35577"/>
            </a:xfrm>
            <a:custGeom>
              <a:avLst/>
              <a:gdLst>
                <a:gd name="connsiteX0" fmla="*/ 63089 w 67539"/>
                <a:gd name="connsiteY0" fmla="*/ 8065 h 35577"/>
                <a:gd name="connsiteX1" fmla="*/ 24869 w 67539"/>
                <a:gd name="connsiteY1" fmla="*/ 27156 h 35577"/>
                <a:gd name="connsiteX2" fmla="*/ 1023 w 67539"/>
                <a:gd name="connsiteY2" fmla="*/ 14072 h 35577"/>
                <a:gd name="connsiteX3" fmla="*/ 20483 w 67539"/>
                <a:gd name="connsiteY3" fmla="*/ 34491 h 35577"/>
                <a:gd name="connsiteX4" fmla="*/ 63089 w 67539"/>
                <a:gd name="connsiteY4" fmla="*/ 19085 h 35577"/>
                <a:gd name="connsiteX5" fmla="*/ 67512 w 67539"/>
                <a:gd name="connsiteY5" fmla="*/ -7 h 35577"/>
                <a:gd name="connsiteX6" fmla="*/ 63089 w 67539"/>
                <a:gd name="connsiteY6" fmla="*/ 8065 h 3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39" h="35577">
                  <a:moveTo>
                    <a:pt x="63089" y="8065"/>
                  </a:moveTo>
                  <a:cubicBezTo>
                    <a:pt x="57929" y="17610"/>
                    <a:pt x="51332" y="29368"/>
                    <a:pt x="24869" y="27156"/>
                  </a:cubicBezTo>
                  <a:cubicBezTo>
                    <a:pt x="9869" y="25903"/>
                    <a:pt x="3603" y="19416"/>
                    <a:pt x="1023" y="14072"/>
                  </a:cubicBezTo>
                  <a:cubicBezTo>
                    <a:pt x="-2368" y="26235"/>
                    <a:pt x="2018" y="31800"/>
                    <a:pt x="20483" y="34491"/>
                  </a:cubicBezTo>
                  <a:cubicBezTo>
                    <a:pt x="45435" y="38176"/>
                    <a:pt x="57929" y="32279"/>
                    <a:pt x="63089" y="19085"/>
                  </a:cubicBezTo>
                  <a:cubicBezTo>
                    <a:pt x="65161" y="12874"/>
                    <a:pt x="66639" y="6480"/>
                    <a:pt x="67512" y="-7"/>
                  </a:cubicBezTo>
                  <a:cubicBezTo>
                    <a:pt x="66185" y="2352"/>
                    <a:pt x="64674" y="5079"/>
                    <a:pt x="63089" y="8065"/>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32" name="Freeform: Shape 5231">
              <a:extLst>
                <a:ext uri="{FF2B5EF4-FFF2-40B4-BE49-F238E27FC236}">
                  <a16:creationId xmlns:a16="http://schemas.microsoft.com/office/drawing/2014/main" id="{00BA36F2-991E-57A6-81CF-AA88394DA67B}"/>
                </a:ext>
              </a:extLst>
            </p:cNvPr>
            <p:cNvSpPr/>
            <p:nvPr/>
          </p:nvSpPr>
          <p:spPr>
            <a:xfrm>
              <a:off x="1845750" y="3386837"/>
              <a:ext cx="160543" cy="69009"/>
            </a:xfrm>
            <a:custGeom>
              <a:avLst/>
              <a:gdLst>
                <a:gd name="connsiteX0" fmla="*/ 81053 w 160543"/>
                <a:gd name="connsiteY0" fmla="*/ 634 h 69009"/>
                <a:gd name="connsiteX1" fmla="*/ 119974 w 160543"/>
                <a:gd name="connsiteY1" fmla="*/ 25586 h 69009"/>
                <a:gd name="connsiteX2" fmla="*/ 160516 w 160543"/>
                <a:gd name="connsiteY2" fmla="*/ 46889 h 69009"/>
                <a:gd name="connsiteX3" fmla="*/ 155356 w 160543"/>
                <a:gd name="connsiteY3" fmla="*/ 61632 h 69009"/>
                <a:gd name="connsiteX4" fmla="*/ 105415 w 160543"/>
                <a:gd name="connsiteY4" fmla="*/ 69003 h 69009"/>
                <a:gd name="connsiteX5" fmla="*/ 41506 w 160543"/>
                <a:gd name="connsiteY5" fmla="*/ 66054 h 69009"/>
                <a:gd name="connsiteX6" fmla="*/ 375 w 160543"/>
                <a:gd name="connsiteY6" fmla="*/ 54334 h 69009"/>
                <a:gd name="connsiteX7" fmla="*/ 1812 w 160543"/>
                <a:gd name="connsiteY7" fmla="*/ 16114 h 69009"/>
                <a:gd name="connsiteX8" fmla="*/ 81053 w 160543"/>
                <a:gd name="connsiteY8" fmla="*/ 634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43" h="69009">
                  <a:moveTo>
                    <a:pt x="81053" y="634"/>
                  </a:moveTo>
                  <a:cubicBezTo>
                    <a:pt x="92645" y="10932"/>
                    <a:pt x="105777" y="19350"/>
                    <a:pt x="119974" y="25586"/>
                  </a:cubicBezTo>
                  <a:cubicBezTo>
                    <a:pt x="143488" y="35869"/>
                    <a:pt x="160516" y="41766"/>
                    <a:pt x="160516" y="46889"/>
                  </a:cubicBezTo>
                  <a:cubicBezTo>
                    <a:pt x="159664" y="52067"/>
                    <a:pt x="157917" y="57054"/>
                    <a:pt x="155356" y="61632"/>
                  </a:cubicBezTo>
                  <a:cubicBezTo>
                    <a:pt x="139080" y="66150"/>
                    <a:pt x="122303" y="68627"/>
                    <a:pt x="105415" y="69003"/>
                  </a:cubicBezTo>
                  <a:cubicBezTo>
                    <a:pt x="80427" y="69003"/>
                    <a:pt x="59861" y="66792"/>
                    <a:pt x="41506" y="66054"/>
                  </a:cubicBezTo>
                  <a:cubicBezTo>
                    <a:pt x="23152" y="65317"/>
                    <a:pt x="1812" y="67529"/>
                    <a:pt x="375" y="54334"/>
                  </a:cubicBezTo>
                  <a:cubicBezTo>
                    <a:pt x="-1063" y="41140"/>
                    <a:pt x="1812" y="16114"/>
                    <a:pt x="1812" y="16114"/>
                  </a:cubicBezTo>
                  <a:cubicBezTo>
                    <a:pt x="1812" y="16114"/>
                    <a:pt x="66311" y="-3788"/>
                    <a:pt x="81053" y="634"/>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34" name="Freeform: Shape 5233">
              <a:extLst>
                <a:ext uri="{FF2B5EF4-FFF2-40B4-BE49-F238E27FC236}">
                  <a16:creationId xmlns:a16="http://schemas.microsoft.com/office/drawing/2014/main" id="{85E0F24B-90F0-4887-1A9F-65E559BEABCA}"/>
                </a:ext>
              </a:extLst>
            </p:cNvPr>
            <p:cNvSpPr/>
            <p:nvPr/>
          </p:nvSpPr>
          <p:spPr>
            <a:xfrm>
              <a:off x="1845820" y="3438866"/>
              <a:ext cx="157782" cy="16796"/>
            </a:xfrm>
            <a:custGeom>
              <a:avLst/>
              <a:gdLst>
                <a:gd name="connsiteX0" fmla="*/ 155175 w 157782"/>
                <a:gd name="connsiteY0" fmla="*/ 9566 h 16796"/>
                <a:gd name="connsiteX1" fmla="*/ 157754 w 157782"/>
                <a:gd name="connsiteY1" fmla="*/ 4148 h 16796"/>
                <a:gd name="connsiteX2" fmla="*/ 121377 w 157782"/>
                <a:gd name="connsiteY2" fmla="*/ 8091 h 16796"/>
                <a:gd name="connsiteX3" fmla="*/ 55257 w 157782"/>
                <a:gd name="connsiteY3" fmla="*/ 1494 h 16796"/>
                <a:gd name="connsiteX4" fmla="*/ -28 w 157782"/>
                <a:gd name="connsiteY4" fmla="*/ 1494 h 16796"/>
                <a:gd name="connsiteX5" fmla="*/ -28 w 157782"/>
                <a:gd name="connsiteY5" fmla="*/ 2121 h 16796"/>
                <a:gd name="connsiteX6" fmla="*/ 41104 w 157782"/>
                <a:gd name="connsiteY6" fmla="*/ 13841 h 16796"/>
                <a:gd name="connsiteX7" fmla="*/ 105013 w 157782"/>
                <a:gd name="connsiteY7" fmla="*/ 16789 h 16796"/>
                <a:gd name="connsiteX8" fmla="*/ 155175 w 157782"/>
                <a:gd name="connsiteY8" fmla="*/ 9566 h 1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82" h="16796">
                  <a:moveTo>
                    <a:pt x="155175" y="9566"/>
                  </a:moveTo>
                  <a:cubicBezTo>
                    <a:pt x="155175" y="9566"/>
                    <a:pt x="156465" y="7170"/>
                    <a:pt x="157754" y="4148"/>
                  </a:cubicBezTo>
                  <a:cubicBezTo>
                    <a:pt x="145736" y="6315"/>
                    <a:pt x="133580" y="7634"/>
                    <a:pt x="121377" y="8091"/>
                  </a:cubicBezTo>
                  <a:cubicBezTo>
                    <a:pt x="94951" y="8828"/>
                    <a:pt x="85405" y="5143"/>
                    <a:pt x="55257" y="1494"/>
                  </a:cubicBezTo>
                  <a:cubicBezTo>
                    <a:pt x="36884" y="-507"/>
                    <a:pt x="18345" y="-507"/>
                    <a:pt x="-28" y="1494"/>
                  </a:cubicBezTo>
                  <a:cubicBezTo>
                    <a:pt x="-28" y="1678"/>
                    <a:pt x="-28" y="1899"/>
                    <a:pt x="-28" y="2121"/>
                  </a:cubicBezTo>
                  <a:cubicBezTo>
                    <a:pt x="1410" y="15315"/>
                    <a:pt x="22750" y="13178"/>
                    <a:pt x="41104" y="13841"/>
                  </a:cubicBezTo>
                  <a:cubicBezTo>
                    <a:pt x="59459" y="14504"/>
                    <a:pt x="80024" y="16789"/>
                    <a:pt x="105013" y="16789"/>
                  </a:cubicBezTo>
                  <a:cubicBezTo>
                    <a:pt x="121971" y="16480"/>
                    <a:pt x="138821" y="14051"/>
                    <a:pt x="155175" y="9566"/>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35" name="Freeform: Shape 5234">
              <a:extLst>
                <a:ext uri="{FF2B5EF4-FFF2-40B4-BE49-F238E27FC236}">
                  <a16:creationId xmlns:a16="http://schemas.microsoft.com/office/drawing/2014/main" id="{FB87E843-A04C-CE82-F299-70A26FFB3186}"/>
                </a:ext>
              </a:extLst>
            </p:cNvPr>
            <p:cNvSpPr/>
            <p:nvPr/>
          </p:nvSpPr>
          <p:spPr>
            <a:xfrm>
              <a:off x="1705179" y="2790994"/>
              <a:ext cx="228470" cy="626632"/>
            </a:xfrm>
            <a:custGeom>
              <a:avLst/>
              <a:gdLst>
                <a:gd name="connsiteX0" fmla="*/ 226084 w 228470"/>
                <a:gd name="connsiteY0" fmla="*/ 20411 h 626632"/>
                <a:gd name="connsiteX1" fmla="*/ 223062 w 228470"/>
                <a:gd name="connsiteY1" fmla="*/ 229793 h 626632"/>
                <a:gd name="connsiteX2" fmla="*/ 210973 w 228470"/>
                <a:gd name="connsiteY2" fmla="*/ 492837 h 626632"/>
                <a:gd name="connsiteX3" fmla="*/ 217939 w 228470"/>
                <a:gd name="connsiteY3" fmla="*/ 579007 h 626632"/>
                <a:gd name="connsiteX4" fmla="*/ 224757 w 228470"/>
                <a:gd name="connsiteY4" fmla="*/ 587337 h 626632"/>
                <a:gd name="connsiteX5" fmla="*/ 228443 w 228470"/>
                <a:gd name="connsiteY5" fmla="*/ 600937 h 626632"/>
                <a:gd name="connsiteX6" fmla="*/ 201243 w 228470"/>
                <a:gd name="connsiteY6" fmla="*/ 611515 h 626632"/>
                <a:gd name="connsiteX7" fmla="*/ 143784 w 228470"/>
                <a:gd name="connsiteY7" fmla="*/ 619844 h 626632"/>
                <a:gd name="connsiteX8" fmla="*/ 142273 w 228470"/>
                <a:gd name="connsiteY8" fmla="*/ 591096 h 626632"/>
                <a:gd name="connsiteX9" fmla="*/ 143784 w 228470"/>
                <a:gd name="connsiteY9" fmla="*/ 571452 h 626632"/>
                <a:gd name="connsiteX10" fmla="*/ 133206 w 228470"/>
                <a:gd name="connsiteY10" fmla="*/ 379467 h 626632"/>
                <a:gd name="connsiteX11" fmla="*/ 130958 w 228470"/>
                <a:gd name="connsiteY11" fmla="*/ 216930 h 626632"/>
                <a:gd name="connsiteX12" fmla="*/ 127272 w 228470"/>
                <a:gd name="connsiteY12" fmla="*/ 170085 h 626632"/>
                <a:gd name="connsiteX13" fmla="*/ 95539 w 228470"/>
                <a:gd name="connsiteY13" fmla="*/ 306896 h 626632"/>
                <a:gd name="connsiteX14" fmla="*/ 72835 w 228470"/>
                <a:gd name="connsiteY14" fmla="*/ 485281 h 626632"/>
                <a:gd name="connsiteX15" fmla="*/ 63769 w 228470"/>
                <a:gd name="connsiteY15" fmla="*/ 580518 h 626632"/>
                <a:gd name="connsiteX16" fmla="*/ 69813 w 228470"/>
                <a:gd name="connsiteY16" fmla="*/ 597141 h 626632"/>
                <a:gd name="connsiteX17" fmla="*/ 64542 w 228470"/>
                <a:gd name="connsiteY17" fmla="*/ 626626 h 626632"/>
                <a:gd name="connsiteX18" fmla="*/ 42613 w 228470"/>
                <a:gd name="connsiteY18" fmla="*/ 618333 h 626632"/>
                <a:gd name="connsiteX19" fmla="*/ 11617 w 228470"/>
                <a:gd name="connsiteY19" fmla="*/ 616048 h 626632"/>
                <a:gd name="connsiteX20" fmla="*/ 5572 w 228470"/>
                <a:gd name="connsiteY20" fmla="*/ 563122 h 626632"/>
                <a:gd name="connsiteX21" fmla="*/ 5572 w 228470"/>
                <a:gd name="connsiteY21" fmla="*/ 516278 h 626632"/>
                <a:gd name="connsiteX22" fmla="*/ 7857 w 228470"/>
                <a:gd name="connsiteY22" fmla="*/ 366604 h 626632"/>
                <a:gd name="connsiteX23" fmla="*/ 7083 w 228470"/>
                <a:gd name="connsiteY23" fmla="*/ 142111 h 626632"/>
                <a:gd name="connsiteX24" fmla="*/ 1813 w 228470"/>
                <a:gd name="connsiteY24" fmla="*/ 27230 h 626632"/>
                <a:gd name="connsiteX25" fmla="*/ 10106 w 228470"/>
                <a:gd name="connsiteY25" fmla="*/ -7 h 626632"/>
                <a:gd name="connsiteX26" fmla="*/ 127272 w 228470"/>
                <a:gd name="connsiteY26" fmla="*/ 15878 h 626632"/>
                <a:gd name="connsiteX27" fmla="*/ 221772 w 228470"/>
                <a:gd name="connsiteY27" fmla="*/ 8323 h 62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8470" h="626632">
                  <a:moveTo>
                    <a:pt x="226084" y="20411"/>
                  </a:moveTo>
                  <a:cubicBezTo>
                    <a:pt x="226084" y="20411"/>
                    <a:pt x="229770" y="131534"/>
                    <a:pt x="223062" y="229793"/>
                  </a:cubicBezTo>
                  <a:cubicBezTo>
                    <a:pt x="216354" y="328052"/>
                    <a:pt x="207177" y="472418"/>
                    <a:pt x="210973" y="492837"/>
                  </a:cubicBezTo>
                  <a:cubicBezTo>
                    <a:pt x="214769" y="513255"/>
                    <a:pt x="217939" y="579007"/>
                    <a:pt x="217939" y="579007"/>
                  </a:cubicBezTo>
                  <a:lnTo>
                    <a:pt x="224757" y="587337"/>
                  </a:lnTo>
                  <a:lnTo>
                    <a:pt x="228443" y="600937"/>
                  </a:lnTo>
                  <a:cubicBezTo>
                    <a:pt x="228443" y="600937"/>
                    <a:pt x="224757" y="604622"/>
                    <a:pt x="201243" y="611515"/>
                  </a:cubicBezTo>
                  <a:cubicBezTo>
                    <a:pt x="177728" y="618407"/>
                    <a:pt x="143784" y="619844"/>
                    <a:pt x="143784" y="619844"/>
                  </a:cubicBezTo>
                  <a:cubicBezTo>
                    <a:pt x="143784" y="619844"/>
                    <a:pt x="142273" y="597141"/>
                    <a:pt x="142273" y="591096"/>
                  </a:cubicBezTo>
                  <a:cubicBezTo>
                    <a:pt x="142273" y="585052"/>
                    <a:pt x="143784" y="571452"/>
                    <a:pt x="143784" y="571452"/>
                  </a:cubicBezTo>
                  <a:cubicBezTo>
                    <a:pt x="143784" y="571452"/>
                    <a:pt x="130958" y="411974"/>
                    <a:pt x="133206" y="379467"/>
                  </a:cubicBezTo>
                  <a:cubicBezTo>
                    <a:pt x="135454" y="346959"/>
                    <a:pt x="130958" y="216930"/>
                    <a:pt x="130958" y="216930"/>
                  </a:cubicBezTo>
                  <a:lnTo>
                    <a:pt x="127272" y="170085"/>
                  </a:lnTo>
                  <a:cubicBezTo>
                    <a:pt x="127272" y="170085"/>
                    <a:pt x="97050" y="291712"/>
                    <a:pt x="95539" y="306896"/>
                  </a:cubicBezTo>
                  <a:cubicBezTo>
                    <a:pt x="94028" y="322081"/>
                    <a:pt x="72835" y="476215"/>
                    <a:pt x="72835" y="485281"/>
                  </a:cubicBezTo>
                  <a:cubicBezTo>
                    <a:pt x="72835" y="494348"/>
                    <a:pt x="63769" y="580518"/>
                    <a:pt x="63769" y="580518"/>
                  </a:cubicBezTo>
                  <a:cubicBezTo>
                    <a:pt x="66901" y="585586"/>
                    <a:pt x="68958" y="591244"/>
                    <a:pt x="69813" y="597141"/>
                  </a:cubicBezTo>
                  <a:cubicBezTo>
                    <a:pt x="70587" y="605470"/>
                    <a:pt x="64542" y="626626"/>
                    <a:pt x="64542" y="626626"/>
                  </a:cubicBezTo>
                  <a:cubicBezTo>
                    <a:pt x="57923" y="622299"/>
                    <a:pt x="50438" y="619472"/>
                    <a:pt x="42613" y="618333"/>
                  </a:cubicBezTo>
                  <a:lnTo>
                    <a:pt x="11617" y="616048"/>
                  </a:lnTo>
                  <a:cubicBezTo>
                    <a:pt x="11617" y="616048"/>
                    <a:pt x="5572" y="572189"/>
                    <a:pt x="5572" y="563122"/>
                  </a:cubicBezTo>
                  <a:lnTo>
                    <a:pt x="5572" y="516278"/>
                  </a:lnTo>
                  <a:cubicBezTo>
                    <a:pt x="5572" y="516278"/>
                    <a:pt x="2550" y="408178"/>
                    <a:pt x="7857" y="366604"/>
                  </a:cubicBezTo>
                  <a:cubicBezTo>
                    <a:pt x="13165" y="325030"/>
                    <a:pt x="10106" y="196548"/>
                    <a:pt x="7083" y="142111"/>
                  </a:cubicBezTo>
                  <a:cubicBezTo>
                    <a:pt x="4061" y="87674"/>
                    <a:pt x="-3494" y="39319"/>
                    <a:pt x="1813" y="27230"/>
                  </a:cubicBezTo>
                  <a:cubicBezTo>
                    <a:pt x="5392" y="18418"/>
                    <a:pt x="8167" y="9303"/>
                    <a:pt x="10106" y="-7"/>
                  </a:cubicBezTo>
                  <a:cubicBezTo>
                    <a:pt x="48742" y="8028"/>
                    <a:pt x="87891" y="13335"/>
                    <a:pt x="127272" y="15878"/>
                  </a:cubicBezTo>
                  <a:cubicBezTo>
                    <a:pt x="189928" y="19564"/>
                    <a:pt x="221772" y="8323"/>
                    <a:pt x="221772" y="8323"/>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5236" name="Freeform: Shape 5235">
              <a:extLst>
                <a:ext uri="{FF2B5EF4-FFF2-40B4-BE49-F238E27FC236}">
                  <a16:creationId xmlns:a16="http://schemas.microsoft.com/office/drawing/2014/main" id="{B063549A-2018-B8EB-BA8A-E035CA48BF32}"/>
                </a:ext>
              </a:extLst>
            </p:cNvPr>
            <p:cNvSpPr/>
            <p:nvPr/>
          </p:nvSpPr>
          <p:spPr>
            <a:xfrm>
              <a:off x="1832294" y="2912178"/>
              <a:ext cx="16695" cy="48908"/>
            </a:xfrm>
            <a:custGeom>
              <a:avLst/>
              <a:gdLst>
                <a:gd name="connsiteX0" fmla="*/ 0 w 16695"/>
                <a:gd name="connsiteY0" fmla="*/ 48909 h 48908"/>
                <a:gd name="connsiteX1" fmla="*/ 16696 w 16695"/>
                <a:gd name="connsiteY1" fmla="*/ 0 h 48908"/>
              </a:gdLst>
              <a:ahLst/>
              <a:cxnLst>
                <a:cxn ang="0">
                  <a:pos x="connsiteX0" y="connsiteY0"/>
                </a:cxn>
                <a:cxn ang="0">
                  <a:pos x="connsiteX1" y="connsiteY1"/>
                </a:cxn>
              </a:cxnLst>
              <a:rect l="l" t="t" r="r" b="b"/>
              <a:pathLst>
                <a:path w="16695" h="48908">
                  <a:moveTo>
                    <a:pt x="0" y="48909"/>
                  </a:moveTo>
                  <a:lnTo>
                    <a:pt x="16696" y="0"/>
                  </a:lnTo>
                </a:path>
              </a:pathLst>
            </a:custGeom>
            <a:ln w="3677" cap="rnd">
              <a:solidFill>
                <a:srgbClr val="FFFFFF"/>
              </a:solidFill>
              <a:prstDash val="solid"/>
              <a:round/>
            </a:ln>
          </p:spPr>
          <p:txBody>
            <a:bodyPr rtlCol="0" anchor="ctr"/>
            <a:lstStyle/>
            <a:p>
              <a:endParaRPr lang="en-US"/>
            </a:p>
          </p:txBody>
        </p:sp>
        <p:sp>
          <p:nvSpPr>
            <p:cNvPr id="5239" name="Freeform: Shape 5238">
              <a:extLst>
                <a:ext uri="{FF2B5EF4-FFF2-40B4-BE49-F238E27FC236}">
                  <a16:creationId xmlns:a16="http://schemas.microsoft.com/office/drawing/2014/main" id="{6F7C112E-5EBE-F00F-BD8C-2984AAD4D60F}"/>
                </a:ext>
              </a:extLst>
            </p:cNvPr>
            <p:cNvSpPr/>
            <p:nvPr/>
          </p:nvSpPr>
          <p:spPr>
            <a:xfrm>
              <a:off x="1822425" y="2419139"/>
              <a:ext cx="92538" cy="412666"/>
            </a:xfrm>
            <a:custGeom>
              <a:avLst/>
              <a:gdLst>
                <a:gd name="connsiteX0" fmla="*/ 8552 w 92538"/>
                <a:gd name="connsiteY0" fmla="*/ 412427 h 412666"/>
                <a:gd name="connsiteX1" fmla="*/ 51268 w 92538"/>
                <a:gd name="connsiteY1" fmla="*/ 409589 h 412666"/>
                <a:gd name="connsiteX2" fmla="*/ 92510 w 92538"/>
                <a:gd name="connsiteY2" fmla="*/ 398901 h 412666"/>
                <a:gd name="connsiteX3" fmla="*/ 73308 w 92538"/>
                <a:gd name="connsiteY3" fmla="*/ 24661 h 412666"/>
                <a:gd name="connsiteX4" fmla="*/ 53406 w 92538"/>
                <a:gd name="connsiteY4" fmla="*/ 815 h 412666"/>
                <a:gd name="connsiteX5" fmla="*/ 1438 w 92538"/>
                <a:gd name="connsiteY5" fmla="*/ 27867 h 412666"/>
                <a:gd name="connsiteX6" fmla="*/ 8552 w 92538"/>
                <a:gd name="connsiteY6" fmla="*/ 412427 h 4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38" h="412666">
                  <a:moveTo>
                    <a:pt x="8552" y="412427"/>
                  </a:moveTo>
                  <a:cubicBezTo>
                    <a:pt x="8552" y="412427"/>
                    <a:pt x="22078" y="413864"/>
                    <a:pt x="51268" y="409589"/>
                  </a:cubicBezTo>
                  <a:cubicBezTo>
                    <a:pt x="80458" y="405314"/>
                    <a:pt x="92510" y="398901"/>
                    <a:pt x="92510" y="398901"/>
                  </a:cubicBezTo>
                  <a:cubicBezTo>
                    <a:pt x="92510" y="398901"/>
                    <a:pt x="73308" y="28236"/>
                    <a:pt x="73308" y="24661"/>
                  </a:cubicBezTo>
                  <a:cubicBezTo>
                    <a:pt x="74134" y="12664"/>
                    <a:pt x="65358" y="2149"/>
                    <a:pt x="53406" y="815"/>
                  </a:cubicBezTo>
                  <a:cubicBezTo>
                    <a:pt x="33467" y="-2871"/>
                    <a:pt x="7151" y="5790"/>
                    <a:pt x="1438" y="27867"/>
                  </a:cubicBezTo>
                  <a:cubicBezTo>
                    <a:pt x="-4274" y="49944"/>
                    <a:pt x="8552" y="412427"/>
                    <a:pt x="8552" y="41242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42" name="Freeform: Shape 5241">
              <a:extLst>
                <a:ext uri="{FF2B5EF4-FFF2-40B4-BE49-F238E27FC236}">
                  <a16:creationId xmlns:a16="http://schemas.microsoft.com/office/drawing/2014/main" id="{62151BFB-BD85-DD72-905F-C8C6AF83B71D}"/>
                </a:ext>
              </a:extLst>
            </p:cNvPr>
            <p:cNvSpPr/>
            <p:nvPr/>
          </p:nvSpPr>
          <p:spPr>
            <a:xfrm>
              <a:off x="1913202" y="2834680"/>
              <a:ext cx="52841" cy="39878"/>
            </a:xfrm>
            <a:custGeom>
              <a:avLst/>
              <a:gdLst>
                <a:gd name="connsiteX0" fmla="*/ 922 w 52841"/>
                <a:gd name="connsiteY0" fmla="*/ 16235 h 39878"/>
                <a:gd name="connsiteX1" fmla="*/ 922 w 52841"/>
                <a:gd name="connsiteY1" fmla="*/ 39713 h 39878"/>
                <a:gd name="connsiteX2" fmla="*/ 37226 w 52841"/>
                <a:gd name="connsiteY2" fmla="*/ 27624 h 39878"/>
                <a:gd name="connsiteX3" fmla="*/ 50605 w 52841"/>
                <a:gd name="connsiteY3" fmla="*/ 11333 h 39878"/>
                <a:gd name="connsiteX4" fmla="*/ 40064 w 52841"/>
                <a:gd name="connsiteY4" fmla="*/ 2009 h 39878"/>
                <a:gd name="connsiteX5" fmla="*/ 922 w 52841"/>
                <a:gd name="connsiteY5" fmla="*/ 16235 h 3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41" h="39878">
                  <a:moveTo>
                    <a:pt x="922" y="16235"/>
                  </a:moveTo>
                  <a:cubicBezTo>
                    <a:pt x="922" y="16235"/>
                    <a:pt x="-1215" y="38349"/>
                    <a:pt x="922" y="39713"/>
                  </a:cubicBezTo>
                  <a:cubicBezTo>
                    <a:pt x="3060" y="41077"/>
                    <a:pt x="23700" y="33337"/>
                    <a:pt x="37226" y="27624"/>
                  </a:cubicBezTo>
                  <a:cubicBezTo>
                    <a:pt x="50752" y="21911"/>
                    <a:pt x="46256" y="24196"/>
                    <a:pt x="50605" y="11333"/>
                  </a:cubicBezTo>
                  <a:cubicBezTo>
                    <a:pt x="54954" y="-1529"/>
                    <a:pt x="53590" y="-1529"/>
                    <a:pt x="40064" y="2009"/>
                  </a:cubicBezTo>
                  <a:cubicBezTo>
                    <a:pt x="26538" y="5547"/>
                    <a:pt x="922" y="16235"/>
                    <a:pt x="922" y="16235"/>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A12326A6-DBBE-A769-B2FD-D6084DFA428A}"/>
                </a:ext>
              </a:extLst>
            </p:cNvPr>
            <p:cNvSpPr/>
            <p:nvPr/>
          </p:nvSpPr>
          <p:spPr>
            <a:xfrm>
              <a:off x="1885920" y="2414506"/>
              <a:ext cx="101944" cy="446961"/>
            </a:xfrm>
            <a:custGeom>
              <a:avLst/>
              <a:gdLst>
                <a:gd name="connsiteX0" fmla="*/ -28 w 101944"/>
                <a:gd name="connsiteY0" fmla="*/ 73595 h 446961"/>
                <a:gd name="connsiteX1" fmla="*/ 15894 w 101944"/>
                <a:gd name="connsiteY1" fmla="*/ 288136 h 446961"/>
                <a:gd name="connsiteX2" fmla="*/ 24150 w 101944"/>
                <a:gd name="connsiteY2" fmla="*/ 442933 h 446961"/>
                <a:gd name="connsiteX3" fmla="*/ 31263 w 101944"/>
                <a:gd name="connsiteY3" fmla="*/ 446803 h 446961"/>
                <a:gd name="connsiteX4" fmla="*/ 77887 w 101944"/>
                <a:gd name="connsiteY4" fmla="*/ 431434 h 446961"/>
                <a:gd name="connsiteX5" fmla="*/ 83931 w 101944"/>
                <a:gd name="connsiteY5" fmla="*/ 409320 h 446961"/>
                <a:gd name="connsiteX6" fmla="*/ 72432 w 101944"/>
                <a:gd name="connsiteY6" fmla="*/ 272141 h 446961"/>
                <a:gd name="connsiteX7" fmla="*/ 101917 w 101944"/>
                <a:gd name="connsiteY7" fmla="*/ 232631 h 446961"/>
                <a:gd name="connsiteX8" fmla="*/ 73906 w 101944"/>
                <a:gd name="connsiteY8" fmla="*/ 84505 h 446961"/>
                <a:gd name="connsiteX9" fmla="*/ 59643 w 101944"/>
                <a:gd name="connsiteY9" fmla="*/ 35670 h 446961"/>
                <a:gd name="connsiteX10" fmla="*/ 378 w 101944"/>
                <a:gd name="connsiteY10" fmla="*/ -7 h 44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4" h="446961">
                  <a:moveTo>
                    <a:pt x="-28" y="73595"/>
                  </a:moveTo>
                  <a:lnTo>
                    <a:pt x="15894" y="288136"/>
                  </a:lnTo>
                  <a:lnTo>
                    <a:pt x="24150" y="442933"/>
                  </a:lnTo>
                  <a:cubicBezTo>
                    <a:pt x="24150" y="442933"/>
                    <a:pt x="26878" y="447872"/>
                    <a:pt x="31263" y="446803"/>
                  </a:cubicBezTo>
                  <a:cubicBezTo>
                    <a:pt x="35649" y="445734"/>
                    <a:pt x="73501" y="436926"/>
                    <a:pt x="77887" y="431434"/>
                  </a:cubicBezTo>
                  <a:cubicBezTo>
                    <a:pt x="82273" y="425942"/>
                    <a:pt x="83931" y="411679"/>
                    <a:pt x="83931" y="409320"/>
                  </a:cubicBezTo>
                  <a:cubicBezTo>
                    <a:pt x="83931" y="406961"/>
                    <a:pt x="72432" y="272141"/>
                    <a:pt x="72432" y="272141"/>
                  </a:cubicBezTo>
                  <a:lnTo>
                    <a:pt x="101917" y="232631"/>
                  </a:lnTo>
                  <a:cubicBezTo>
                    <a:pt x="101917" y="232631"/>
                    <a:pt x="79398" y="109199"/>
                    <a:pt x="73906" y="84505"/>
                  </a:cubicBezTo>
                  <a:cubicBezTo>
                    <a:pt x="68415" y="59811"/>
                    <a:pt x="68451" y="46653"/>
                    <a:pt x="59643" y="35670"/>
                  </a:cubicBezTo>
                  <a:cubicBezTo>
                    <a:pt x="50834" y="24687"/>
                    <a:pt x="378" y="-7"/>
                    <a:pt x="378" y="-7"/>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ED6A859-F09E-B81A-F7BB-86B0CC0A6943}"/>
                </a:ext>
              </a:extLst>
            </p:cNvPr>
            <p:cNvSpPr/>
            <p:nvPr/>
          </p:nvSpPr>
          <p:spPr>
            <a:xfrm>
              <a:off x="1876273" y="2401274"/>
              <a:ext cx="23406" cy="86686"/>
            </a:xfrm>
            <a:custGeom>
              <a:avLst/>
              <a:gdLst>
                <a:gd name="connsiteX0" fmla="*/ 3612 w 23406"/>
                <a:gd name="connsiteY0" fmla="*/ -7 h 86686"/>
                <a:gd name="connsiteX1" fmla="*/ 23367 w 23406"/>
                <a:gd name="connsiteY1" fmla="*/ 32353 h 86686"/>
                <a:gd name="connsiteX2" fmla="*/ 9620 w 23406"/>
                <a:gd name="connsiteY2" fmla="*/ 86679 h 86686"/>
                <a:gd name="connsiteX3" fmla="*/ 1401 w 23406"/>
                <a:gd name="connsiteY3" fmla="*/ 23028 h 86686"/>
                <a:gd name="connsiteX4" fmla="*/ 3612 w 23406"/>
                <a:gd name="connsiteY4" fmla="*/ -7 h 86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6" h="86686">
                  <a:moveTo>
                    <a:pt x="3612" y="-7"/>
                  </a:moveTo>
                  <a:cubicBezTo>
                    <a:pt x="3612" y="-7"/>
                    <a:pt x="23920" y="21370"/>
                    <a:pt x="23367" y="32353"/>
                  </a:cubicBezTo>
                  <a:cubicBezTo>
                    <a:pt x="22815" y="43336"/>
                    <a:pt x="9620" y="86679"/>
                    <a:pt x="9620" y="86679"/>
                  </a:cubicBezTo>
                  <a:lnTo>
                    <a:pt x="1401" y="23028"/>
                  </a:lnTo>
                  <a:cubicBezTo>
                    <a:pt x="1401" y="23028"/>
                    <a:pt x="-2985" y="7364"/>
                    <a:pt x="3612" y="-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9FFBD125-C21E-EC9D-6B03-37FBA6B7CF91}"/>
                </a:ext>
              </a:extLst>
            </p:cNvPr>
            <p:cNvSpPr/>
            <p:nvPr/>
          </p:nvSpPr>
          <p:spPr>
            <a:xfrm>
              <a:off x="1811323" y="2349569"/>
              <a:ext cx="77914" cy="128440"/>
            </a:xfrm>
            <a:custGeom>
              <a:avLst/>
              <a:gdLst>
                <a:gd name="connsiteX0" fmla="*/ 1668 w 77914"/>
                <a:gd name="connsiteY0" fmla="*/ 6144 h 128440"/>
                <a:gd name="connsiteX1" fmla="*/ -28 w 77914"/>
                <a:gd name="connsiteY1" fmla="*/ 51035 h 128440"/>
                <a:gd name="connsiteX2" fmla="*/ 24113 w 77914"/>
                <a:gd name="connsiteY2" fmla="*/ 98948 h 128440"/>
                <a:gd name="connsiteX3" fmla="*/ 50429 w 77914"/>
                <a:gd name="connsiteY3" fmla="*/ 128433 h 128440"/>
                <a:gd name="connsiteX4" fmla="*/ 69115 w 77914"/>
                <a:gd name="connsiteY4" fmla="*/ 89476 h 128440"/>
                <a:gd name="connsiteX5" fmla="*/ 69631 w 77914"/>
                <a:gd name="connsiteY5" fmla="*/ 68063 h 128440"/>
                <a:gd name="connsiteX6" fmla="*/ 77887 w 77914"/>
                <a:gd name="connsiteY6" fmla="*/ 47755 h 128440"/>
                <a:gd name="connsiteX7" fmla="*/ 42210 w 77914"/>
                <a:gd name="connsiteY7" fmla="*/ 30764 h 128440"/>
                <a:gd name="connsiteX8" fmla="*/ 4911 w 77914"/>
                <a:gd name="connsiteY8" fmla="*/ 26 h 128440"/>
                <a:gd name="connsiteX9" fmla="*/ 1668 w 77914"/>
                <a:gd name="connsiteY9" fmla="*/ 6144 h 12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914" h="128440">
                  <a:moveTo>
                    <a:pt x="1668" y="6144"/>
                  </a:moveTo>
                  <a:lnTo>
                    <a:pt x="-28" y="51035"/>
                  </a:lnTo>
                  <a:cubicBezTo>
                    <a:pt x="-28" y="51035"/>
                    <a:pt x="14715" y="87891"/>
                    <a:pt x="24113" y="98948"/>
                  </a:cubicBezTo>
                  <a:cubicBezTo>
                    <a:pt x="33512" y="110005"/>
                    <a:pt x="50429" y="128433"/>
                    <a:pt x="50429" y="128433"/>
                  </a:cubicBezTo>
                  <a:lnTo>
                    <a:pt x="69115" y="89476"/>
                  </a:lnTo>
                  <a:lnTo>
                    <a:pt x="69631" y="68063"/>
                  </a:lnTo>
                  <a:lnTo>
                    <a:pt x="77887" y="47755"/>
                  </a:lnTo>
                  <a:cubicBezTo>
                    <a:pt x="64891" y="44777"/>
                    <a:pt x="52710" y="38975"/>
                    <a:pt x="42210" y="30764"/>
                  </a:cubicBezTo>
                  <a:cubicBezTo>
                    <a:pt x="24666" y="17053"/>
                    <a:pt x="6533" y="578"/>
                    <a:pt x="4911" y="26"/>
                  </a:cubicBezTo>
                  <a:cubicBezTo>
                    <a:pt x="3289" y="-527"/>
                    <a:pt x="1668" y="6144"/>
                    <a:pt x="1668" y="6144"/>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59" name="Freeform: Shape 258">
              <a:extLst>
                <a:ext uri="{FF2B5EF4-FFF2-40B4-BE49-F238E27FC236}">
                  <a16:creationId xmlns:a16="http://schemas.microsoft.com/office/drawing/2014/main" id="{682C32B1-D1CF-562F-8813-3500C56E21BA}"/>
                </a:ext>
              </a:extLst>
            </p:cNvPr>
            <p:cNvSpPr/>
            <p:nvPr/>
          </p:nvSpPr>
          <p:spPr>
            <a:xfrm>
              <a:off x="1824075" y="2368104"/>
              <a:ext cx="65235" cy="53073"/>
            </a:xfrm>
            <a:custGeom>
              <a:avLst/>
              <a:gdLst>
                <a:gd name="connsiteX0" fmla="*/ -28 w 65235"/>
                <a:gd name="connsiteY0" fmla="*/ 3679 h 53073"/>
                <a:gd name="connsiteX1" fmla="*/ 34838 w 65235"/>
                <a:gd name="connsiteY1" fmla="*/ 41714 h 53073"/>
                <a:gd name="connsiteX2" fmla="*/ 56952 w 65235"/>
                <a:gd name="connsiteY2" fmla="*/ 53066 h 53073"/>
                <a:gd name="connsiteX3" fmla="*/ 56952 w 65235"/>
                <a:gd name="connsiteY3" fmla="*/ 49675 h 53073"/>
                <a:gd name="connsiteX4" fmla="*/ 65208 w 65235"/>
                <a:gd name="connsiteY4" fmla="*/ 29368 h 53073"/>
                <a:gd name="connsiteX5" fmla="*/ 29531 w 65235"/>
                <a:gd name="connsiteY5" fmla="*/ 12377 h 53073"/>
                <a:gd name="connsiteX6" fmla="*/ 16337 w 65235"/>
                <a:gd name="connsiteY6" fmla="*/ 1725 h 53073"/>
                <a:gd name="connsiteX7" fmla="*/ 10587 w 65235"/>
                <a:gd name="connsiteY7" fmla="*/ -7 h 5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35" h="53073">
                  <a:moveTo>
                    <a:pt x="-28" y="3679"/>
                  </a:moveTo>
                  <a:cubicBezTo>
                    <a:pt x="-28" y="3679"/>
                    <a:pt x="4727" y="21112"/>
                    <a:pt x="34838" y="41714"/>
                  </a:cubicBezTo>
                  <a:cubicBezTo>
                    <a:pt x="41638" y="46524"/>
                    <a:pt x="49083" y="50346"/>
                    <a:pt x="56952" y="53066"/>
                  </a:cubicBezTo>
                  <a:lnTo>
                    <a:pt x="56952" y="49675"/>
                  </a:lnTo>
                  <a:lnTo>
                    <a:pt x="65208" y="29368"/>
                  </a:lnTo>
                  <a:cubicBezTo>
                    <a:pt x="52213" y="26390"/>
                    <a:pt x="40032" y="20588"/>
                    <a:pt x="29531" y="12377"/>
                  </a:cubicBezTo>
                  <a:cubicBezTo>
                    <a:pt x="25071" y="8875"/>
                    <a:pt x="20612" y="5227"/>
                    <a:pt x="16337" y="1725"/>
                  </a:cubicBezTo>
                  <a:lnTo>
                    <a:pt x="10587" y="-7"/>
                  </a:lnTo>
                  <a:close/>
                </a:path>
              </a:pathLst>
            </a:custGeom>
            <a:solidFill>
              <a:srgbClr val="263238"/>
            </a:solidFill>
            <a:ln w="3677" cap="rnd">
              <a:solidFill>
                <a:srgbClr val="263238"/>
              </a:solidFill>
              <a:prstDash val="solid"/>
              <a:round/>
            </a:ln>
          </p:spPr>
          <p:txBody>
            <a:bodyPr rtlCol="0" anchor="ctr"/>
            <a:lstStyle/>
            <a:p>
              <a:endParaRPr lang="en-US"/>
            </a:p>
          </p:txBody>
        </p:sp>
        <p:sp>
          <p:nvSpPr>
            <p:cNvPr id="260" name="Freeform: Shape 259">
              <a:extLst>
                <a:ext uri="{FF2B5EF4-FFF2-40B4-BE49-F238E27FC236}">
                  <a16:creationId xmlns:a16="http://schemas.microsoft.com/office/drawing/2014/main" id="{63369D00-0DB1-F650-AF46-DE014C1894DD}"/>
                </a:ext>
              </a:extLst>
            </p:cNvPr>
            <p:cNvSpPr/>
            <p:nvPr/>
          </p:nvSpPr>
          <p:spPr>
            <a:xfrm>
              <a:off x="1803178" y="2226152"/>
              <a:ext cx="131466" cy="179032"/>
            </a:xfrm>
            <a:custGeom>
              <a:avLst/>
              <a:gdLst>
                <a:gd name="connsiteX0" fmla="*/ 131439 w 131466"/>
                <a:gd name="connsiteY0" fmla="*/ 33587 h 179032"/>
                <a:gd name="connsiteX1" fmla="*/ 128159 w 131466"/>
                <a:gd name="connsiteY1" fmla="*/ 95395 h 179032"/>
                <a:gd name="connsiteX2" fmla="*/ 118945 w 131466"/>
                <a:gd name="connsiteY2" fmla="*/ 139438 h 179032"/>
                <a:gd name="connsiteX3" fmla="*/ 91339 w 131466"/>
                <a:gd name="connsiteY3" fmla="*/ 178211 h 179032"/>
                <a:gd name="connsiteX4" fmla="*/ 45342 w 131466"/>
                <a:gd name="connsiteY4" fmla="*/ 169660 h 179032"/>
                <a:gd name="connsiteX5" fmla="*/ 9813 w 131466"/>
                <a:gd name="connsiteY5" fmla="*/ 129561 h 179032"/>
                <a:gd name="connsiteX6" fmla="*/ 7860 w 131466"/>
                <a:gd name="connsiteY6" fmla="*/ 121010 h 179032"/>
                <a:gd name="connsiteX7" fmla="*/ -28 w 131466"/>
                <a:gd name="connsiteY7" fmla="*/ 52641 h 179032"/>
                <a:gd name="connsiteX8" fmla="*/ 35465 w 131466"/>
                <a:gd name="connsiteY8" fmla="*/ 2037 h 179032"/>
                <a:gd name="connsiteX9" fmla="*/ 131439 w 131466"/>
                <a:gd name="connsiteY9" fmla="*/ 33587 h 17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66" h="179032">
                  <a:moveTo>
                    <a:pt x="131439" y="33587"/>
                  </a:moveTo>
                  <a:cubicBezTo>
                    <a:pt x="131439" y="33587"/>
                    <a:pt x="129486" y="79583"/>
                    <a:pt x="128159" y="95395"/>
                  </a:cubicBezTo>
                  <a:cubicBezTo>
                    <a:pt x="126832" y="111206"/>
                    <a:pt x="126168" y="124880"/>
                    <a:pt x="118945" y="139438"/>
                  </a:cubicBezTo>
                  <a:cubicBezTo>
                    <a:pt x="111721" y="153996"/>
                    <a:pt x="103834" y="176295"/>
                    <a:pt x="91339" y="178211"/>
                  </a:cubicBezTo>
                  <a:cubicBezTo>
                    <a:pt x="75480" y="180632"/>
                    <a:pt x="59270" y="177618"/>
                    <a:pt x="45342" y="169660"/>
                  </a:cubicBezTo>
                  <a:cubicBezTo>
                    <a:pt x="30194" y="160446"/>
                    <a:pt x="10476" y="134831"/>
                    <a:pt x="9813" y="129561"/>
                  </a:cubicBezTo>
                  <a:cubicBezTo>
                    <a:pt x="9507" y="126642"/>
                    <a:pt x="8851" y="123770"/>
                    <a:pt x="7860" y="121010"/>
                  </a:cubicBezTo>
                  <a:cubicBezTo>
                    <a:pt x="7860" y="121010"/>
                    <a:pt x="-28" y="73686"/>
                    <a:pt x="-28" y="52641"/>
                  </a:cubicBezTo>
                  <a:cubicBezTo>
                    <a:pt x="-28" y="31596"/>
                    <a:pt x="1926" y="13868"/>
                    <a:pt x="35465" y="2037"/>
                  </a:cubicBezTo>
                  <a:cubicBezTo>
                    <a:pt x="69004" y="-9794"/>
                    <a:pt x="131439" y="33587"/>
                    <a:pt x="131439" y="3358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61" name="Freeform: Shape 260">
              <a:extLst>
                <a:ext uri="{FF2B5EF4-FFF2-40B4-BE49-F238E27FC236}">
                  <a16:creationId xmlns:a16="http://schemas.microsoft.com/office/drawing/2014/main" id="{83CB3FED-A300-0CCA-0783-DF53F1D86D81}"/>
                </a:ext>
              </a:extLst>
            </p:cNvPr>
            <p:cNvSpPr/>
            <p:nvPr/>
          </p:nvSpPr>
          <p:spPr>
            <a:xfrm>
              <a:off x="1778223" y="2194277"/>
              <a:ext cx="182127" cy="124497"/>
            </a:xfrm>
            <a:custGeom>
              <a:avLst/>
              <a:gdLst>
                <a:gd name="connsiteX0" fmla="*/ 46599 w 182127"/>
                <a:gd name="connsiteY0" fmla="*/ 65462 h 124497"/>
                <a:gd name="connsiteX1" fmla="*/ 56476 w 182127"/>
                <a:gd name="connsiteY1" fmla="*/ 79910 h 124497"/>
                <a:gd name="connsiteX2" fmla="*/ 36095 w 182127"/>
                <a:gd name="connsiteY2" fmla="*/ 99628 h 124497"/>
                <a:gd name="connsiteX3" fmla="*/ 38085 w 182127"/>
                <a:gd name="connsiteY3" fmla="*/ 118056 h 124497"/>
                <a:gd name="connsiteX4" fmla="*/ 25591 w 182127"/>
                <a:gd name="connsiteY4" fmla="*/ 122000 h 124497"/>
                <a:gd name="connsiteX5" fmla="*/ 17040 w 182127"/>
                <a:gd name="connsiteY5" fmla="*/ 112786 h 124497"/>
                <a:gd name="connsiteX6" fmla="*/ 1929 w 182127"/>
                <a:gd name="connsiteY6" fmla="*/ 62182 h 124497"/>
                <a:gd name="connsiteX7" fmla="*/ 12986 w 182127"/>
                <a:gd name="connsiteY7" fmla="*/ 27979 h 124497"/>
                <a:gd name="connsiteX8" fmla="*/ 32704 w 182127"/>
                <a:gd name="connsiteY8" fmla="*/ 15485 h 124497"/>
                <a:gd name="connsiteX9" fmla="*/ 98456 w 182127"/>
                <a:gd name="connsiteY9" fmla="*/ 374 h 124497"/>
                <a:gd name="connsiteX10" fmla="*/ 153740 w 182127"/>
                <a:gd name="connsiteY10" fmla="*/ 25362 h 124497"/>
                <a:gd name="connsiteX11" fmla="*/ 182009 w 182127"/>
                <a:gd name="connsiteY11" fmla="*/ 39147 h 124497"/>
                <a:gd name="connsiteX12" fmla="*/ 146517 w 182127"/>
                <a:gd name="connsiteY12" fmla="*/ 74013 h 124497"/>
                <a:gd name="connsiteX13" fmla="*/ 59720 w 182127"/>
                <a:gd name="connsiteY13" fmla="*/ 46407 h 124497"/>
                <a:gd name="connsiteX14" fmla="*/ 46599 w 182127"/>
                <a:gd name="connsiteY14" fmla="*/ 65462 h 12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127" h="124497">
                  <a:moveTo>
                    <a:pt x="46599" y="65462"/>
                  </a:moveTo>
                  <a:cubicBezTo>
                    <a:pt x="46599" y="65462"/>
                    <a:pt x="66980" y="70732"/>
                    <a:pt x="56476" y="79910"/>
                  </a:cubicBezTo>
                  <a:cubicBezTo>
                    <a:pt x="45972" y="89087"/>
                    <a:pt x="36095" y="99628"/>
                    <a:pt x="36095" y="99628"/>
                  </a:cubicBezTo>
                  <a:cubicBezTo>
                    <a:pt x="36095" y="99628"/>
                    <a:pt x="39375" y="112786"/>
                    <a:pt x="38085" y="118056"/>
                  </a:cubicBezTo>
                  <a:cubicBezTo>
                    <a:pt x="36795" y="123327"/>
                    <a:pt x="30198" y="127270"/>
                    <a:pt x="25591" y="122000"/>
                  </a:cubicBezTo>
                  <a:cubicBezTo>
                    <a:pt x="20984" y="116729"/>
                    <a:pt x="17040" y="112786"/>
                    <a:pt x="17040" y="112786"/>
                  </a:cubicBezTo>
                  <a:cubicBezTo>
                    <a:pt x="17040" y="112786"/>
                    <a:pt x="4546" y="73349"/>
                    <a:pt x="1929" y="62182"/>
                  </a:cubicBezTo>
                  <a:cubicBezTo>
                    <a:pt x="-688" y="51014"/>
                    <a:pt x="-3342" y="39147"/>
                    <a:pt x="12986" y="27979"/>
                  </a:cubicBezTo>
                  <a:cubicBezTo>
                    <a:pt x="19262" y="23368"/>
                    <a:pt x="25852" y="19192"/>
                    <a:pt x="32704" y="15485"/>
                  </a:cubicBezTo>
                  <a:cubicBezTo>
                    <a:pt x="52525" y="3750"/>
                    <a:pt x="75502" y="-1532"/>
                    <a:pt x="98456" y="374"/>
                  </a:cubicBezTo>
                  <a:cubicBezTo>
                    <a:pt x="136565" y="3654"/>
                    <a:pt x="153740" y="25362"/>
                    <a:pt x="153740" y="25362"/>
                  </a:cubicBezTo>
                  <a:cubicBezTo>
                    <a:pt x="153740" y="25362"/>
                    <a:pt x="183963" y="17475"/>
                    <a:pt x="182009" y="39147"/>
                  </a:cubicBezTo>
                  <a:cubicBezTo>
                    <a:pt x="180056" y="60818"/>
                    <a:pt x="158347" y="75303"/>
                    <a:pt x="146517" y="74013"/>
                  </a:cubicBezTo>
                  <a:cubicBezTo>
                    <a:pt x="134686" y="72723"/>
                    <a:pt x="72214" y="41137"/>
                    <a:pt x="59720" y="46407"/>
                  </a:cubicBezTo>
                  <a:cubicBezTo>
                    <a:pt x="47225" y="51678"/>
                    <a:pt x="38011" y="63472"/>
                    <a:pt x="46599" y="65462"/>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262" name="Freeform: Shape 261">
              <a:extLst>
                <a:ext uri="{FF2B5EF4-FFF2-40B4-BE49-F238E27FC236}">
                  <a16:creationId xmlns:a16="http://schemas.microsoft.com/office/drawing/2014/main" id="{93002B9B-4107-2331-77A3-8E92898A597D}"/>
                </a:ext>
              </a:extLst>
            </p:cNvPr>
            <p:cNvSpPr/>
            <p:nvPr/>
          </p:nvSpPr>
          <p:spPr>
            <a:xfrm>
              <a:off x="1893881" y="2308396"/>
              <a:ext cx="13627" cy="36819"/>
            </a:xfrm>
            <a:custGeom>
              <a:avLst/>
              <a:gdLst>
                <a:gd name="connsiteX0" fmla="*/ 6570 w 13627"/>
                <a:gd name="connsiteY0" fmla="*/ -7 h 36819"/>
                <a:gd name="connsiteX1" fmla="*/ 13130 w 13627"/>
                <a:gd name="connsiteY1" fmla="*/ 32205 h 36819"/>
                <a:gd name="connsiteX2" fmla="*/ -28 w 13627"/>
                <a:gd name="connsiteY2" fmla="*/ 36813 h 36819"/>
              </a:gdLst>
              <a:ahLst/>
              <a:cxnLst>
                <a:cxn ang="0">
                  <a:pos x="connsiteX0" y="connsiteY0"/>
                </a:cxn>
                <a:cxn ang="0">
                  <a:pos x="connsiteX1" y="connsiteY1"/>
                </a:cxn>
                <a:cxn ang="0">
                  <a:pos x="connsiteX2" y="connsiteY2"/>
                </a:cxn>
              </a:cxnLst>
              <a:rect l="l" t="t" r="r" b="b"/>
              <a:pathLst>
                <a:path w="13627" h="36819">
                  <a:moveTo>
                    <a:pt x="6570" y="-7"/>
                  </a:moveTo>
                  <a:cubicBezTo>
                    <a:pt x="6570" y="-7"/>
                    <a:pt x="15747" y="29478"/>
                    <a:pt x="13130" y="32205"/>
                  </a:cubicBezTo>
                  <a:cubicBezTo>
                    <a:pt x="10513" y="34933"/>
                    <a:pt x="-28" y="36813"/>
                    <a:pt x="-28" y="36813"/>
                  </a:cubicBezTo>
                </a:path>
              </a:pathLst>
            </a:custGeom>
            <a:noFill/>
            <a:ln w="3677" cap="rnd">
              <a:solidFill>
                <a:srgbClr val="263238"/>
              </a:solidFill>
              <a:prstDash val="solid"/>
              <a:round/>
            </a:ln>
          </p:spPr>
          <p:txBody>
            <a:bodyPr rtlCol="0" anchor="ctr"/>
            <a:lstStyle/>
            <a:p>
              <a:endParaRPr lang="en-US"/>
            </a:p>
          </p:txBody>
        </p:sp>
        <p:sp>
          <p:nvSpPr>
            <p:cNvPr id="263" name="Freeform: Shape 262">
              <a:extLst>
                <a:ext uri="{FF2B5EF4-FFF2-40B4-BE49-F238E27FC236}">
                  <a16:creationId xmlns:a16="http://schemas.microsoft.com/office/drawing/2014/main" id="{E0576A22-B0C2-289F-94FA-33974D5F58A6}"/>
                </a:ext>
              </a:extLst>
            </p:cNvPr>
            <p:cNvSpPr/>
            <p:nvPr/>
          </p:nvSpPr>
          <p:spPr>
            <a:xfrm>
              <a:off x="1869519" y="2353766"/>
              <a:ext cx="36856" cy="5696"/>
            </a:xfrm>
            <a:custGeom>
              <a:avLst/>
              <a:gdLst>
                <a:gd name="connsiteX0" fmla="*/ 36829 w 36856"/>
                <a:gd name="connsiteY0" fmla="*/ 3937 h 5696"/>
                <a:gd name="connsiteX1" fmla="*/ -28 w 36856"/>
                <a:gd name="connsiteY1" fmla="*/ -7 h 5696"/>
              </a:gdLst>
              <a:ahLst/>
              <a:cxnLst>
                <a:cxn ang="0">
                  <a:pos x="connsiteX0" y="connsiteY0"/>
                </a:cxn>
                <a:cxn ang="0">
                  <a:pos x="connsiteX1" y="connsiteY1"/>
                </a:cxn>
              </a:cxnLst>
              <a:rect l="l" t="t" r="r" b="b"/>
              <a:pathLst>
                <a:path w="36856" h="5696">
                  <a:moveTo>
                    <a:pt x="36829" y="3937"/>
                  </a:moveTo>
                  <a:cubicBezTo>
                    <a:pt x="36829" y="3937"/>
                    <a:pt x="15784" y="9834"/>
                    <a:pt x="-28" y="-7"/>
                  </a:cubicBezTo>
                </a:path>
              </a:pathLst>
            </a:custGeom>
            <a:noFill/>
            <a:ln w="3677" cap="rnd">
              <a:solidFill>
                <a:srgbClr val="263238"/>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8A622BE4-077D-D656-2BEB-B2D163A6D31F}"/>
                </a:ext>
              </a:extLst>
            </p:cNvPr>
            <p:cNvSpPr/>
            <p:nvPr/>
          </p:nvSpPr>
          <p:spPr>
            <a:xfrm>
              <a:off x="1829039" y="2287137"/>
              <a:ext cx="62999" cy="39497"/>
            </a:xfrm>
            <a:custGeom>
              <a:avLst/>
              <a:gdLst>
                <a:gd name="connsiteX0" fmla="*/ 62972 w 62999"/>
                <a:gd name="connsiteY0" fmla="*/ 2825 h 39497"/>
                <a:gd name="connsiteX1" fmla="*/ 20771 w 62999"/>
                <a:gd name="connsiteY1" fmla="*/ 208 h 39497"/>
                <a:gd name="connsiteX2" fmla="*/ 390 w 62999"/>
                <a:gd name="connsiteY2" fmla="*/ 2825 h 39497"/>
                <a:gd name="connsiteX3" fmla="*/ 9604 w 62999"/>
                <a:gd name="connsiteY3" fmla="*/ 35037 h 39497"/>
                <a:gd name="connsiteX4" fmla="*/ 49704 w 62999"/>
                <a:gd name="connsiteY4" fmla="*/ 37027 h 39497"/>
                <a:gd name="connsiteX5" fmla="*/ 61535 w 62999"/>
                <a:gd name="connsiteY5" fmla="*/ 15982 h 39497"/>
                <a:gd name="connsiteX6" fmla="*/ 62972 w 62999"/>
                <a:gd name="connsiteY6" fmla="*/ 2825 h 3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99" h="39497">
                  <a:moveTo>
                    <a:pt x="62972" y="2825"/>
                  </a:moveTo>
                  <a:cubicBezTo>
                    <a:pt x="62972" y="2825"/>
                    <a:pt x="35256" y="208"/>
                    <a:pt x="20771" y="208"/>
                  </a:cubicBezTo>
                  <a:cubicBezTo>
                    <a:pt x="6287" y="208"/>
                    <a:pt x="1053" y="-1119"/>
                    <a:pt x="390" y="2825"/>
                  </a:cubicBezTo>
                  <a:cubicBezTo>
                    <a:pt x="-274" y="6768"/>
                    <a:pt x="-1564" y="27813"/>
                    <a:pt x="9604" y="35037"/>
                  </a:cubicBezTo>
                  <a:cubicBezTo>
                    <a:pt x="20771" y="42261"/>
                    <a:pt x="41153" y="38981"/>
                    <a:pt x="49704" y="37027"/>
                  </a:cubicBezTo>
                  <a:cubicBezTo>
                    <a:pt x="58254" y="35074"/>
                    <a:pt x="60760" y="20589"/>
                    <a:pt x="61535" y="15982"/>
                  </a:cubicBezTo>
                  <a:cubicBezTo>
                    <a:pt x="62309" y="11375"/>
                    <a:pt x="62972" y="2825"/>
                    <a:pt x="62972" y="2825"/>
                  </a:cubicBezTo>
                  <a:close/>
                </a:path>
              </a:pathLst>
            </a:custGeom>
            <a:noFill/>
            <a:ln w="3677" cap="rnd">
              <a:solidFill>
                <a:srgbClr val="263238"/>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D83FD8B3-30F5-789A-7D92-FE58FAF3417C}"/>
                </a:ext>
              </a:extLst>
            </p:cNvPr>
            <p:cNvSpPr/>
            <p:nvPr/>
          </p:nvSpPr>
          <p:spPr>
            <a:xfrm>
              <a:off x="1900184" y="2289086"/>
              <a:ext cx="49976" cy="37704"/>
            </a:xfrm>
            <a:custGeom>
              <a:avLst/>
              <a:gdLst>
                <a:gd name="connsiteX0" fmla="*/ -28 w 49976"/>
                <a:gd name="connsiteY0" fmla="*/ 949 h 37704"/>
                <a:gd name="connsiteX1" fmla="*/ 33475 w 49976"/>
                <a:gd name="connsiteY1" fmla="*/ 138 h 37704"/>
                <a:gd name="connsiteX2" fmla="*/ 49618 w 49976"/>
                <a:gd name="connsiteY2" fmla="*/ 3529 h 37704"/>
                <a:gd name="connsiteX3" fmla="*/ 42247 w 49976"/>
                <a:gd name="connsiteY3" fmla="*/ 34156 h 37704"/>
                <a:gd name="connsiteX4" fmla="*/ 10403 w 49976"/>
                <a:gd name="connsiteY4" fmla="*/ 34414 h 37704"/>
                <a:gd name="connsiteX5" fmla="*/ 1041 w 49976"/>
                <a:gd name="connsiteY5" fmla="*/ 13664 h 37704"/>
                <a:gd name="connsiteX6" fmla="*/ -28 w 49976"/>
                <a:gd name="connsiteY6" fmla="*/ 949 h 3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76" h="37704">
                  <a:moveTo>
                    <a:pt x="-28" y="949"/>
                  </a:moveTo>
                  <a:cubicBezTo>
                    <a:pt x="-28" y="949"/>
                    <a:pt x="22086" y="-452"/>
                    <a:pt x="33475" y="138"/>
                  </a:cubicBezTo>
                  <a:cubicBezTo>
                    <a:pt x="44863" y="728"/>
                    <a:pt x="49102" y="-304"/>
                    <a:pt x="49618" y="3529"/>
                  </a:cubicBezTo>
                  <a:cubicBezTo>
                    <a:pt x="50134" y="7362"/>
                    <a:pt x="51203" y="27670"/>
                    <a:pt x="42247" y="34156"/>
                  </a:cubicBezTo>
                  <a:cubicBezTo>
                    <a:pt x="33290" y="40643"/>
                    <a:pt x="17221" y="36663"/>
                    <a:pt x="10403" y="34414"/>
                  </a:cubicBezTo>
                  <a:cubicBezTo>
                    <a:pt x="3584" y="32166"/>
                    <a:pt x="1557" y="18124"/>
                    <a:pt x="1041" y="13664"/>
                  </a:cubicBezTo>
                  <a:cubicBezTo>
                    <a:pt x="525" y="9205"/>
                    <a:pt x="-28" y="949"/>
                    <a:pt x="-28" y="949"/>
                  </a:cubicBezTo>
                  <a:close/>
                </a:path>
              </a:pathLst>
            </a:custGeom>
            <a:noFill/>
            <a:ln w="3677" cap="rnd">
              <a:solidFill>
                <a:srgbClr val="263238"/>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C4BF305A-2C0F-25C9-EDB4-85CD86F56416}"/>
                </a:ext>
              </a:extLst>
            </p:cNvPr>
            <p:cNvSpPr/>
            <p:nvPr/>
          </p:nvSpPr>
          <p:spPr>
            <a:xfrm>
              <a:off x="1795290" y="2289968"/>
              <a:ext cx="34202" cy="17101"/>
            </a:xfrm>
            <a:custGeom>
              <a:avLst/>
              <a:gdLst>
                <a:gd name="connsiteX0" fmla="*/ 34203 w 34202"/>
                <a:gd name="connsiteY0" fmla="*/ 0 h 17101"/>
                <a:gd name="connsiteX1" fmla="*/ 0 w 34202"/>
                <a:gd name="connsiteY1" fmla="*/ 17101 h 17101"/>
              </a:gdLst>
              <a:ahLst/>
              <a:cxnLst>
                <a:cxn ang="0">
                  <a:pos x="connsiteX0" y="connsiteY0"/>
                </a:cxn>
                <a:cxn ang="0">
                  <a:pos x="connsiteX1" y="connsiteY1"/>
                </a:cxn>
              </a:cxnLst>
              <a:rect l="l" t="t" r="r" b="b"/>
              <a:pathLst>
                <a:path w="34202" h="17101">
                  <a:moveTo>
                    <a:pt x="34203" y="0"/>
                  </a:moveTo>
                  <a:lnTo>
                    <a:pt x="0" y="17101"/>
                  </a:lnTo>
                </a:path>
              </a:pathLst>
            </a:custGeom>
            <a:ln w="3677" cap="rnd">
              <a:solidFill>
                <a:srgbClr val="263238"/>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3DDFAE8B-E98A-2D6A-0F12-D3CCD77BDCED}"/>
                </a:ext>
              </a:extLst>
            </p:cNvPr>
            <p:cNvSpPr/>
            <p:nvPr/>
          </p:nvSpPr>
          <p:spPr>
            <a:xfrm>
              <a:off x="1892038" y="2289968"/>
              <a:ext cx="8845" cy="3685"/>
            </a:xfrm>
            <a:custGeom>
              <a:avLst/>
              <a:gdLst>
                <a:gd name="connsiteX0" fmla="*/ 0 w 8845"/>
                <a:gd name="connsiteY0" fmla="*/ 0 h 3685"/>
                <a:gd name="connsiteX1" fmla="*/ 8846 w 8845"/>
                <a:gd name="connsiteY1" fmla="*/ 0 h 3685"/>
              </a:gdLst>
              <a:ahLst/>
              <a:cxnLst>
                <a:cxn ang="0">
                  <a:pos x="connsiteX0" y="connsiteY0"/>
                </a:cxn>
                <a:cxn ang="0">
                  <a:pos x="connsiteX1" y="connsiteY1"/>
                </a:cxn>
              </a:cxnLst>
              <a:rect l="l" t="t" r="r" b="b"/>
              <a:pathLst>
                <a:path w="8845" h="3685">
                  <a:moveTo>
                    <a:pt x="0" y="0"/>
                  </a:moveTo>
                  <a:lnTo>
                    <a:pt x="8846" y="0"/>
                  </a:lnTo>
                </a:path>
              </a:pathLst>
            </a:custGeom>
            <a:ln w="3677" cap="rnd">
              <a:solidFill>
                <a:srgbClr val="263238"/>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16517E1A-09C5-4E2B-20C1-7C32491C4A65}"/>
                </a:ext>
              </a:extLst>
            </p:cNvPr>
            <p:cNvSpPr/>
            <p:nvPr/>
          </p:nvSpPr>
          <p:spPr>
            <a:xfrm>
              <a:off x="1783773" y="2306823"/>
              <a:ext cx="30572" cy="36819"/>
            </a:xfrm>
            <a:custGeom>
              <a:avLst/>
              <a:gdLst>
                <a:gd name="connsiteX0" fmla="*/ 30544 w 30572"/>
                <a:gd name="connsiteY0" fmla="*/ 16678 h 36819"/>
                <a:gd name="connsiteX1" fmla="*/ 4745 w 30572"/>
                <a:gd name="connsiteY1" fmla="*/ 240 h 36819"/>
                <a:gd name="connsiteX2" fmla="*/ 12116 w 30572"/>
                <a:gd name="connsiteY2" fmla="*/ 35069 h 36819"/>
                <a:gd name="connsiteX3" fmla="*/ 29844 w 30572"/>
                <a:gd name="connsiteY3" fmla="*/ 33779 h 36819"/>
              </a:gdLst>
              <a:ahLst/>
              <a:cxnLst>
                <a:cxn ang="0">
                  <a:pos x="connsiteX0" y="connsiteY0"/>
                </a:cxn>
                <a:cxn ang="0">
                  <a:pos x="connsiteX1" y="connsiteY1"/>
                </a:cxn>
                <a:cxn ang="0">
                  <a:pos x="connsiteX2" y="connsiteY2"/>
                </a:cxn>
                <a:cxn ang="0">
                  <a:pos x="connsiteX3" y="connsiteY3"/>
                </a:cxn>
              </a:cxnLst>
              <a:rect l="l" t="t" r="r" b="b"/>
              <a:pathLst>
                <a:path w="30572" h="36819">
                  <a:moveTo>
                    <a:pt x="30544" y="16678"/>
                  </a:moveTo>
                  <a:cubicBezTo>
                    <a:pt x="30544" y="16678"/>
                    <a:pt x="15433" y="-2377"/>
                    <a:pt x="4745" y="240"/>
                  </a:cubicBezTo>
                  <a:cubicBezTo>
                    <a:pt x="-5943" y="2857"/>
                    <a:pt x="3455" y="30499"/>
                    <a:pt x="12116" y="35069"/>
                  </a:cubicBezTo>
                  <a:cubicBezTo>
                    <a:pt x="20777" y="39639"/>
                    <a:pt x="29844" y="33779"/>
                    <a:pt x="29844" y="33779"/>
                  </a:cubicBezTo>
                </a:path>
              </a:pathLst>
            </a:custGeom>
            <a:solidFill>
              <a:srgbClr val="FFFFFF"/>
            </a:solidFill>
            <a:ln w="3677" cap="rnd">
              <a:solidFill>
                <a:srgbClr val="263238"/>
              </a:solid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455440A3-6728-0809-6C31-39B52A3CCF0F}"/>
                </a:ext>
              </a:extLst>
            </p:cNvPr>
            <p:cNvSpPr/>
            <p:nvPr/>
          </p:nvSpPr>
          <p:spPr>
            <a:xfrm>
              <a:off x="1859900" y="2300730"/>
              <a:ext cx="7371" cy="13710"/>
            </a:xfrm>
            <a:custGeom>
              <a:avLst/>
              <a:gdLst>
                <a:gd name="connsiteX0" fmla="*/ 7344 w 7371"/>
                <a:gd name="connsiteY0" fmla="*/ 6848 h 13710"/>
                <a:gd name="connsiteX1" fmla="*/ 3658 w 7371"/>
                <a:gd name="connsiteY1" fmla="*/ 13704 h 13710"/>
                <a:gd name="connsiteX2" fmla="*/ -28 w 7371"/>
                <a:gd name="connsiteY2" fmla="*/ 6848 h 13710"/>
                <a:gd name="connsiteX3" fmla="*/ 3658 w 7371"/>
                <a:gd name="connsiteY3" fmla="*/ -7 h 13710"/>
                <a:gd name="connsiteX4" fmla="*/ 7344 w 7371"/>
                <a:gd name="connsiteY4" fmla="*/ 6848 h 13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 h="13710">
                  <a:moveTo>
                    <a:pt x="7344" y="6848"/>
                  </a:moveTo>
                  <a:cubicBezTo>
                    <a:pt x="7344" y="10534"/>
                    <a:pt x="5759" y="13704"/>
                    <a:pt x="3658" y="13704"/>
                  </a:cubicBezTo>
                  <a:cubicBezTo>
                    <a:pt x="1557" y="13704"/>
                    <a:pt x="-28" y="10644"/>
                    <a:pt x="-28" y="6848"/>
                  </a:cubicBezTo>
                  <a:cubicBezTo>
                    <a:pt x="-28" y="3052"/>
                    <a:pt x="1557" y="-7"/>
                    <a:pt x="3658" y="-7"/>
                  </a:cubicBezTo>
                  <a:cubicBezTo>
                    <a:pt x="5759" y="-7"/>
                    <a:pt x="7344" y="3052"/>
                    <a:pt x="7344" y="6848"/>
                  </a:cubicBezTo>
                  <a:close/>
                </a:path>
              </a:pathLst>
            </a:custGeom>
            <a:solidFill>
              <a:srgbClr val="263238"/>
            </a:solidFill>
            <a:ln w="3677"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22C5587-4DE7-10B4-E845-FFE763AC0F29}"/>
                </a:ext>
              </a:extLst>
            </p:cNvPr>
            <p:cNvSpPr/>
            <p:nvPr/>
          </p:nvSpPr>
          <p:spPr>
            <a:xfrm>
              <a:off x="1912825" y="2300730"/>
              <a:ext cx="7150" cy="13710"/>
            </a:xfrm>
            <a:custGeom>
              <a:avLst/>
              <a:gdLst>
                <a:gd name="connsiteX0" fmla="*/ 7150 w 7150"/>
                <a:gd name="connsiteY0" fmla="*/ 6855 h 13710"/>
                <a:gd name="connsiteX1" fmla="*/ 3575 w 7150"/>
                <a:gd name="connsiteY1" fmla="*/ 13711 h 13710"/>
                <a:gd name="connsiteX2" fmla="*/ 0 w 7150"/>
                <a:gd name="connsiteY2" fmla="*/ 6855 h 13710"/>
                <a:gd name="connsiteX3" fmla="*/ 3575 w 7150"/>
                <a:gd name="connsiteY3" fmla="*/ 0 h 13710"/>
                <a:gd name="connsiteX4" fmla="*/ 7150 w 7150"/>
                <a:gd name="connsiteY4" fmla="*/ 6855 h 13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 h="13710">
                  <a:moveTo>
                    <a:pt x="7150" y="6855"/>
                  </a:moveTo>
                  <a:cubicBezTo>
                    <a:pt x="7150" y="10641"/>
                    <a:pt x="5549" y="13711"/>
                    <a:pt x="3575" y="13711"/>
                  </a:cubicBezTo>
                  <a:cubicBezTo>
                    <a:pt x="1601" y="13711"/>
                    <a:pt x="0" y="10641"/>
                    <a:pt x="0" y="6855"/>
                  </a:cubicBezTo>
                  <a:cubicBezTo>
                    <a:pt x="0" y="3069"/>
                    <a:pt x="1601" y="0"/>
                    <a:pt x="3575" y="0"/>
                  </a:cubicBezTo>
                  <a:cubicBezTo>
                    <a:pt x="5549" y="0"/>
                    <a:pt x="7150" y="3069"/>
                    <a:pt x="7150" y="6855"/>
                  </a:cubicBezTo>
                  <a:close/>
                </a:path>
              </a:pathLst>
            </a:custGeom>
            <a:solidFill>
              <a:srgbClr val="263238"/>
            </a:solidFill>
            <a:ln w="3677"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3ACE211-DB7D-942C-C569-B3984BEF5771}"/>
                </a:ext>
              </a:extLst>
            </p:cNvPr>
            <p:cNvSpPr/>
            <p:nvPr/>
          </p:nvSpPr>
          <p:spPr>
            <a:xfrm>
              <a:off x="1848069" y="2281499"/>
              <a:ext cx="33465" cy="2903"/>
            </a:xfrm>
            <a:custGeom>
              <a:avLst/>
              <a:gdLst>
                <a:gd name="connsiteX0" fmla="*/ -28 w 33465"/>
                <a:gd name="connsiteY0" fmla="*/ 1828 h 2903"/>
                <a:gd name="connsiteX1" fmla="*/ 33438 w 33465"/>
                <a:gd name="connsiteY1" fmla="*/ 2897 h 2903"/>
              </a:gdLst>
              <a:ahLst/>
              <a:cxnLst>
                <a:cxn ang="0">
                  <a:pos x="connsiteX0" y="connsiteY0"/>
                </a:cxn>
                <a:cxn ang="0">
                  <a:pos x="connsiteX1" y="connsiteY1"/>
                </a:cxn>
              </a:cxnLst>
              <a:rect l="l" t="t" r="r" b="b"/>
              <a:pathLst>
                <a:path w="33465" h="2903">
                  <a:moveTo>
                    <a:pt x="-28" y="1828"/>
                  </a:moveTo>
                  <a:cubicBezTo>
                    <a:pt x="11011" y="-940"/>
                    <a:pt x="22598" y="-571"/>
                    <a:pt x="33438" y="2897"/>
                  </a:cubicBezTo>
                </a:path>
              </a:pathLst>
            </a:custGeom>
            <a:noFill/>
            <a:ln w="3677" cap="rnd">
              <a:solidFill>
                <a:srgbClr val="263238"/>
              </a:solid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3AC8B8A1-B96E-5CAB-FC3A-A1D884F31C0F}"/>
                </a:ext>
              </a:extLst>
            </p:cNvPr>
            <p:cNvSpPr/>
            <p:nvPr/>
          </p:nvSpPr>
          <p:spPr>
            <a:xfrm>
              <a:off x="1908403" y="2281884"/>
              <a:ext cx="20307" cy="2924"/>
            </a:xfrm>
            <a:custGeom>
              <a:avLst/>
              <a:gdLst>
                <a:gd name="connsiteX0" fmla="*/ -28 w 20307"/>
                <a:gd name="connsiteY0" fmla="*/ 2917 h 2924"/>
                <a:gd name="connsiteX1" fmla="*/ 20280 w 20307"/>
                <a:gd name="connsiteY1" fmla="*/ 743 h 2924"/>
              </a:gdLst>
              <a:ahLst/>
              <a:cxnLst>
                <a:cxn ang="0">
                  <a:pos x="connsiteX0" y="connsiteY0"/>
                </a:cxn>
                <a:cxn ang="0">
                  <a:pos x="connsiteX1" y="connsiteY1"/>
                </a:cxn>
              </a:cxnLst>
              <a:rect l="l" t="t" r="r" b="b"/>
              <a:pathLst>
                <a:path w="20307" h="2924">
                  <a:moveTo>
                    <a:pt x="-28" y="2917"/>
                  </a:moveTo>
                  <a:cubicBezTo>
                    <a:pt x="6326" y="6"/>
                    <a:pt x="13454" y="-757"/>
                    <a:pt x="20280" y="743"/>
                  </a:cubicBezTo>
                </a:path>
              </a:pathLst>
            </a:custGeom>
            <a:noFill/>
            <a:ln w="3677" cap="rnd">
              <a:solidFill>
                <a:srgbClr val="263238"/>
              </a:solid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A2FEE715-6FE8-ABA8-62E8-B475869B278D}"/>
                </a:ext>
              </a:extLst>
            </p:cNvPr>
            <p:cNvSpPr/>
            <p:nvPr/>
          </p:nvSpPr>
          <p:spPr>
            <a:xfrm>
              <a:off x="1686629" y="2803436"/>
              <a:ext cx="162766" cy="78521"/>
            </a:xfrm>
            <a:custGeom>
              <a:avLst/>
              <a:gdLst>
                <a:gd name="connsiteX0" fmla="*/ 161965 w 162766"/>
                <a:gd name="connsiteY0" fmla="*/ 62996 h 78521"/>
                <a:gd name="connsiteX1" fmla="*/ 162739 w 162766"/>
                <a:gd name="connsiteY1" fmla="*/ 76522 h 78521"/>
                <a:gd name="connsiteX2" fmla="*/ 88031 w 162766"/>
                <a:gd name="connsiteY2" fmla="*/ 72837 h 78521"/>
                <a:gd name="connsiteX3" fmla="*/ 1234 w 162766"/>
                <a:gd name="connsiteY3" fmla="*/ 30157 h 78521"/>
                <a:gd name="connsiteX4" fmla="*/ 4920 w 162766"/>
                <a:gd name="connsiteY4" fmla="*/ 266 h 78521"/>
                <a:gd name="connsiteX5" fmla="*/ 9195 w 162766"/>
                <a:gd name="connsiteY5" fmla="*/ 2404 h 78521"/>
                <a:gd name="connsiteX6" fmla="*/ 111619 w 162766"/>
                <a:gd name="connsiteY6" fmla="*/ 49359 h 78521"/>
                <a:gd name="connsiteX7" fmla="*/ 161965 w 162766"/>
                <a:gd name="connsiteY7" fmla="*/ 62996 h 7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66" h="78521">
                  <a:moveTo>
                    <a:pt x="161965" y="62996"/>
                  </a:moveTo>
                  <a:lnTo>
                    <a:pt x="162739" y="76522"/>
                  </a:lnTo>
                  <a:cubicBezTo>
                    <a:pt x="162739" y="76522"/>
                    <a:pt x="131448" y="82898"/>
                    <a:pt x="88031" y="72837"/>
                  </a:cubicBezTo>
                  <a:cubicBezTo>
                    <a:pt x="44614" y="62775"/>
                    <a:pt x="5509" y="35980"/>
                    <a:pt x="1234" y="30157"/>
                  </a:cubicBezTo>
                  <a:cubicBezTo>
                    <a:pt x="-3041" y="24334"/>
                    <a:pt x="4920" y="266"/>
                    <a:pt x="4920" y="266"/>
                  </a:cubicBezTo>
                  <a:cubicBezTo>
                    <a:pt x="4920" y="266"/>
                    <a:pt x="-793" y="-1134"/>
                    <a:pt x="9195" y="2404"/>
                  </a:cubicBezTo>
                  <a:cubicBezTo>
                    <a:pt x="19183" y="5942"/>
                    <a:pt x="58288" y="40108"/>
                    <a:pt x="111619" y="49359"/>
                  </a:cubicBezTo>
                  <a:cubicBezTo>
                    <a:pt x="164950" y="58610"/>
                    <a:pt x="162775" y="55182"/>
                    <a:pt x="161965" y="62996"/>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598FDE74-51EB-6268-DAFC-46D1AADB9F53}"/>
                </a:ext>
              </a:extLst>
            </p:cNvPr>
            <p:cNvSpPr/>
            <p:nvPr/>
          </p:nvSpPr>
          <p:spPr>
            <a:xfrm>
              <a:off x="1635481" y="2386863"/>
              <a:ext cx="221359" cy="479975"/>
            </a:xfrm>
            <a:custGeom>
              <a:avLst/>
              <a:gdLst>
                <a:gd name="connsiteX0" fmla="*/ 172497 w 221359"/>
                <a:gd name="connsiteY0" fmla="*/ -7 h 479975"/>
                <a:gd name="connsiteX1" fmla="*/ 212007 w 221359"/>
                <a:gd name="connsiteY1" fmla="*/ 54319 h 479975"/>
                <a:gd name="connsiteX2" fmla="*/ 219710 w 221359"/>
                <a:gd name="connsiteY2" fmla="*/ 97662 h 479975"/>
                <a:gd name="connsiteX3" fmla="*/ 216024 w 221359"/>
                <a:gd name="connsiteY3" fmla="*/ 112405 h 479975"/>
                <a:gd name="connsiteX4" fmla="*/ 216024 w 221359"/>
                <a:gd name="connsiteY4" fmla="*/ 459261 h 479975"/>
                <a:gd name="connsiteX5" fmla="*/ 213260 w 221359"/>
                <a:gd name="connsiteY5" fmla="*/ 479569 h 479975"/>
                <a:gd name="connsiteX6" fmla="*/ 108478 w 221359"/>
                <a:gd name="connsiteY6" fmla="*/ 457086 h 479975"/>
                <a:gd name="connsiteX7" fmla="*/ 53193 w 221359"/>
                <a:gd name="connsiteY7" fmla="*/ 420856 h 479975"/>
                <a:gd name="connsiteX8" fmla="*/ 63623 w 221359"/>
                <a:gd name="connsiteY8" fmla="*/ 336345 h 479975"/>
                <a:gd name="connsiteX9" fmla="*/ 68009 w 221359"/>
                <a:gd name="connsiteY9" fmla="*/ 289168 h 479975"/>
                <a:gd name="connsiteX10" fmla="*/ -28 w 221359"/>
                <a:gd name="connsiteY10" fmla="*/ 289500 h 479975"/>
                <a:gd name="connsiteX11" fmla="*/ 44421 w 221359"/>
                <a:gd name="connsiteY11" fmla="*/ 86790 h 479975"/>
                <a:gd name="connsiteX12" fmla="*/ 156907 w 221359"/>
                <a:gd name="connsiteY12" fmla="*/ 21480 h 479975"/>
                <a:gd name="connsiteX13" fmla="*/ 172497 w 221359"/>
                <a:gd name="connsiteY13" fmla="*/ -7 h 47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359" h="479975">
                  <a:moveTo>
                    <a:pt x="172497" y="-7"/>
                  </a:moveTo>
                  <a:cubicBezTo>
                    <a:pt x="172497" y="-7"/>
                    <a:pt x="199402" y="37329"/>
                    <a:pt x="212007" y="54319"/>
                  </a:cubicBezTo>
                  <a:cubicBezTo>
                    <a:pt x="224612" y="71310"/>
                    <a:pt x="221332" y="92171"/>
                    <a:pt x="219710" y="97662"/>
                  </a:cubicBezTo>
                  <a:cubicBezTo>
                    <a:pt x="218088" y="103154"/>
                    <a:pt x="216024" y="112405"/>
                    <a:pt x="216024" y="112405"/>
                  </a:cubicBezTo>
                  <a:lnTo>
                    <a:pt x="216024" y="459261"/>
                  </a:lnTo>
                  <a:cubicBezTo>
                    <a:pt x="216024" y="459261"/>
                    <a:pt x="220963" y="477910"/>
                    <a:pt x="213260" y="479569"/>
                  </a:cubicBezTo>
                  <a:cubicBezTo>
                    <a:pt x="205557" y="481227"/>
                    <a:pt x="149609" y="478463"/>
                    <a:pt x="108478" y="457086"/>
                  </a:cubicBezTo>
                  <a:cubicBezTo>
                    <a:pt x="67346" y="435709"/>
                    <a:pt x="53193" y="420856"/>
                    <a:pt x="53193" y="420856"/>
                  </a:cubicBezTo>
                  <a:lnTo>
                    <a:pt x="63623" y="336345"/>
                  </a:lnTo>
                  <a:lnTo>
                    <a:pt x="68009" y="289168"/>
                  </a:lnTo>
                  <a:lnTo>
                    <a:pt x="-28" y="289500"/>
                  </a:lnTo>
                  <a:cubicBezTo>
                    <a:pt x="-28" y="289500"/>
                    <a:pt x="40035" y="97110"/>
                    <a:pt x="44421" y="86790"/>
                  </a:cubicBezTo>
                  <a:cubicBezTo>
                    <a:pt x="48807" y="76470"/>
                    <a:pt x="156907" y="21480"/>
                    <a:pt x="156907" y="21480"/>
                  </a:cubicBezTo>
                  <a:cubicBezTo>
                    <a:pt x="156907" y="21480"/>
                    <a:pt x="158234" y="3568"/>
                    <a:pt x="172497" y="-7"/>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C1B1F3ED-6988-F5BE-B458-3028C1EC1E51}"/>
                </a:ext>
              </a:extLst>
            </p:cNvPr>
            <p:cNvSpPr/>
            <p:nvPr/>
          </p:nvSpPr>
          <p:spPr>
            <a:xfrm>
              <a:off x="1943269" y="2533331"/>
              <a:ext cx="921" cy="9177"/>
            </a:xfrm>
            <a:custGeom>
              <a:avLst/>
              <a:gdLst>
                <a:gd name="connsiteX0" fmla="*/ 921 w 921"/>
                <a:gd name="connsiteY0" fmla="*/ 9177 h 9177"/>
                <a:gd name="connsiteX1" fmla="*/ 0 w 921"/>
                <a:gd name="connsiteY1" fmla="*/ 0 h 9177"/>
              </a:gdLst>
              <a:ahLst/>
              <a:cxnLst>
                <a:cxn ang="0">
                  <a:pos x="connsiteX0" y="connsiteY0"/>
                </a:cxn>
                <a:cxn ang="0">
                  <a:pos x="connsiteX1" y="connsiteY1"/>
                </a:cxn>
              </a:cxnLst>
              <a:rect l="l" t="t" r="r" b="b"/>
              <a:pathLst>
                <a:path w="921" h="9177">
                  <a:moveTo>
                    <a:pt x="921" y="9177"/>
                  </a:moveTo>
                  <a:lnTo>
                    <a:pt x="0" y="0"/>
                  </a:lnTo>
                </a:path>
              </a:pathLst>
            </a:custGeom>
            <a:ln w="3677" cap="rnd">
              <a:solidFill>
                <a:srgbClr val="263238"/>
              </a:solid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9D6450CD-5926-7101-57E2-538377342CF8}"/>
                </a:ext>
              </a:extLst>
            </p:cNvPr>
            <p:cNvSpPr/>
            <p:nvPr/>
          </p:nvSpPr>
          <p:spPr>
            <a:xfrm>
              <a:off x="1945517" y="2556108"/>
              <a:ext cx="12862" cy="130619"/>
            </a:xfrm>
            <a:custGeom>
              <a:avLst/>
              <a:gdLst>
                <a:gd name="connsiteX0" fmla="*/ 12863 w 12862"/>
                <a:gd name="connsiteY0" fmla="*/ 130619 h 130619"/>
                <a:gd name="connsiteX1" fmla="*/ 0 w 12862"/>
                <a:gd name="connsiteY1" fmla="*/ 0 h 130619"/>
              </a:gdLst>
              <a:ahLst/>
              <a:cxnLst>
                <a:cxn ang="0">
                  <a:pos x="connsiteX0" y="connsiteY0"/>
                </a:cxn>
                <a:cxn ang="0">
                  <a:pos x="connsiteX1" y="connsiteY1"/>
                </a:cxn>
              </a:cxnLst>
              <a:rect l="l" t="t" r="r" b="b"/>
              <a:pathLst>
                <a:path w="12862" h="130619">
                  <a:moveTo>
                    <a:pt x="12863" y="130619"/>
                  </a:moveTo>
                  <a:lnTo>
                    <a:pt x="0" y="0"/>
                  </a:lnTo>
                </a:path>
              </a:pathLst>
            </a:custGeom>
            <a:ln w="3677" cap="rnd">
              <a:solidFill>
                <a:srgbClr val="263238"/>
              </a:solid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919DEA14-AD32-4E21-4552-4B03620A7DA3}"/>
                </a:ext>
              </a:extLst>
            </p:cNvPr>
            <p:cNvSpPr/>
            <p:nvPr/>
          </p:nvSpPr>
          <p:spPr>
            <a:xfrm>
              <a:off x="1703223" y="2553491"/>
              <a:ext cx="12826" cy="122547"/>
            </a:xfrm>
            <a:custGeom>
              <a:avLst/>
              <a:gdLst>
                <a:gd name="connsiteX0" fmla="*/ 0 w 12826"/>
                <a:gd name="connsiteY0" fmla="*/ 122548 h 122547"/>
                <a:gd name="connsiteX1" fmla="*/ 12826 w 12826"/>
                <a:gd name="connsiteY1" fmla="*/ 0 h 122547"/>
              </a:gdLst>
              <a:ahLst/>
              <a:cxnLst>
                <a:cxn ang="0">
                  <a:pos x="connsiteX0" y="connsiteY0"/>
                </a:cxn>
                <a:cxn ang="0">
                  <a:pos x="connsiteX1" y="connsiteY1"/>
                </a:cxn>
              </a:cxnLst>
              <a:rect l="l" t="t" r="r" b="b"/>
              <a:pathLst>
                <a:path w="12826" h="122547">
                  <a:moveTo>
                    <a:pt x="0" y="122548"/>
                  </a:moveTo>
                  <a:lnTo>
                    <a:pt x="12826" y="0"/>
                  </a:lnTo>
                </a:path>
              </a:pathLst>
            </a:custGeom>
            <a:ln w="3677" cap="rnd">
              <a:solidFill>
                <a:srgbClr val="263238"/>
              </a:solidFill>
              <a:prstDash val="solid"/>
              <a:round/>
            </a:ln>
          </p:spPr>
          <p:txBody>
            <a:bodyPr rtlCol="0" anchor="ctr"/>
            <a:lstStyle/>
            <a:p>
              <a:endParaRPr lang="en-US"/>
            </a:p>
          </p:txBody>
        </p:sp>
        <p:sp>
          <p:nvSpPr>
            <p:cNvPr id="278" name="Freeform: Shape 277">
              <a:extLst>
                <a:ext uri="{FF2B5EF4-FFF2-40B4-BE49-F238E27FC236}">
                  <a16:creationId xmlns:a16="http://schemas.microsoft.com/office/drawing/2014/main" id="{976DA172-81DA-2F6C-A470-B45883D1B187}"/>
                </a:ext>
              </a:extLst>
            </p:cNvPr>
            <p:cNvSpPr/>
            <p:nvPr/>
          </p:nvSpPr>
          <p:spPr>
            <a:xfrm>
              <a:off x="1630410" y="2649288"/>
              <a:ext cx="62292" cy="84096"/>
            </a:xfrm>
            <a:custGeom>
              <a:avLst/>
              <a:gdLst>
                <a:gd name="connsiteX0" fmla="*/ 54357 w 62292"/>
                <a:gd name="connsiteY0" fmla="*/ 1350 h 84096"/>
                <a:gd name="connsiteX1" fmla="*/ 25498 w 62292"/>
                <a:gd name="connsiteY1" fmla="*/ 1350 h 84096"/>
                <a:gd name="connsiteX2" fmla="*/ 67 w 62292"/>
                <a:gd name="connsiteY2" fmla="*/ 45873 h 84096"/>
                <a:gd name="connsiteX3" fmla="*/ 18496 w 62292"/>
                <a:gd name="connsiteY3" fmla="*/ 80592 h 84096"/>
                <a:gd name="connsiteX4" fmla="*/ 50782 w 62292"/>
                <a:gd name="connsiteY4" fmla="*/ 77643 h 84096"/>
                <a:gd name="connsiteX5" fmla="*/ 61839 w 62292"/>
                <a:gd name="connsiteY5" fmla="*/ 21400 h 84096"/>
                <a:gd name="connsiteX6" fmla="*/ 54357 w 62292"/>
                <a:gd name="connsiteY6" fmla="*/ 1350 h 8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2" h="84096">
                  <a:moveTo>
                    <a:pt x="54357" y="1350"/>
                  </a:moveTo>
                  <a:cubicBezTo>
                    <a:pt x="44822" y="-459"/>
                    <a:pt x="35033" y="-459"/>
                    <a:pt x="25498" y="1350"/>
                  </a:cubicBezTo>
                  <a:cubicBezTo>
                    <a:pt x="8876" y="4299"/>
                    <a:pt x="1063" y="35111"/>
                    <a:pt x="67" y="45873"/>
                  </a:cubicBezTo>
                  <a:cubicBezTo>
                    <a:pt x="-928" y="56635"/>
                    <a:pt x="5928" y="75358"/>
                    <a:pt x="18496" y="80592"/>
                  </a:cubicBezTo>
                  <a:cubicBezTo>
                    <a:pt x="31064" y="85825"/>
                    <a:pt x="37587" y="85457"/>
                    <a:pt x="50782" y="77643"/>
                  </a:cubicBezTo>
                  <a:cubicBezTo>
                    <a:pt x="63976" y="69829"/>
                    <a:pt x="62539" y="33636"/>
                    <a:pt x="61839" y="21400"/>
                  </a:cubicBezTo>
                  <a:cubicBezTo>
                    <a:pt x="61614" y="14077"/>
                    <a:pt x="58986" y="7030"/>
                    <a:pt x="54357" y="1350"/>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79" name="Freeform: Shape 278">
              <a:extLst>
                <a:ext uri="{FF2B5EF4-FFF2-40B4-BE49-F238E27FC236}">
                  <a16:creationId xmlns:a16="http://schemas.microsoft.com/office/drawing/2014/main" id="{8D5E9BFB-5871-2C5A-2525-8C549E7AFF97}"/>
                </a:ext>
              </a:extLst>
            </p:cNvPr>
            <p:cNvSpPr/>
            <p:nvPr/>
          </p:nvSpPr>
          <p:spPr>
            <a:xfrm>
              <a:off x="1644160" y="2538928"/>
              <a:ext cx="170654" cy="184170"/>
            </a:xfrm>
            <a:custGeom>
              <a:avLst/>
              <a:gdLst>
                <a:gd name="connsiteX0" fmla="*/ 73078 w 170654"/>
                <a:gd name="connsiteY0" fmla="*/ 76328 h 184170"/>
                <a:gd name="connsiteX1" fmla="*/ 78459 w 170654"/>
                <a:gd name="connsiteY1" fmla="*/ 32800 h 184170"/>
                <a:gd name="connsiteX2" fmla="*/ 79417 w 170654"/>
                <a:gd name="connsiteY2" fmla="*/ 4421 h 184170"/>
                <a:gd name="connsiteX3" fmla="*/ 90659 w 170654"/>
                <a:gd name="connsiteY3" fmla="*/ 6853 h 184170"/>
                <a:gd name="connsiteX4" fmla="*/ 94602 w 170654"/>
                <a:gd name="connsiteY4" fmla="*/ 30810 h 184170"/>
                <a:gd name="connsiteX5" fmla="*/ 94602 w 170654"/>
                <a:gd name="connsiteY5" fmla="*/ 41572 h 184170"/>
                <a:gd name="connsiteX6" fmla="*/ 136655 w 170654"/>
                <a:gd name="connsiteY6" fmla="*/ 7849 h 184170"/>
                <a:gd name="connsiteX7" fmla="*/ 152798 w 170654"/>
                <a:gd name="connsiteY7" fmla="*/ 1472 h 184170"/>
                <a:gd name="connsiteX8" fmla="*/ 148855 w 170654"/>
                <a:gd name="connsiteY8" fmla="*/ 12234 h 184170"/>
                <a:gd name="connsiteX9" fmla="*/ 124898 w 170654"/>
                <a:gd name="connsiteY9" fmla="*/ 38034 h 184170"/>
                <a:gd name="connsiteX10" fmla="*/ 120992 w 170654"/>
                <a:gd name="connsiteY10" fmla="*/ 44373 h 184170"/>
                <a:gd name="connsiteX11" fmla="*/ 128363 w 170654"/>
                <a:gd name="connsiteY11" fmla="*/ 43378 h 184170"/>
                <a:gd name="connsiteX12" fmla="*/ 166030 w 170654"/>
                <a:gd name="connsiteY12" fmla="*/ 26756 h 184170"/>
                <a:gd name="connsiteX13" fmla="*/ 170563 w 170654"/>
                <a:gd name="connsiteY13" fmla="*/ 32933 h 184170"/>
                <a:gd name="connsiteX14" fmla="*/ 170416 w 170654"/>
                <a:gd name="connsiteY14" fmla="*/ 33611 h 184170"/>
                <a:gd name="connsiteX15" fmla="*/ 130832 w 170654"/>
                <a:gd name="connsiteY15" fmla="*/ 59411 h 184170"/>
                <a:gd name="connsiteX16" fmla="*/ 130316 w 170654"/>
                <a:gd name="connsiteY16" fmla="*/ 63833 h 184170"/>
                <a:gd name="connsiteX17" fmla="*/ 166988 w 170654"/>
                <a:gd name="connsiteY17" fmla="*/ 61364 h 184170"/>
                <a:gd name="connsiteX18" fmla="*/ 169244 w 170654"/>
                <a:gd name="connsiteY18" fmla="*/ 67589 h 184170"/>
                <a:gd name="connsiteX19" fmla="*/ 167983 w 170654"/>
                <a:gd name="connsiteY19" fmla="*/ 69214 h 184170"/>
                <a:gd name="connsiteX20" fmla="*/ 129837 w 170654"/>
                <a:gd name="connsiteY20" fmla="*/ 77028 h 184170"/>
                <a:gd name="connsiteX21" fmla="*/ 146459 w 170654"/>
                <a:gd name="connsiteY21" fmla="*/ 80456 h 184170"/>
                <a:gd name="connsiteX22" fmla="*/ 159654 w 170654"/>
                <a:gd name="connsiteY22" fmla="*/ 84362 h 184170"/>
                <a:gd name="connsiteX23" fmla="*/ 154273 w 170654"/>
                <a:gd name="connsiteY23" fmla="*/ 88785 h 184170"/>
                <a:gd name="connsiteX24" fmla="*/ 128842 w 170654"/>
                <a:gd name="connsiteY24" fmla="*/ 88785 h 184170"/>
                <a:gd name="connsiteX25" fmla="*/ 103927 w 170654"/>
                <a:gd name="connsiteY25" fmla="*/ 97078 h 184170"/>
                <a:gd name="connsiteX26" fmla="*/ 91212 w 170654"/>
                <a:gd name="connsiteY26" fmla="*/ 102459 h 184170"/>
                <a:gd name="connsiteX27" fmla="*/ 58446 w 170654"/>
                <a:gd name="connsiteY27" fmla="*/ 161650 h 184170"/>
                <a:gd name="connsiteX28" fmla="*/ 23691 w 170654"/>
                <a:gd name="connsiteY28" fmla="*/ 184133 h 184170"/>
                <a:gd name="connsiteX29" fmla="*/ 250 w 170654"/>
                <a:gd name="connsiteY29" fmla="*/ 150962 h 184170"/>
                <a:gd name="connsiteX30" fmla="*/ 41308 w 170654"/>
                <a:gd name="connsiteY30" fmla="*/ 105481 h 184170"/>
                <a:gd name="connsiteX31" fmla="*/ 73078 w 170654"/>
                <a:gd name="connsiteY31" fmla="*/ 76328 h 18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0654" h="184170">
                  <a:moveTo>
                    <a:pt x="73078" y="76328"/>
                  </a:moveTo>
                  <a:cubicBezTo>
                    <a:pt x="73078" y="76328"/>
                    <a:pt x="77943" y="43526"/>
                    <a:pt x="78459" y="32800"/>
                  </a:cubicBezTo>
                  <a:cubicBezTo>
                    <a:pt x="78975" y="22075"/>
                    <a:pt x="77464" y="8807"/>
                    <a:pt x="79417" y="4421"/>
                  </a:cubicBezTo>
                  <a:cubicBezTo>
                    <a:pt x="81371" y="35"/>
                    <a:pt x="88226" y="3942"/>
                    <a:pt x="90659" y="6853"/>
                  </a:cubicBezTo>
                  <a:cubicBezTo>
                    <a:pt x="93091" y="9765"/>
                    <a:pt x="95081" y="24950"/>
                    <a:pt x="94602" y="30810"/>
                  </a:cubicBezTo>
                  <a:cubicBezTo>
                    <a:pt x="94293" y="34393"/>
                    <a:pt x="94293" y="37990"/>
                    <a:pt x="94602" y="41572"/>
                  </a:cubicBezTo>
                  <a:cubicBezTo>
                    <a:pt x="94602" y="41572"/>
                    <a:pt x="132233" y="13709"/>
                    <a:pt x="136655" y="7849"/>
                  </a:cubicBezTo>
                  <a:cubicBezTo>
                    <a:pt x="141078" y="1988"/>
                    <a:pt x="149850" y="-2434"/>
                    <a:pt x="152798" y="1472"/>
                  </a:cubicBezTo>
                  <a:cubicBezTo>
                    <a:pt x="155747" y="5379"/>
                    <a:pt x="152283" y="8844"/>
                    <a:pt x="148855" y="12234"/>
                  </a:cubicBezTo>
                  <a:cubicBezTo>
                    <a:pt x="145427" y="15625"/>
                    <a:pt x="127847" y="35712"/>
                    <a:pt x="124898" y="38034"/>
                  </a:cubicBezTo>
                  <a:cubicBezTo>
                    <a:pt x="123033" y="39744"/>
                    <a:pt x="121681" y="41937"/>
                    <a:pt x="120992" y="44373"/>
                  </a:cubicBezTo>
                  <a:cubicBezTo>
                    <a:pt x="123490" y="44598"/>
                    <a:pt x="126011" y="44259"/>
                    <a:pt x="128363" y="43378"/>
                  </a:cubicBezTo>
                  <a:cubicBezTo>
                    <a:pt x="132785" y="41941"/>
                    <a:pt x="163081" y="26756"/>
                    <a:pt x="166030" y="26756"/>
                  </a:cubicBezTo>
                  <a:cubicBezTo>
                    <a:pt x="168986" y="27209"/>
                    <a:pt x="171017" y="29973"/>
                    <a:pt x="170563" y="32933"/>
                  </a:cubicBezTo>
                  <a:cubicBezTo>
                    <a:pt x="170530" y="33162"/>
                    <a:pt x="170478" y="33386"/>
                    <a:pt x="170416" y="33611"/>
                  </a:cubicBezTo>
                  <a:cubicBezTo>
                    <a:pt x="169458" y="36560"/>
                    <a:pt x="132270" y="59042"/>
                    <a:pt x="130832" y="59411"/>
                  </a:cubicBezTo>
                  <a:cubicBezTo>
                    <a:pt x="129395" y="59779"/>
                    <a:pt x="127884" y="63354"/>
                    <a:pt x="130316" y="63833"/>
                  </a:cubicBezTo>
                  <a:cubicBezTo>
                    <a:pt x="132749" y="64313"/>
                    <a:pt x="163081" y="59411"/>
                    <a:pt x="166988" y="61364"/>
                  </a:cubicBezTo>
                  <a:cubicBezTo>
                    <a:pt x="169329" y="62459"/>
                    <a:pt x="170338" y="65245"/>
                    <a:pt x="169244" y="67589"/>
                  </a:cubicBezTo>
                  <a:cubicBezTo>
                    <a:pt x="168949" y="68216"/>
                    <a:pt x="168518" y="68772"/>
                    <a:pt x="167983" y="69214"/>
                  </a:cubicBezTo>
                  <a:cubicBezTo>
                    <a:pt x="166030" y="70689"/>
                    <a:pt x="129837" y="77028"/>
                    <a:pt x="129837" y="77028"/>
                  </a:cubicBezTo>
                  <a:lnTo>
                    <a:pt x="146459" y="80456"/>
                  </a:lnTo>
                  <a:cubicBezTo>
                    <a:pt x="151361" y="81451"/>
                    <a:pt x="159654" y="81451"/>
                    <a:pt x="159654" y="84362"/>
                  </a:cubicBezTo>
                  <a:cubicBezTo>
                    <a:pt x="159654" y="87274"/>
                    <a:pt x="157700" y="88785"/>
                    <a:pt x="154273" y="88785"/>
                  </a:cubicBezTo>
                  <a:lnTo>
                    <a:pt x="128842" y="88785"/>
                  </a:lnTo>
                  <a:cubicBezTo>
                    <a:pt x="123461" y="88785"/>
                    <a:pt x="112736" y="93171"/>
                    <a:pt x="103927" y="97078"/>
                  </a:cubicBezTo>
                  <a:cubicBezTo>
                    <a:pt x="95118" y="100985"/>
                    <a:pt x="91212" y="102459"/>
                    <a:pt x="91212" y="102459"/>
                  </a:cubicBezTo>
                  <a:cubicBezTo>
                    <a:pt x="91212" y="102459"/>
                    <a:pt x="67218" y="145986"/>
                    <a:pt x="58446" y="161650"/>
                  </a:cubicBezTo>
                  <a:cubicBezTo>
                    <a:pt x="51613" y="174727"/>
                    <a:pt x="38418" y="183259"/>
                    <a:pt x="23691" y="184133"/>
                  </a:cubicBezTo>
                  <a:cubicBezTo>
                    <a:pt x="10975" y="185128"/>
                    <a:pt x="-2109" y="162019"/>
                    <a:pt x="250" y="150962"/>
                  </a:cubicBezTo>
                  <a:cubicBezTo>
                    <a:pt x="2609" y="139905"/>
                    <a:pt x="23212" y="114769"/>
                    <a:pt x="41308" y="105481"/>
                  </a:cubicBezTo>
                  <a:cubicBezTo>
                    <a:pt x="59404" y="96193"/>
                    <a:pt x="64749" y="87164"/>
                    <a:pt x="73078" y="76328"/>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1ECE1FA4-E4E6-54A3-A70D-AF35A81C5C11}"/>
                </a:ext>
              </a:extLst>
            </p:cNvPr>
            <p:cNvSpPr/>
            <p:nvPr/>
          </p:nvSpPr>
          <p:spPr>
            <a:xfrm>
              <a:off x="1957753" y="2637439"/>
              <a:ext cx="51045" cy="86985"/>
            </a:xfrm>
            <a:custGeom>
              <a:avLst/>
              <a:gdLst>
                <a:gd name="connsiteX0" fmla="*/ 51018 w 51045"/>
                <a:gd name="connsiteY0" fmla="*/ 18875 h 86985"/>
                <a:gd name="connsiteX1" fmla="*/ 27246 w 51045"/>
                <a:gd name="connsiteY1" fmla="*/ 5 h 86985"/>
                <a:gd name="connsiteX2" fmla="*/ -28 w 51045"/>
                <a:gd name="connsiteY2" fmla="*/ 44048 h 86985"/>
                <a:gd name="connsiteX3" fmla="*/ 6275 w 51045"/>
                <a:gd name="connsiteY3" fmla="*/ 85991 h 86985"/>
                <a:gd name="connsiteX4" fmla="*/ 28647 w 51045"/>
                <a:gd name="connsiteY4" fmla="*/ 74934 h 86985"/>
                <a:gd name="connsiteX5" fmla="*/ 51018 w 51045"/>
                <a:gd name="connsiteY5" fmla="*/ 18875 h 8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45" h="86985">
                  <a:moveTo>
                    <a:pt x="51018" y="18875"/>
                  </a:moveTo>
                  <a:cubicBezTo>
                    <a:pt x="51018" y="18875"/>
                    <a:pt x="37050" y="705"/>
                    <a:pt x="27246" y="5"/>
                  </a:cubicBezTo>
                  <a:cubicBezTo>
                    <a:pt x="17442" y="-696"/>
                    <a:pt x="-28" y="30743"/>
                    <a:pt x="-28" y="44048"/>
                  </a:cubicBezTo>
                  <a:cubicBezTo>
                    <a:pt x="-28" y="57353"/>
                    <a:pt x="672" y="82489"/>
                    <a:pt x="6275" y="85991"/>
                  </a:cubicBezTo>
                  <a:cubicBezTo>
                    <a:pt x="11877" y="89492"/>
                    <a:pt x="22344" y="83189"/>
                    <a:pt x="28647" y="74934"/>
                  </a:cubicBezTo>
                  <a:cubicBezTo>
                    <a:pt x="34949" y="66678"/>
                    <a:pt x="51018" y="18875"/>
                    <a:pt x="51018" y="18875"/>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92BB3D80-6453-D291-3B1B-90781271297C}"/>
                </a:ext>
              </a:extLst>
            </p:cNvPr>
            <p:cNvSpPr/>
            <p:nvPr/>
          </p:nvSpPr>
          <p:spPr>
            <a:xfrm>
              <a:off x="2160648" y="2555892"/>
              <a:ext cx="8584" cy="31543"/>
            </a:xfrm>
            <a:custGeom>
              <a:avLst/>
              <a:gdLst>
                <a:gd name="connsiteX0" fmla="*/ 8449 w 8584"/>
                <a:gd name="connsiteY0" fmla="*/ 14178 h 31543"/>
                <a:gd name="connsiteX1" fmla="*/ 6422 w 8584"/>
                <a:gd name="connsiteY1" fmla="*/ 25 h 31543"/>
                <a:gd name="connsiteX2" fmla="*/ 2405 w 8584"/>
                <a:gd name="connsiteY2" fmla="*/ 9718 h 31543"/>
                <a:gd name="connsiteX3" fmla="*/ -28 w 8584"/>
                <a:gd name="connsiteY3" fmla="*/ 31537 h 31543"/>
              </a:gdLst>
              <a:ahLst/>
              <a:cxnLst>
                <a:cxn ang="0">
                  <a:pos x="connsiteX0" y="connsiteY0"/>
                </a:cxn>
                <a:cxn ang="0">
                  <a:pos x="connsiteX1" y="connsiteY1"/>
                </a:cxn>
                <a:cxn ang="0">
                  <a:pos x="connsiteX2" y="connsiteY2"/>
                </a:cxn>
                <a:cxn ang="0">
                  <a:pos x="connsiteX3" y="connsiteY3"/>
                </a:cxn>
              </a:cxnLst>
              <a:rect l="l" t="t" r="r" b="b"/>
              <a:pathLst>
                <a:path w="8584" h="31543">
                  <a:moveTo>
                    <a:pt x="8449" y="14178"/>
                  </a:moveTo>
                  <a:cubicBezTo>
                    <a:pt x="8449" y="14178"/>
                    <a:pt x="9260" y="-786"/>
                    <a:pt x="6422" y="25"/>
                  </a:cubicBezTo>
                  <a:cubicBezTo>
                    <a:pt x="3584" y="836"/>
                    <a:pt x="1594" y="2863"/>
                    <a:pt x="2405" y="9718"/>
                  </a:cubicBezTo>
                  <a:cubicBezTo>
                    <a:pt x="2397" y="17060"/>
                    <a:pt x="1583" y="24376"/>
                    <a:pt x="-28" y="3153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7E3E1870-486C-F27B-6807-F80F20BD303A}"/>
                </a:ext>
              </a:extLst>
            </p:cNvPr>
            <p:cNvSpPr/>
            <p:nvPr/>
          </p:nvSpPr>
          <p:spPr>
            <a:xfrm>
              <a:off x="1973069" y="2554068"/>
              <a:ext cx="205379" cy="160450"/>
            </a:xfrm>
            <a:custGeom>
              <a:avLst/>
              <a:gdLst>
                <a:gd name="connsiteX0" fmla="*/ 21402 w 205379"/>
                <a:gd name="connsiteY0" fmla="*/ 97233 h 160450"/>
                <a:gd name="connsiteX1" fmla="*/ -11 w 205379"/>
                <a:gd name="connsiteY1" fmla="*/ 148574 h 160450"/>
                <a:gd name="connsiteX2" fmla="*/ 27078 w 205379"/>
                <a:gd name="connsiteY2" fmla="*/ 158268 h 160450"/>
                <a:gd name="connsiteX3" fmla="*/ 168127 w 205379"/>
                <a:gd name="connsiteY3" fmla="*/ 83486 h 160450"/>
                <a:gd name="connsiteX4" fmla="*/ 199676 w 205379"/>
                <a:gd name="connsiteY4" fmla="*/ 30523 h 160450"/>
                <a:gd name="connsiteX5" fmla="*/ 205315 w 205379"/>
                <a:gd name="connsiteY5" fmla="*/ 1849 h 160450"/>
                <a:gd name="connsiteX6" fmla="*/ 199676 w 205379"/>
                <a:gd name="connsiteY6" fmla="*/ 3876 h 160450"/>
                <a:gd name="connsiteX7" fmla="*/ 183902 w 205379"/>
                <a:gd name="connsiteY7" fmla="*/ 34983 h 160450"/>
                <a:gd name="connsiteX8" fmla="*/ 163705 w 205379"/>
                <a:gd name="connsiteY8" fmla="*/ 44676 h 160450"/>
                <a:gd name="connsiteX9" fmla="*/ 176236 w 205379"/>
                <a:gd name="connsiteY9" fmla="*/ 20425 h 160450"/>
                <a:gd name="connsiteX10" fmla="*/ 175425 w 205379"/>
                <a:gd name="connsiteY10" fmla="*/ 9921 h 160450"/>
                <a:gd name="connsiteX11" fmla="*/ 153569 w 205379"/>
                <a:gd name="connsiteY11" fmla="*/ 41064 h 160450"/>
                <a:gd name="connsiteX12" fmla="*/ 143876 w 205379"/>
                <a:gd name="connsiteY12" fmla="*/ 70955 h 160450"/>
                <a:gd name="connsiteX13" fmla="*/ 145092 w 205379"/>
                <a:gd name="connsiteY13" fmla="*/ 77442 h 160450"/>
                <a:gd name="connsiteX14" fmla="*/ 80004 w 205379"/>
                <a:gd name="connsiteY14" fmla="*/ 87946 h 160450"/>
                <a:gd name="connsiteX15" fmla="*/ 21402 w 205379"/>
                <a:gd name="connsiteY15" fmla="*/ 97233 h 1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379" h="160450">
                  <a:moveTo>
                    <a:pt x="21402" y="97233"/>
                  </a:moveTo>
                  <a:cubicBezTo>
                    <a:pt x="21402" y="97233"/>
                    <a:pt x="-712" y="137775"/>
                    <a:pt x="-11" y="148574"/>
                  </a:cubicBezTo>
                  <a:cubicBezTo>
                    <a:pt x="689" y="159373"/>
                    <a:pt x="10087" y="163317"/>
                    <a:pt x="27078" y="158268"/>
                  </a:cubicBezTo>
                  <a:cubicBezTo>
                    <a:pt x="44069" y="153218"/>
                    <a:pt x="162488" y="88756"/>
                    <a:pt x="168127" y="83486"/>
                  </a:cubicBezTo>
                  <a:cubicBezTo>
                    <a:pt x="173766" y="78215"/>
                    <a:pt x="193190" y="37821"/>
                    <a:pt x="199676" y="30523"/>
                  </a:cubicBezTo>
                  <a:cubicBezTo>
                    <a:pt x="206163" y="23226"/>
                    <a:pt x="205315" y="5092"/>
                    <a:pt x="205315" y="1849"/>
                  </a:cubicBezTo>
                  <a:cubicBezTo>
                    <a:pt x="205315" y="-1394"/>
                    <a:pt x="199676" y="-178"/>
                    <a:pt x="199676" y="3876"/>
                  </a:cubicBezTo>
                  <a:cubicBezTo>
                    <a:pt x="199676" y="7930"/>
                    <a:pt x="185929" y="34172"/>
                    <a:pt x="183902" y="34983"/>
                  </a:cubicBezTo>
                  <a:cubicBezTo>
                    <a:pt x="181875" y="35794"/>
                    <a:pt x="163705" y="44676"/>
                    <a:pt x="163705" y="44676"/>
                  </a:cubicBezTo>
                  <a:cubicBezTo>
                    <a:pt x="163705" y="44676"/>
                    <a:pt x="172992" y="26506"/>
                    <a:pt x="176236" y="20425"/>
                  </a:cubicBezTo>
                  <a:cubicBezTo>
                    <a:pt x="179479" y="14343"/>
                    <a:pt x="182280" y="7488"/>
                    <a:pt x="175425" y="9921"/>
                  </a:cubicBezTo>
                  <a:cubicBezTo>
                    <a:pt x="168570" y="12353"/>
                    <a:pt x="157623" y="30929"/>
                    <a:pt x="153569" y="41064"/>
                  </a:cubicBezTo>
                  <a:cubicBezTo>
                    <a:pt x="149515" y="51200"/>
                    <a:pt x="142512" y="64505"/>
                    <a:pt x="143876" y="70955"/>
                  </a:cubicBezTo>
                  <a:lnTo>
                    <a:pt x="145092" y="77442"/>
                  </a:lnTo>
                  <a:cubicBezTo>
                    <a:pt x="145092" y="77442"/>
                    <a:pt x="104255" y="86729"/>
                    <a:pt x="80004" y="87946"/>
                  </a:cubicBezTo>
                  <a:cubicBezTo>
                    <a:pt x="55752" y="89162"/>
                    <a:pt x="22618" y="93179"/>
                    <a:pt x="21402" y="97233"/>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219E8F59-71D6-699E-B579-8525D75A6F9D}"/>
                </a:ext>
              </a:extLst>
            </p:cNvPr>
            <p:cNvSpPr/>
            <p:nvPr/>
          </p:nvSpPr>
          <p:spPr>
            <a:xfrm>
              <a:off x="2157957" y="2560810"/>
              <a:ext cx="30264" cy="47671"/>
            </a:xfrm>
            <a:custGeom>
              <a:avLst/>
              <a:gdLst>
                <a:gd name="connsiteX0" fmla="*/ 230 w 30264"/>
                <a:gd name="connsiteY0" fmla="*/ 47665 h 47671"/>
                <a:gd name="connsiteX1" fmla="*/ 24482 w 30264"/>
                <a:gd name="connsiteY1" fmla="*/ 18548 h 47671"/>
                <a:gd name="connsiteX2" fmla="*/ 30121 w 30264"/>
                <a:gd name="connsiteY2" fmla="*/ 1963 h 47671"/>
                <a:gd name="connsiteX3" fmla="*/ 22750 w 30264"/>
                <a:gd name="connsiteY3" fmla="*/ 7638 h 47671"/>
                <a:gd name="connsiteX4" fmla="*/ 11029 w 30264"/>
                <a:gd name="connsiteY4" fmla="*/ 23376 h 47671"/>
                <a:gd name="connsiteX5" fmla="*/ -28 w 30264"/>
                <a:gd name="connsiteY5" fmla="*/ 32701 h 4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4" h="47671">
                  <a:moveTo>
                    <a:pt x="230" y="47665"/>
                  </a:moveTo>
                  <a:cubicBezTo>
                    <a:pt x="230" y="47665"/>
                    <a:pt x="21644" y="22971"/>
                    <a:pt x="24482" y="18548"/>
                  </a:cubicBezTo>
                  <a:cubicBezTo>
                    <a:pt x="27320" y="14125"/>
                    <a:pt x="30932" y="7233"/>
                    <a:pt x="30121" y="1963"/>
                  </a:cubicBezTo>
                  <a:cubicBezTo>
                    <a:pt x="29310" y="-3308"/>
                    <a:pt x="25698" y="3179"/>
                    <a:pt x="22750" y="7638"/>
                  </a:cubicBezTo>
                  <a:cubicBezTo>
                    <a:pt x="19801" y="12098"/>
                    <a:pt x="14273" y="16115"/>
                    <a:pt x="11029" y="23376"/>
                  </a:cubicBezTo>
                  <a:cubicBezTo>
                    <a:pt x="8810" y="27895"/>
                    <a:pt x="4800" y="31278"/>
                    <a:pt x="-28" y="32701"/>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6D45EE72-BB78-254C-4FC0-410B2B3F41D9}"/>
                </a:ext>
              </a:extLst>
            </p:cNvPr>
            <p:cNvSpPr/>
            <p:nvPr/>
          </p:nvSpPr>
          <p:spPr>
            <a:xfrm>
              <a:off x="2131936" y="2562078"/>
              <a:ext cx="38423" cy="66305"/>
            </a:xfrm>
            <a:custGeom>
              <a:avLst/>
              <a:gdLst>
                <a:gd name="connsiteX0" fmla="*/ 18585 w 38423"/>
                <a:gd name="connsiteY0" fmla="*/ 61323 h 66305"/>
                <a:gd name="connsiteX1" fmla="*/ 33917 w 38423"/>
                <a:gd name="connsiteY1" fmla="*/ 29405 h 66305"/>
                <a:gd name="connsiteX2" fmla="*/ 38377 w 38423"/>
                <a:gd name="connsiteY2" fmla="*/ 3606 h 66305"/>
                <a:gd name="connsiteX3" fmla="*/ 31890 w 38423"/>
                <a:gd name="connsiteY3" fmla="*/ 7291 h 66305"/>
                <a:gd name="connsiteX4" fmla="*/ 26251 w 38423"/>
                <a:gd name="connsiteY4" fmla="*/ 31543 h 66305"/>
                <a:gd name="connsiteX5" fmla="*/ -28 w 38423"/>
                <a:gd name="connsiteY5" fmla="*/ 54984 h 66305"/>
                <a:gd name="connsiteX6" fmla="*/ 783 w 38423"/>
                <a:gd name="connsiteY6" fmla="*/ 66299 h 6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 h="66305">
                  <a:moveTo>
                    <a:pt x="18585" y="61323"/>
                  </a:moveTo>
                  <a:cubicBezTo>
                    <a:pt x="18585" y="61323"/>
                    <a:pt x="30710" y="36261"/>
                    <a:pt x="33917" y="29405"/>
                  </a:cubicBezTo>
                  <a:cubicBezTo>
                    <a:pt x="37124" y="22550"/>
                    <a:pt x="37971" y="10793"/>
                    <a:pt x="38377" y="3606"/>
                  </a:cubicBezTo>
                  <a:cubicBezTo>
                    <a:pt x="38782" y="-3581"/>
                    <a:pt x="32701" y="1173"/>
                    <a:pt x="31890" y="7291"/>
                  </a:cubicBezTo>
                  <a:cubicBezTo>
                    <a:pt x="31079" y="13410"/>
                    <a:pt x="26251" y="31543"/>
                    <a:pt x="26251" y="31543"/>
                  </a:cubicBezTo>
                  <a:cubicBezTo>
                    <a:pt x="26251" y="31543"/>
                    <a:pt x="-28" y="49971"/>
                    <a:pt x="-28" y="54984"/>
                  </a:cubicBezTo>
                  <a:cubicBezTo>
                    <a:pt x="50" y="58765"/>
                    <a:pt x="322" y="62543"/>
                    <a:pt x="783" y="66299"/>
                  </a:cubicBezTo>
                </a:path>
              </a:pathLst>
            </a:custGeom>
            <a:solidFill>
              <a:srgbClr val="FFFFFF"/>
            </a:solidFill>
            <a:ln w="3677" cap="rnd">
              <a:solidFill>
                <a:srgbClr val="263238"/>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E75397E1-1179-5A8A-E70D-EB3F49C0A8C0}"/>
                </a:ext>
              </a:extLst>
            </p:cNvPr>
            <p:cNvSpPr/>
            <p:nvPr/>
          </p:nvSpPr>
          <p:spPr>
            <a:xfrm>
              <a:off x="1287336" y="3003877"/>
              <a:ext cx="39325" cy="69842"/>
            </a:xfrm>
            <a:custGeom>
              <a:avLst/>
              <a:gdLst>
                <a:gd name="connsiteX0" fmla="*/ 0 w 39325"/>
                <a:gd name="connsiteY0" fmla="*/ 0 h 69842"/>
                <a:gd name="connsiteX1" fmla="*/ 39326 w 39325"/>
                <a:gd name="connsiteY1" fmla="*/ 0 h 69842"/>
                <a:gd name="connsiteX2" fmla="*/ 39326 w 39325"/>
                <a:gd name="connsiteY2" fmla="*/ 69843 h 69842"/>
                <a:gd name="connsiteX3" fmla="*/ 0 w 39325"/>
                <a:gd name="connsiteY3" fmla="*/ 69843 h 69842"/>
              </a:gdLst>
              <a:ahLst/>
              <a:cxnLst>
                <a:cxn ang="0">
                  <a:pos x="connsiteX0" y="connsiteY0"/>
                </a:cxn>
                <a:cxn ang="0">
                  <a:pos x="connsiteX1" y="connsiteY1"/>
                </a:cxn>
                <a:cxn ang="0">
                  <a:pos x="connsiteX2" y="connsiteY2"/>
                </a:cxn>
                <a:cxn ang="0">
                  <a:pos x="connsiteX3" y="connsiteY3"/>
                </a:cxn>
              </a:cxnLst>
              <a:rect l="l" t="t" r="r" b="b"/>
              <a:pathLst>
                <a:path w="39325" h="69842">
                  <a:moveTo>
                    <a:pt x="0" y="0"/>
                  </a:moveTo>
                  <a:lnTo>
                    <a:pt x="39326" y="0"/>
                  </a:lnTo>
                  <a:lnTo>
                    <a:pt x="39326" y="69843"/>
                  </a:lnTo>
                  <a:lnTo>
                    <a:pt x="0" y="69843"/>
                  </a:lnTo>
                  <a:close/>
                </a:path>
              </a:pathLst>
            </a:custGeom>
            <a:solidFill>
              <a:srgbClr val="263238"/>
            </a:solidFill>
            <a:ln w="3677" cap="rnd">
              <a:solidFill>
                <a:srgbClr val="263238"/>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FCC43271-AA34-0032-9E48-82F857A0ACB1}"/>
                </a:ext>
              </a:extLst>
            </p:cNvPr>
            <p:cNvSpPr/>
            <p:nvPr/>
          </p:nvSpPr>
          <p:spPr>
            <a:xfrm>
              <a:off x="1205994" y="2725316"/>
              <a:ext cx="195965" cy="299789"/>
            </a:xfrm>
            <a:custGeom>
              <a:avLst/>
              <a:gdLst>
                <a:gd name="connsiteX0" fmla="*/ 138359 w 195965"/>
                <a:gd name="connsiteY0" fmla="*/ 0 h 299789"/>
                <a:gd name="connsiteX1" fmla="*/ 195965 w 195965"/>
                <a:gd name="connsiteY1" fmla="*/ 0 h 299789"/>
                <a:gd name="connsiteX2" fmla="*/ 195965 w 195965"/>
                <a:gd name="connsiteY2" fmla="*/ 299790 h 299789"/>
                <a:gd name="connsiteX3" fmla="*/ 138359 w 195965"/>
                <a:gd name="connsiteY3" fmla="*/ 299790 h 299789"/>
                <a:gd name="connsiteX4" fmla="*/ 57606 w 195965"/>
                <a:gd name="connsiteY4" fmla="*/ 299790 h 299789"/>
                <a:gd name="connsiteX5" fmla="*/ 0 w 195965"/>
                <a:gd name="connsiteY5" fmla="*/ 299790 h 299789"/>
                <a:gd name="connsiteX6" fmla="*/ 0 w 195965"/>
                <a:gd name="connsiteY6" fmla="*/ 0 h 299789"/>
                <a:gd name="connsiteX7" fmla="*/ 57606 w 195965"/>
                <a:gd name="connsiteY7" fmla="*/ 0 h 29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965" h="299789">
                  <a:moveTo>
                    <a:pt x="138359" y="0"/>
                  </a:moveTo>
                  <a:cubicBezTo>
                    <a:pt x="170174" y="0"/>
                    <a:pt x="195965" y="0"/>
                    <a:pt x="195965" y="0"/>
                  </a:cubicBezTo>
                  <a:lnTo>
                    <a:pt x="195965" y="299790"/>
                  </a:lnTo>
                  <a:cubicBezTo>
                    <a:pt x="195965" y="299790"/>
                    <a:pt x="170174" y="299790"/>
                    <a:pt x="138359" y="299790"/>
                  </a:cubicBezTo>
                  <a:lnTo>
                    <a:pt x="57606" y="299790"/>
                  </a:lnTo>
                  <a:cubicBezTo>
                    <a:pt x="25791" y="299790"/>
                    <a:pt x="0" y="299790"/>
                    <a:pt x="0" y="299790"/>
                  </a:cubicBezTo>
                  <a:lnTo>
                    <a:pt x="0" y="0"/>
                  </a:lnTo>
                  <a:cubicBezTo>
                    <a:pt x="0" y="0"/>
                    <a:pt x="25791" y="0"/>
                    <a:pt x="57606" y="0"/>
                  </a:cubicBezTo>
                  <a:close/>
                </a:path>
              </a:pathLst>
            </a:custGeom>
            <a:solidFill>
              <a:srgbClr val="949494"/>
            </a:solidFill>
            <a:ln w="3677" cap="rnd">
              <a:solidFill>
                <a:srgbClr val="263238"/>
              </a:solidFill>
              <a:prstDash val="solid"/>
              <a:round/>
            </a:ln>
          </p:spPr>
          <p:txBody>
            <a:bodyPr rtlCol="0" anchor="ctr"/>
            <a:lstStyle/>
            <a:p>
              <a:endParaRPr lang="en-US"/>
            </a:p>
          </p:txBody>
        </p:sp>
        <p:sp>
          <p:nvSpPr>
            <p:cNvPr id="287" name="Freeform: Shape 286">
              <a:extLst>
                <a:ext uri="{FF2B5EF4-FFF2-40B4-BE49-F238E27FC236}">
                  <a16:creationId xmlns:a16="http://schemas.microsoft.com/office/drawing/2014/main" id="{0E5D2F28-CFD7-6EE3-340C-1A0EC6D3EE87}"/>
                </a:ext>
              </a:extLst>
            </p:cNvPr>
            <p:cNvSpPr/>
            <p:nvPr/>
          </p:nvSpPr>
          <p:spPr>
            <a:xfrm>
              <a:off x="1211891" y="3422934"/>
              <a:ext cx="33318" cy="33318"/>
            </a:xfrm>
            <a:custGeom>
              <a:avLst/>
              <a:gdLst>
                <a:gd name="connsiteX0" fmla="*/ 33290 w 33318"/>
                <a:gd name="connsiteY0" fmla="*/ 16689 h 33318"/>
                <a:gd name="connsiteX1" fmla="*/ 16668 w 33318"/>
                <a:gd name="connsiteY1" fmla="*/ -7 h 33318"/>
                <a:gd name="connsiteX2" fmla="*/ -28 w 33318"/>
                <a:gd name="connsiteY2" fmla="*/ 16615 h 33318"/>
                <a:gd name="connsiteX3" fmla="*/ 16595 w 33318"/>
                <a:gd name="connsiteY3" fmla="*/ 33311 h 33318"/>
                <a:gd name="connsiteX4" fmla="*/ 16668 w 33318"/>
                <a:gd name="connsiteY4" fmla="*/ 33311 h 33318"/>
                <a:gd name="connsiteX5" fmla="*/ 33290 w 33318"/>
                <a:gd name="connsiteY5" fmla="*/ 16689 h 3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18" h="33318">
                  <a:moveTo>
                    <a:pt x="33290" y="16689"/>
                  </a:moveTo>
                  <a:cubicBezTo>
                    <a:pt x="33313" y="7490"/>
                    <a:pt x="25868" y="15"/>
                    <a:pt x="16668" y="-7"/>
                  </a:cubicBezTo>
                  <a:cubicBezTo>
                    <a:pt x="7469" y="-25"/>
                    <a:pt x="-6" y="7416"/>
                    <a:pt x="-28" y="16615"/>
                  </a:cubicBezTo>
                  <a:cubicBezTo>
                    <a:pt x="-46" y="25815"/>
                    <a:pt x="7395" y="33293"/>
                    <a:pt x="16595" y="33311"/>
                  </a:cubicBezTo>
                  <a:cubicBezTo>
                    <a:pt x="16620" y="33311"/>
                    <a:pt x="16642" y="33311"/>
                    <a:pt x="16668" y="33311"/>
                  </a:cubicBezTo>
                  <a:cubicBezTo>
                    <a:pt x="25849" y="33311"/>
                    <a:pt x="33290" y="25870"/>
                    <a:pt x="33290" y="16689"/>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288" name="Freeform: Shape 287">
              <a:extLst>
                <a:ext uri="{FF2B5EF4-FFF2-40B4-BE49-F238E27FC236}">
                  <a16:creationId xmlns:a16="http://schemas.microsoft.com/office/drawing/2014/main" id="{DE88FCE4-5C37-3897-BC70-8EBEEF45DDCA}"/>
                </a:ext>
              </a:extLst>
            </p:cNvPr>
            <p:cNvSpPr/>
            <p:nvPr/>
          </p:nvSpPr>
          <p:spPr>
            <a:xfrm>
              <a:off x="1537001" y="3422934"/>
              <a:ext cx="33318" cy="33318"/>
            </a:xfrm>
            <a:custGeom>
              <a:avLst/>
              <a:gdLst>
                <a:gd name="connsiteX0" fmla="*/ 33291 w 33318"/>
                <a:gd name="connsiteY0" fmla="*/ 16689 h 33318"/>
                <a:gd name="connsiteX1" fmla="*/ 16668 w 33318"/>
                <a:gd name="connsiteY1" fmla="*/ -7 h 33318"/>
                <a:gd name="connsiteX2" fmla="*/ -28 w 33318"/>
                <a:gd name="connsiteY2" fmla="*/ 16615 h 33318"/>
                <a:gd name="connsiteX3" fmla="*/ 16595 w 33318"/>
                <a:gd name="connsiteY3" fmla="*/ 33311 h 33318"/>
                <a:gd name="connsiteX4" fmla="*/ 16668 w 33318"/>
                <a:gd name="connsiteY4" fmla="*/ 33311 h 33318"/>
                <a:gd name="connsiteX5" fmla="*/ 33291 w 33318"/>
                <a:gd name="connsiteY5" fmla="*/ 16689 h 3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18" h="33318">
                  <a:moveTo>
                    <a:pt x="33291" y="16689"/>
                  </a:moveTo>
                  <a:cubicBezTo>
                    <a:pt x="33313" y="7490"/>
                    <a:pt x="25868" y="15"/>
                    <a:pt x="16668" y="-7"/>
                  </a:cubicBezTo>
                  <a:cubicBezTo>
                    <a:pt x="7469" y="-25"/>
                    <a:pt x="-6" y="7416"/>
                    <a:pt x="-28" y="16615"/>
                  </a:cubicBezTo>
                  <a:cubicBezTo>
                    <a:pt x="-46" y="25815"/>
                    <a:pt x="7395" y="33293"/>
                    <a:pt x="16595" y="33311"/>
                  </a:cubicBezTo>
                  <a:cubicBezTo>
                    <a:pt x="16620" y="33311"/>
                    <a:pt x="16643" y="33311"/>
                    <a:pt x="16668" y="33311"/>
                  </a:cubicBezTo>
                  <a:cubicBezTo>
                    <a:pt x="25849" y="33311"/>
                    <a:pt x="33291" y="25870"/>
                    <a:pt x="33291" y="16689"/>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289" name="Freeform: Shape 288">
              <a:extLst>
                <a:ext uri="{FF2B5EF4-FFF2-40B4-BE49-F238E27FC236}">
                  <a16:creationId xmlns:a16="http://schemas.microsoft.com/office/drawing/2014/main" id="{66F4E68A-D28F-F3DB-EFDE-DE2AEDEE244B}"/>
                </a:ext>
              </a:extLst>
            </p:cNvPr>
            <p:cNvSpPr/>
            <p:nvPr/>
          </p:nvSpPr>
          <p:spPr>
            <a:xfrm>
              <a:off x="1383752" y="3422971"/>
              <a:ext cx="15442" cy="33281"/>
            </a:xfrm>
            <a:custGeom>
              <a:avLst/>
              <a:gdLst>
                <a:gd name="connsiteX0" fmla="*/ 15415 w 15442"/>
                <a:gd name="connsiteY0" fmla="*/ 16652 h 33281"/>
                <a:gd name="connsiteX1" fmla="*/ 7712 w 15442"/>
                <a:gd name="connsiteY1" fmla="*/ -7 h 33281"/>
                <a:gd name="connsiteX2" fmla="*/ -28 w 15442"/>
                <a:gd name="connsiteY2" fmla="*/ 16652 h 33281"/>
                <a:gd name="connsiteX3" fmla="*/ 7712 w 15442"/>
                <a:gd name="connsiteY3" fmla="*/ 33274 h 33281"/>
                <a:gd name="connsiteX4" fmla="*/ 15415 w 15442"/>
                <a:gd name="connsiteY4" fmla="*/ 16652 h 33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 h="33281">
                  <a:moveTo>
                    <a:pt x="15415" y="16652"/>
                  </a:moveTo>
                  <a:cubicBezTo>
                    <a:pt x="15415" y="7438"/>
                    <a:pt x="11951" y="-7"/>
                    <a:pt x="7712" y="-7"/>
                  </a:cubicBezTo>
                  <a:cubicBezTo>
                    <a:pt x="3474" y="-7"/>
                    <a:pt x="-28" y="7364"/>
                    <a:pt x="-28" y="16652"/>
                  </a:cubicBezTo>
                  <a:cubicBezTo>
                    <a:pt x="-28" y="25940"/>
                    <a:pt x="3437" y="33274"/>
                    <a:pt x="7712" y="33274"/>
                  </a:cubicBezTo>
                  <a:cubicBezTo>
                    <a:pt x="11988" y="33274"/>
                    <a:pt x="15415" y="25829"/>
                    <a:pt x="15415" y="16652"/>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64518726-A8D8-0F21-26B7-1A71D856F9F8}"/>
                </a:ext>
              </a:extLst>
            </p:cNvPr>
            <p:cNvSpPr/>
            <p:nvPr/>
          </p:nvSpPr>
          <p:spPr>
            <a:xfrm>
              <a:off x="1212775" y="3110760"/>
              <a:ext cx="357506" cy="319287"/>
            </a:xfrm>
            <a:custGeom>
              <a:avLst/>
              <a:gdLst>
                <a:gd name="connsiteX0" fmla="*/ 193865 w 357506"/>
                <a:gd name="connsiteY0" fmla="*/ 238535 h 319287"/>
                <a:gd name="connsiteX1" fmla="*/ 193865 w 357506"/>
                <a:gd name="connsiteY1" fmla="*/ 0 h 319287"/>
                <a:gd name="connsiteX2" fmla="*/ 161210 w 357506"/>
                <a:gd name="connsiteY2" fmla="*/ 0 h 319287"/>
                <a:gd name="connsiteX3" fmla="*/ 161210 w 357506"/>
                <a:gd name="connsiteY3" fmla="*/ 239530 h 319287"/>
                <a:gd name="connsiteX4" fmla="*/ 0 w 357506"/>
                <a:gd name="connsiteY4" fmla="*/ 303254 h 319287"/>
                <a:gd name="connsiteX5" fmla="*/ 0 w 357506"/>
                <a:gd name="connsiteY5" fmla="*/ 319287 h 319287"/>
                <a:gd name="connsiteX6" fmla="*/ 23441 w 357506"/>
                <a:gd name="connsiteY6" fmla="*/ 319287 h 319287"/>
                <a:gd name="connsiteX7" fmla="*/ 23441 w 357506"/>
                <a:gd name="connsiteY7" fmla="*/ 305724 h 319287"/>
                <a:gd name="connsiteX8" fmla="*/ 178753 w 357506"/>
                <a:gd name="connsiteY8" fmla="*/ 273696 h 319287"/>
                <a:gd name="connsiteX9" fmla="*/ 334103 w 357506"/>
                <a:gd name="connsiteY9" fmla="*/ 305724 h 319287"/>
                <a:gd name="connsiteX10" fmla="*/ 334103 w 357506"/>
                <a:gd name="connsiteY10" fmla="*/ 319287 h 319287"/>
                <a:gd name="connsiteX11" fmla="*/ 357507 w 357506"/>
                <a:gd name="connsiteY11" fmla="*/ 319287 h 319287"/>
                <a:gd name="connsiteX12" fmla="*/ 357507 w 357506"/>
                <a:gd name="connsiteY12" fmla="*/ 303254 h 319287"/>
                <a:gd name="connsiteX13" fmla="*/ 193865 w 357506"/>
                <a:gd name="connsiteY13" fmla="*/ 238535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06" h="319287">
                  <a:moveTo>
                    <a:pt x="193865" y="238535"/>
                  </a:moveTo>
                  <a:lnTo>
                    <a:pt x="193865" y="0"/>
                  </a:lnTo>
                  <a:lnTo>
                    <a:pt x="161210" y="0"/>
                  </a:lnTo>
                  <a:lnTo>
                    <a:pt x="161210" y="239530"/>
                  </a:lnTo>
                  <a:lnTo>
                    <a:pt x="0" y="303254"/>
                  </a:lnTo>
                  <a:lnTo>
                    <a:pt x="0" y="319287"/>
                  </a:lnTo>
                  <a:lnTo>
                    <a:pt x="23441" y="319287"/>
                  </a:lnTo>
                  <a:lnTo>
                    <a:pt x="23441" y="305724"/>
                  </a:lnTo>
                  <a:lnTo>
                    <a:pt x="178753" y="273696"/>
                  </a:lnTo>
                  <a:lnTo>
                    <a:pt x="334103" y="305724"/>
                  </a:lnTo>
                  <a:lnTo>
                    <a:pt x="334103" y="319287"/>
                  </a:lnTo>
                  <a:lnTo>
                    <a:pt x="357507" y="319287"/>
                  </a:lnTo>
                  <a:lnTo>
                    <a:pt x="357507" y="303254"/>
                  </a:lnTo>
                  <a:lnTo>
                    <a:pt x="193865" y="238535"/>
                  </a:lnTo>
                  <a:close/>
                </a:path>
              </a:pathLst>
            </a:custGeom>
            <a:solidFill>
              <a:srgbClr val="263238"/>
            </a:solidFill>
            <a:ln w="3677" cap="rnd">
              <a:solidFill>
                <a:srgbClr val="263238"/>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18594EDC-3AF0-04B9-64EC-06B12DF5D8AD}"/>
                </a:ext>
              </a:extLst>
            </p:cNvPr>
            <p:cNvSpPr/>
            <p:nvPr/>
          </p:nvSpPr>
          <p:spPr>
            <a:xfrm>
              <a:off x="1379809" y="3352575"/>
              <a:ext cx="23366" cy="77435"/>
            </a:xfrm>
            <a:custGeom>
              <a:avLst/>
              <a:gdLst>
                <a:gd name="connsiteX0" fmla="*/ 3501 w 23366"/>
                <a:gd name="connsiteY0" fmla="*/ 77435 h 77435"/>
                <a:gd name="connsiteX1" fmla="*/ 19866 w 23366"/>
                <a:gd name="connsiteY1" fmla="*/ 77435 h 77435"/>
                <a:gd name="connsiteX2" fmla="*/ 23367 w 23366"/>
                <a:gd name="connsiteY2" fmla="*/ 0 h 77435"/>
                <a:gd name="connsiteX3" fmla="*/ 0 w 23366"/>
                <a:gd name="connsiteY3" fmla="*/ 0 h 77435"/>
                <a:gd name="connsiteX4" fmla="*/ 3501 w 23366"/>
                <a:gd name="connsiteY4" fmla="*/ 77435 h 7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6" h="77435">
                  <a:moveTo>
                    <a:pt x="3501" y="77435"/>
                  </a:moveTo>
                  <a:lnTo>
                    <a:pt x="19866" y="77435"/>
                  </a:lnTo>
                  <a:lnTo>
                    <a:pt x="23367" y="0"/>
                  </a:lnTo>
                  <a:lnTo>
                    <a:pt x="0" y="0"/>
                  </a:lnTo>
                  <a:lnTo>
                    <a:pt x="3501" y="77435"/>
                  </a:lnTo>
                  <a:close/>
                </a:path>
              </a:pathLst>
            </a:custGeom>
            <a:solidFill>
              <a:srgbClr val="263238"/>
            </a:solidFill>
            <a:ln w="3677" cap="rnd">
              <a:solidFill>
                <a:srgbClr val="263238"/>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6A558BE7-5034-34E9-BB9A-306E992601DB}"/>
                </a:ext>
              </a:extLst>
            </p:cNvPr>
            <p:cNvSpPr/>
            <p:nvPr/>
          </p:nvSpPr>
          <p:spPr>
            <a:xfrm>
              <a:off x="1348739" y="3101657"/>
              <a:ext cx="83037" cy="49313"/>
            </a:xfrm>
            <a:custGeom>
              <a:avLst/>
              <a:gdLst>
                <a:gd name="connsiteX0" fmla="*/ 0 w 83037"/>
                <a:gd name="connsiteY0" fmla="*/ 0 h 49313"/>
                <a:gd name="connsiteX1" fmla="*/ 83037 w 83037"/>
                <a:gd name="connsiteY1" fmla="*/ 0 h 49313"/>
                <a:gd name="connsiteX2" fmla="*/ 83037 w 83037"/>
                <a:gd name="connsiteY2" fmla="*/ 49314 h 49313"/>
                <a:gd name="connsiteX3" fmla="*/ 0 w 83037"/>
                <a:gd name="connsiteY3" fmla="*/ 49314 h 49313"/>
              </a:gdLst>
              <a:ahLst/>
              <a:cxnLst>
                <a:cxn ang="0">
                  <a:pos x="connsiteX0" y="connsiteY0"/>
                </a:cxn>
                <a:cxn ang="0">
                  <a:pos x="connsiteX1" y="connsiteY1"/>
                </a:cxn>
                <a:cxn ang="0">
                  <a:pos x="connsiteX2" y="connsiteY2"/>
                </a:cxn>
                <a:cxn ang="0">
                  <a:pos x="connsiteX3" y="connsiteY3"/>
                </a:cxn>
              </a:cxnLst>
              <a:rect l="l" t="t" r="r" b="b"/>
              <a:pathLst>
                <a:path w="83037" h="49313">
                  <a:moveTo>
                    <a:pt x="0" y="0"/>
                  </a:moveTo>
                  <a:lnTo>
                    <a:pt x="83037" y="0"/>
                  </a:lnTo>
                  <a:lnTo>
                    <a:pt x="83037" y="49314"/>
                  </a:lnTo>
                  <a:lnTo>
                    <a:pt x="0" y="49314"/>
                  </a:lnTo>
                  <a:close/>
                </a:path>
              </a:pathLst>
            </a:custGeom>
            <a:solidFill>
              <a:srgbClr val="263238"/>
            </a:solidFill>
            <a:ln w="3677" cap="rnd">
              <a:solidFill>
                <a:srgbClr val="263238"/>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AB4676EF-61D8-9550-20F0-0F4D6E306BB9}"/>
                </a:ext>
              </a:extLst>
            </p:cNvPr>
            <p:cNvSpPr/>
            <p:nvPr/>
          </p:nvSpPr>
          <p:spPr>
            <a:xfrm>
              <a:off x="1237138" y="3056250"/>
              <a:ext cx="298462" cy="63577"/>
            </a:xfrm>
            <a:custGeom>
              <a:avLst/>
              <a:gdLst>
                <a:gd name="connsiteX0" fmla="*/ 276681 w 298462"/>
                <a:gd name="connsiteY0" fmla="*/ 0 h 63577"/>
                <a:gd name="connsiteX1" fmla="*/ 298463 w 298462"/>
                <a:gd name="connsiteY1" fmla="*/ 0 h 63577"/>
                <a:gd name="connsiteX2" fmla="*/ 298463 w 298462"/>
                <a:gd name="connsiteY2" fmla="*/ 63577 h 63577"/>
                <a:gd name="connsiteX3" fmla="*/ 276681 w 298462"/>
                <a:gd name="connsiteY3" fmla="*/ 63577 h 63577"/>
                <a:gd name="connsiteX4" fmla="*/ 21782 w 298462"/>
                <a:gd name="connsiteY4" fmla="*/ 63577 h 63577"/>
                <a:gd name="connsiteX5" fmla="*/ 0 w 298462"/>
                <a:gd name="connsiteY5" fmla="*/ 63577 h 63577"/>
                <a:gd name="connsiteX6" fmla="*/ 0 w 298462"/>
                <a:gd name="connsiteY6" fmla="*/ 0 h 63577"/>
                <a:gd name="connsiteX7" fmla="*/ 21782 w 298462"/>
                <a:gd name="connsiteY7" fmla="*/ 0 h 6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62" h="63577">
                  <a:moveTo>
                    <a:pt x="276681" y="0"/>
                  </a:moveTo>
                  <a:cubicBezTo>
                    <a:pt x="288711" y="0"/>
                    <a:pt x="298463" y="0"/>
                    <a:pt x="298463" y="0"/>
                  </a:cubicBezTo>
                  <a:lnTo>
                    <a:pt x="298463" y="63577"/>
                  </a:lnTo>
                  <a:cubicBezTo>
                    <a:pt x="298463" y="63577"/>
                    <a:pt x="288711" y="63577"/>
                    <a:pt x="276681" y="63577"/>
                  </a:cubicBezTo>
                  <a:lnTo>
                    <a:pt x="21782" y="63577"/>
                  </a:lnTo>
                  <a:cubicBezTo>
                    <a:pt x="9752" y="63577"/>
                    <a:pt x="0" y="63577"/>
                    <a:pt x="0" y="63577"/>
                  </a:cubicBezTo>
                  <a:lnTo>
                    <a:pt x="0" y="0"/>
                  </a:lnTo>
                  <a:cubicBezTo>
                    <a:pt x="0" y="0"/>
                    <a:pt x="9752" y="0"/>
                    <a:pt x="21782" y="0"/>
                  </a:cubicBezTo>
                  <a:close/>
                </a:path>
              </a:pathLst>
            </a:custGeom>
            <a:solidFill>
              <a:srgbClr val="949494"/>
            </a:solidFill>
            <a:ln w="3677" cap="rnd">
              <a:solidFill>
                <a:srgbClr val="263238"/>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33D4815C-97E8-37B0-2D2A-F7FAE4DEC1A6}"/>
                </a:ext>
              </a:extLst>
            </p:cNvPr>
            <p:cNvSpPr/>
            <p:nvPr/>
          </p:nvSpPr>
          <p:spPr>
            <a:xfrm>
              <a:off x="1705250" y="3232386"/>
              <a:ext cx="176647" cy="115683"/>
            </a:xfrm>
            <a:custGeom>
              <a:avLst/>
              <a:gdLst>
                <a:gd name="connsiteX0" fmla="*/ 47959 w 176647"/>
                <a:gd name="connsiteY0" fmla="*/ -7 h 115683"/>
                <a:gd name="connsiteX1" fmla="*/ 73353 w 176647"/>
                <a:gd name="connsiteY1" fmla="*/ 37660 h 115683"/>
                <a:gd name="connsiteX2" fmla="*/ 103465 w 176647"/>
                <a:gd name="connsiteY2" fmla="*/ 35781 h 115683"/>
                <a:gd name="connsiteX3" fmla="*/ 168369 w 176647"/>
                <a:gd name="connsiteY3" fmla="*/ 23544 h 115683"/>
                <a:gd name="connsiteX4" fmla="*/ 174966 w 176647"/>
                <a:gd name="connsiteY4" fmla="*/ 35781 h 115683"/>
                <a:gd name="connsiteX5" fmla="*/ 119461 w 176647"/>
                <a:gd name="connsiteY5" fmla="*/ 87380 h 115683"/>
                <a:gd name="connsiteX6" fmla="*/ 49839 w 176647"/>
                <a:gd name="connsiteY6" fmla="*/ 115612 h 115683"/>
                <a:gd name="connsiteX7" fmla="*/ 29126 w 176647"/>
                <a:gd name="connsiteY7" fmla="*/ 77981 h 115683"/>
                <a:gd name="connsiteX8" fmla="*/ -28 w 176647"/>
                <a:gd name="connsiteY8" fmla="*/ 19637 h 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47" h="115683">
                  <a:moveTo>
                    <a:pt x="47959" y="-7"/>
                  </a:moveTo>
                  <a:lnTo>
                    <a:pt x="73353" y="37660"/>
                  </a:lnTo>
                  <a:lnTo>
                    <a:pt x="103465" y="35781"/>
                  </a:lnTo>
                  <a:cubicBezTo>
                    <a:pt x="103465" y="35781"/>
                    <a:pt x="160850" y="25424"/>
                    <a:pt x="168369" y="23544"/>
                  </a:cubicBezTo>
                  <a:cubicBezTo>
                    <a:pt x="175888" y="21665"/>
                    <a:pt x="178726" y="28225"/>
                    <a:pt x="174966" y="35781"/>
                  </a:cubicBezTo>
                  <a:cubicBezTo>
                    <a:pt x="171207" y="43336"/>
                    <a:pt x="136378" y="77170"/>
                    <a:pt x="119461" y="87380"/>
                  </a:cubicBezTo>
                  <a:cubicBezTo>
                    <a:pt x="102544" y="97589"/>
                    <a:pt x="54520" y="114653"/>
                    <a:pt x="49839" y="115612"/>
                  </a:cubicBezTo>
                  <a:cubicBezTo>
                    <a:pt x="45158" y="116570"/>
                    <a:pt x="39482" y="107135"/>
                    <a:pt x="29126" y="77981"/>
                  </a:cubicBezTo>
                  <a:cubicBezTo>
                    <a:pt x="21364" y="57614"/>
                    <a:pt x="11600" y="38073"/>
                    <a:pt x="-28" y="1963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3247065F-8953-9BA9-5C9B-E2AF5321C5D3}"/>
                </a:ext>
              </a:extLst>
            </p:cNvPr>
            <p:cNvSpPr/>
            <p:nvPr/>
          </p:nvSpPr>
          <p:spPr>
            <a:xfrm>
              <a:off x="1734551" y="3255619"/>
              <a:ext cx="147321" cy="92594"/>
            </a:xfrm>
            <a:custGeom>
              <a:avLst/>
              <a:gdLst>
                <a:gd name="connsiteX0" fmla="*/ 145666 w 147321"/>
                <a:gd name="connsiteY0" fmla="*/ 12548 h 92594"/>
                <a:gd name="connsiteX1" fmla="*/ 139068 w 147321"/>
                <a:gd name="connsiteY1" fmla="*/ 311 h 92594"/>
                <a:gd name="connsiteX2" fmla="*/ 74312 w 147321"/>
                <a:gd name="connsiteY2" fmla="*/ 12548 h 92594"/>
                <a:gd name="connsiteX3" fmla="*/ 44200 w 147321"/>
                <a:gd name="connsiteY3" fmla="*/ 14427 h 92594"/>
                <a:gd name="connsiteX4" fmla="*/ 48918 w 147321"/>
                <a:gd name="connsiteY4" fmla="*/ 39821 h 92594"/>
                <a:gd name="connsiteX5" fmla="*/ -28 w 147321"/>
                <a:gd name="connsiteY5" fmla="*/ 54896 h 92594"/>
                <a:gd name="connsiteX6" fmla="*/ 20686 w 147321"/>
                <a:gd name="connsiteY6" fmla="*/ 92526 h 92594"/>
                <a:gd name="connsiteX7" fmla="*/ 90307 w 147321"/>
                <a:gd name="connsiteY7" fmla="*/ 64294 h 92594"/>
                <a:gd name="connsiteX8" fmla="*/ 145666 w 147321"/>
                <a:gd name="connsiteY8" fmla="*/ 12548 h 9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21" h="92594">
                  <a:moveTo>
                    <a:pt x="145666" y="12548"/>
                  </a:moveTo>
                  <a:cubicBezTo>
                    <a:pt x="149351" y="5176"/>
                    <a:pt x="146624" y="-1568"/>
                    <a:pt x="139068" y="311"/>
                  </a:cubicBezTo>
                  <a:cubicBezTo>
                    <a:pt x="131513" y="2191"/>
                    <a:pt x="74312" y="12548"/>
                    <a:pt x="74312" y="12548"/>
                  </a:cubicBezTo>
                  <a:lnTo>
                    <a:pt x="44200" y="14427"/>
                  </a:lnTo>
                  <a:cubicBezTo>
                    <a:pt x="44355" y="23096"/>
                    <a:pt x="45951" y="31676"/>
                    <a:pt x="48918" y="39821"/>
                  </a:cubicBezTo>
                  <a:cubicBezTo>
                    <a:pt x="48918" y="39821"/>
                    <a:pt x="6570" y="50178"/>
                    <a:pt x="-28" y="54896"/>
                  </a:cubicBezTo>
                  <a:cubicBezTo>
                    <a:pt x="10329" y="84049"/>
                    <a:pt x="15968" y="93448"/>
                    <a:pt x="20686" y="92526"/>
                  </a:cubicBezTo>
                  <a:cubicBezTo>
                    <a:pt x="25403" y="91605"/>
                    <a:pt x="73353" y="74651"/>
                    <a:pt x="90307" y="64294"/>
                  </a:cubicBezTo>
                  <a:cubicBezTo>
                    <a:pt x="107261" y="53938"/>
                    <a:pt x="141906" y="20066"/>
                    <a:pt x="145666" y="12548"/>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23B74A58-94AB-6395-CD15-9B6DFCB3C3C5}"/>
                </a:ext>
              </a:extLst>
            </p:cNvPr>
            <p:cNvSpPr/>
            <p:nvPr/>
          </p:nvSpPr>
          <p:spPr>
            <a:xfrm>
              <a:off x="1745092" y="3259697"/>
              <a:ext cx="136729" cy="88607"/>
            </a:xfrm>
            <a:custGeom>
              <a:avLst/>
              <a:gdLst>
                <a:gd name="connsiteX0" fmla="*/ 135125 w 136729"/>
                <a:gd name="connsiteY0" fmla="*/ 8470 h 88607"/>
                <a:gd name="connsiteX1" fmla="*/ 136451 w 136729"/>
                <a:gd name="connsiteY1" fmla="*/ -7 h 88607"/>
                <a:gd name="connsiteX2" fmla="*/ 68820 w 136729"/>
                <a:gd name="connsiteY2" fmla="*/ 51408 h 88607"/>
                <a:gd name="connsiteX3" fmla="*/ -28 w 136729"/>
                <a:gd name="connsiteY3" fmla="*/ 77502 h 88607"/>
                <a:gd name="connsiteX4" fmla="*/ 9997 w 136729"/>
                <a:gd name="connsiteY4" fmla="*/ 88559 h 88607"/>
                <a:gd name="connsiteX5" fmla="*/ 79619 w 136729"/>
                <a:gd name="connsiteY5" fmla="*/ 60327 h 88607"/>
                <a:gd name="connsiteX6" fmla="*/ 135125 w 136729"/>
                <a:gd name="connsiteY6" fmla="*/ 8470 h 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29" h="88607">
                  <a:moveTo>
                    <a:pt x="135125" y="8470"/>
                  </a:moveTo>
                  <a:cubicBezTo>
                    <a:pt x="136573" y="5897"/>
                    <a:pt x="137045" y="2886"/>
                    <a:pt x="136451" y="-7"/>
                  </a:cubicBezTo>
                  <a:cubicBezTo>
                    <a:pt x="119239" y="14478"/>
                    <a:pt x="83231" y="44221"/>
                    <a:pt x="68820" y="51408"/>
                  </a:cubicBezTo>
                  <a:cubicBezTo>
                    <a:pt x="55073" y="58263"/>
                    <a:pt x="19396" y="70831"/>
                    <a:pt x="-28" y="77502"/>
                  </a:cubicBezTo>
                  <a:cubicBezTo>
                    <a:pt x="4137" y="85942"/>
                    <a:pt x="7344" y="89001"/>
                    <a:pt x="9997" y="88559"/>
                  </a:cubicBezTo>
                  <a:cubicBezTo>
                    <a:pt x="14678" y="87601"/>
                    <a:pt x="62665" y="70684"/>
                    <a:pt x="79619" y="60327"/>
                  </a:cubicBezTo>
                  <a:cubicBezTo>
                    <a:pt x="96573" y="49970"/>
                    <a:pt x="131365" y="15989"/>
                    <a:pt x="135125" y="8470"/>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5865F460-7D8A-5B56-36D3-5D4E5DCE079D}"/>
                </a:ext>
              </a:extLst>
            </p:cNvPr>
            <p:cNvSpPr/>
            <p:nvPr/>
          </p:nvSpPr>
          <p:spPr>
            <a:xfrm>
              <a:off x="1560210" y="2914132"/>
              <a:ext cx="208138" cy="358722"/>
            </a:xfrm>
            <a:custGeom>
              <a:avLst/>
              <a:gdLst>
                <a:gd name="connsiteX0" fmla="*/ 99237 w 208138"/>
                <a:gd name="connsiteY0" fmla="*/ 7437 h 358722"/>
                <a:gd name="connsiteX1" fmla="*/ 164767 w 208138"/>
                <a:gd name="connsiteY1" fmla="*/ 210995 h 358722"/>
                <a:gd name="connsiteX2" fmla="*/ 208111 w 208138"/>
                <a:gd name="connsiteY2" fmla="*/ 325803 h 358722"/>
                <a:gd name="connsiteX3" fmla="*/ 175161 w 208138"/>
                <a:gd name="connsiteY3" fmla="*/ 343678 h 358722"/>
                <a:gd name="connsiteX4" fmla="*/ 139410 w 208138"/>
                <a:gd name="connsiteY4" fmla="*/ 358715 h 358722"/>
                <a:gd name="connsiteX5" fmla="*/ 102738 w 208138"/>
                <a:gd name="connsiteY5" fmla="*/ 293811 h 358722"/>
                <a:gd name="connsiteX6" fmla="*/ 36839 w 208138"/>
                <a:gd name="connsiteY6" fmla="*/ 140415 h 358722"/>
                <a:gd name="connsiteX7" fmla="*/ 1088 w 208138"/>
                <a:gd name="connsiteY7" fmla="*/ 71715 h 358722"/>
                <a:gd name="connsiteX8" fmla="*/ 27441 w 208138"/>
                <a:gd name="connsiteY8" fmla="*/ 12450 h 358722"/>
                <a:gd name="connsiteX9" fmla="*/ 99237 w 208138"/>
                <a:gd name="connsiteY9" fmla="*/ 7437 h 35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138" h="358722">
                  <a:moveTo>
                    <a:pt x="99237" y="7437"/>
                  </a:moveTo>
                  <a:cubicBezTo>
                    <a:pt x="99237" y="7437"/>
                    <a:pt x="140663" y="129063"/>
                    <a:pt x="164767" y="210995"/>
                  </a:cubicBezTo>
                  <a:cubicBezTo>
                    <a:pt x="176362" y="250280"/>
                    <a:pt x="190851" y="288655"/>
                    <a:pt x="208111" y="325803"/>
                  </a:cubicBezTo>
                  <a:cubicBezTo>
                    <a:pt x="208111" y="325803"/>
                    <a:pt x="188356" y="337081"/>
                    <a:pt x="175161" y="343678"/>
                  </a:cubicBezTo>
                  <a:cubicBezTo>
                    <a:pt x="161966" y="350275"/>
                    <a:pt x="139410" y="358715"/>
                    <a:pt x="139410" y="358715"/>
                  </a:cubicBezTo>
                  <a:cubicBezTo>
                    <a:pt x="139410" y="358715"/>
                    <a:pt x="121535" y="330483"/>
                    <a:pt x="102738" y="293811"/>
                  </a:cubicBezTo>
                  <a:cubicBezTo>
                    <a:pt x="83941" y="257139"/>
                    <a:pt x="51913" y="167726"/>
                    <a:pt x="36839" y="140415"/>
                  </a:cubicBezTo>
                  <a:cubicBezTo>
                    <a:pt x="21765" y="113104"/>
                    <a:pt x="1088" y="71715"/>
                    <a:pt x="1088" y="71715"/>
                  </a:cubicBezTo>
                  <a:cubicBezTo>
                    <a:pt x="1088" y="71715"/>
                    <a:pt x="-8310" y="24686"/>
                    <a:pt x="27441" y="12450"/>
                  </a:cubicBezTo>
                  <a:cubicBezTo>
                    <a:pt x="63191" y="213"/>
                    <a:pt x="88917" y="-5721"/>
                    <a:pt x="99237" y="7437"/>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5C2424F-C5C7-DB7D-5D6F-24441DBBE811}"/>
                </a:ext>
              </a:extLst>
            </p:cNvPr>
            <p:cNvSpPr/>
            <p:nvPr/>
          </p:nvSpPr>
          <p:spPr>
            <a:xfrm>
              <a:off x="1509064" y="2901231"/>
              <a:ext cx="24393" cy="21597"/>
            </a:xfrm>
            <a:custGeom>
              <a:avLst/>
              <a:gdLst>
                <a:gd name="connsiteX0" fmla="*/ 7602 w 24393"/>
                <a:gd name="connsiteY0" fmla="*/ -7 h 21597"/>
                <a:gd name="connsiteX1" fmla="*/ 24261 w 24393"/>
                <a:gd name="connsiteY1" fmla="*/ 12561 h 21597"/>
                <a:gd name="connsiteX2" fmla="*/ 20206 w 24393"/>
                <a:gd name="connsiteY2" fmla="*/ 17094 h 21597"/>
                <a:gd name="connsiteX3" fmla="*/ -28 w 24393"/>
                <a:gd name="connsiteY3" fmla="*/ 21591 h 21597"/>
              </a:gdLst>
              <a:ahLst/>
              <a:cxnLst>
                <a:cxn ang="0">
                  <a:pos x="connsiteX0" y="connsiteY0"/>
                </a:cxn>
                <a:cxn ang="0">
                  <a:pos x="connsiteX1" y="connsiteY1"/>
                </a:cxn>
                <a:cxn ang="0">
                  <a:pos x="connsiteX2" y="connsiteY2"/>
                </a:cxn>
                <a:cxn ang="0">
                  <a:pos x="connsiteX3" y="connsiteY3"/>
                </a:cxn>
              </a:cxnLst>
              <a:rect l="l" t="t" r="r" b="b"/>
              <a:pathLst>
                <a:path w="24393" h="21597">
                  <a:moveTo>
                    <a:pt x="7602" y="-7"/>
                  </a:moveTo>
                  <a:cubicBezTo>
                    <a:pt x="7602" y="-7"/>
                    <a:pt x="23818" y="10792"/>
                    <a:pt x="24261" y="12561"/>
                  </a:cubicBezTo>
                  <a:cubicBezTo>
                    <a:pt x="24703" y="14330"/>
                    <a:pt x="23818" y="15731"/>
                    <a:pt x="20206" y="17094"/>
                  </a:cubicBezTo>
                  <a:cubicBezTo>
                    <a:pt x="16595" y="18458"/>
                    <a:pt x="-28" y="21591"/>
                    <a:pt x="-28" y="21591"/>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9FCAA279-CA19-2A1B-DA12-813F2E15AC45}"/>
                </a:ext>
              </a:extLst>
            </p:cNvPr>
            <p:cNvSpPr/>
            <p:nvPr/>
          </p:nvSpPr>
          <p:spPr>
            <a:xfrm>
              <a:off x="1552373" y="3308568"/>
              <a:ext cx="120968" cy="147654"/>
            </a:xfrm>
            <a:custGeom>
              <a:avLst/>
              <a:gdLst>
                <a:gd name="connsiteX0" fmla="*/ 24479 w 120968"/>
                <a:gd name="connsiteY0" fmla="*/ 1099 h 147654"/>
                <a:gd name="connsiteX1" fmla="*/ 13422 w 120968"/>
                <a:gd name="connsiteY1" fmla="*/ 56162 h 147654"/>
                <a:gd name="connsiteX2" fmla="*/ 706 w 120968"/>
                <a:gd name="connsiteY2" fmla="*/ 104297 h 147654"/>
                <a:gd name="connsiteX3" fmla="*/ 34835 w 120968"/>
                <a:gd name="connsiteY3" fmla="*/ 118634 h 147654"/>
                <a:gd name="connsiteX4" fmla="*/ 77257 w 120968"/>
                <a:gd name="connsiteY4" fmla="*/ 143143 h 147654"/>
                <a:gd name="connsiteX5" fmla="*/ 120932 w 120968"/>
                <a:gd name="connsiteY5" fmla="*/ 143143 h 147654"/>
                <a:gd name="connsiteX6" fmla="*/ 61777 w 120968"/>
                <a:gd name="connsiteY6" fmla="*/ 61691 h 147654"/>
                <a:gd name="connsiteX7" fmla="*/ 68817 w 120968"/>
                <a:gd name="connsiteY7" fmla="*/ -7 h 14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8" h="147654">
                  <a:moveTo>
                    <a:pt x="24479" y="1099"/>
                  </a:moveTo>
                  <a:cubicBezTo>
                    <a:pt x="24479" y="1099"/>
                    <a:pt x="17992" y="41456"/>
                    <a:pt x="13422" y="56162"/>
                  </a:cubicBezTo>
                  <a:cubicBezTo>
                    <a:pt x="8851" y="70868"/>
                    <a:pt x="-3090" y="97662"/>
                    <a:pt x="706" y="104297"/>
                  </a:cubicBezTo>
                  <a:cubicBezTo>
                    <a:pt x="4502" y="110931"/>
                    <a:pt x="24589" y="117786"/>
                    <a:pt x="34835" y="118634"/>
                  </a:cubicBezTo>
                  <a:cubicBezTo>
                    <a:pt x="45081" y="119481"/>
                    <a:pt x="58202" y="136251"/>
                    <a:pt x="77257" y="143143"/>
                  </a:cubicBezTo>
                  <a:cubicBezTo>
                    <a:pt x="96312" y="150035"/>
                    <a:pt x="121485" y="148193"/>
                    <a:pt x="120932" y="143143"/>
                  </a:cubicBezTo>
                  <a:cubicBezTo>
                    <a:pt x="120379" y="138094"/>
                    <a:pt x="64505" y="76802"/>
                    <a:pt x="61777" y="61691"/>
                  </a:cubicBezTo>
                  <a:cubicBezTo>
                    <a:pt x="59050" y="46579"/>
                    <a:pt x="68817" y="-7"/>
                    <a:pt x="68817" y="-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00" name="Freeform: Shape 299">
              <a:extLst>
                <a:ext uri="{FF2B5EF4-FFF2-40B4-BE49-F238E27FC236}">
                  <a16:creationId xmlns:a16="http://schemas.microsoft.com/office/drawing/2014/main" id="{75158E28-70F7-F99C-ED9A-9D6B5C71AE5D}"/>
                </a:ext>
              </a:extLst>
            </p:cNvPr>
            <p:cNvSpPr/>
            <p:nvPr/>
          </p:nvSpPr>
          <p:spPr>
            <a:xfrm>
              <a:off x="1552560" y="3370266"/>
              <a:ext cx="120965" cy="85957"/>
            </a:xfrm>
            <a:custGeom>
              <a:avLst/>
              <a:gdLst>
                <a:gd name="connsiteX0" fmla="*/ 54772 w 120965"/>
                <a:gd name="connsiteY0" fmla="*/ 9981 h 85957"/>
                <a:gd name="connsiteX1" fmla="*/ 53261 w 120965"/>
                <a:gd name="connsiteY1" fmla="*/ 14220 h 85957"/>
                <a:gd name="connsiteX2" fmla="*/ 9697 w 120965"/>
                <a:gd name="connsiteY2" fmla="*/ 5448 h 85957"/>
                <a:gd name="connsiteX3" fmla="*/ 704 w 120965"/>
                <a:gd name="connsiteY3" fmla="*/ 42599 h 85957"/>
                <a:gd name="connsiteX4" fmla="*/ 34833 w 120965"/>
                <a:gd name="connsiteY4" fmla="*/ 56936 h 85957"/>
                <a:gd name="connsiteX5" fmla="*/ 77255 w 120965"/>
                <a:gd name="connsiteY5" fmla="*/ 81446 h 85957"/>
                <a:gd name="connsiteX6" fmla="*/ 120929 w 120965"/>
                <a:gd name="connsiteY6" fmla="*/ 81446 h 85957"/>
                <a:gd name="connsiteX7" fmla="*/ 61775 w 120965"/>
                <a:gd name="connsiteY7" fmla="*/ -7 h 85957"/>
                <a:gd name="connsiteX8" fmla="*/ 54772 w 120965"/>
                <a:gd name="connsiteY8" fmla="*/ 9981 h 8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5" h="85957">
                  <a:moveTo>
                    <a:pt x="54772" y="9981"/>
                  </a:moveTo>
                  <a:lnTo>
                    <a:pt x="53261" y="14220"/>
                  </a:lnTo>
                  <a:cubicBezTo>
                    <a:pt x="38515" y="12539"/>
                    <a:pt x="23942" y="9605"/>
                    <a:pt x="9697" y="5448"/>
                  </a:cubicBezTo>
                  <a:cubicBezTo>
                    <a:pt x="4500" y="19859"/>
                    <a:pt x="-2282" y="37402"/>
                    <a:pt x="704" y="42599"/>
                  </a:cubicBezTo>
                  <a:cubicBezTo>
                    <a:pt x="4389" y="49270"/>
                    <a:pt x="24587" y="56088"/>
                    <a:pt x="34833" y="56936"/>
                  </a:cubicBezTo>
                  <a:cubicBezTo>
                    <a:pt x="45079" y="57784"/>
                    <a:pt x="58200" y="74554"/>
                    <a:pt x="77255" y="81446"/>
                  </a:cubicBezTo>
                  <a:cubicBezTo>
                    <a:pt x="96309" y="88338"/>
                    <a:pt x="121482" y="86495"/>
                    <a:pt x="120929" y="81446"/>
                  </a:cubicBezTo>
                  <a:cubicBezTo>
                    <a:pt x="120376" y="76396"/>
                    <a:pt x="64502" y="15104"/>
                    <a:pt x="61775" y="-7"/>
                  </a:cubicBezTo>
                  <a:cubicBezTo>
                    <a:pt x="58933" y="2938"/>
                    <a:pt x="56571" y="6306"/>
                    <a:pt x="54772" y="9981"/>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6EF2C63B-C1CB-BA55-DE30-49638F5F46DD}"/>
                </a:ext>
              </a:extLst>
            </p:cNvPr>
            <p:cNvSpPr/>
            <p:nvPr/>
          </p:nvSpPr>
          <p:spPr>
            <a:xfrm>
              <a:off x="1552508" y="3404874"/>
              <a:ext cx="120861" cy="51373"/>
            </a:xfrm>
            <a:custGeom>
              <a:avLst/>
              <a:gdLst>
                <a:gd name="connsiteX0" fmla="*/ 76164 w 120861"/>
                <a:gd name="connsiteY0" fmla="*/ 36849 h 51373"/>
                <a:gd name="connsiteX1" fmla="*/ 27366 w 120861"/>
                <a:gd name="connsiteY1" fmla="*/ 10018 h 51373"/>
                <a:gd name="connsiteX2" fmla="*/ 461 w 120861"/>
                <a:gd name="connsiteY2" fmla="*/ -7 h 51373"/>
                <a:gd name="connsiteX3" fmla="*/ 756 w 120861"/>
                <a:gd name="connsiteY3" fmla="*/ 7991 h 51373"/>
                <a:gd name="connsiteX4" fmla="*/ 34885 w 120861"/>
                <a:gd name="connsiteY4" fmla="*/ 22328 h 51373"/>
                <a:gd name="connsiteX5" fmla="*/ 77307 w 120861"/>
                <a:gd name="connsiteY5" fmla="*/ 46838 h 51373"/>
                <a:gd name="connsiteX6" fmla="*/ 120834 w 120861"/>
                <a:gd name="connsiteY6" fmla="*/ 47538 h 51373"/>
                <a:gd name="connsiteX7" fmla="*/ 76164 w 120861"/>
                <a:gd name="connsiteY7" fmla="*/ 36849 h 5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861" h="51373">
                  <a:moveTo>
                    <a:pt x="76164" y="36849"/>
                  </a:moveTo>
                  <a:cubicBezTo>
                    <a:pt x="61090" y="29478"/>
                    <a:pt x="47453" y="16800"/>
                    <a:pt x="27366" y="10018"/>
                  </a:cubicBezTo>
                  <a:cubicBezTo>
                    <a:pt x="14319" y="5558"/>
                    <a:pt x="5253" y="1983"/>
                    <a:pt x="461" y="-7"/>
                  </a:cubicBezTo>
                  <a:cubicBezTo>
                    <a:pt x="-280" y="2625"/>
                    <a:pt x="-176" y="5422"/>
                    <a:pt x="756" y="7991"/>
                  </a:cubicBezTo>
                  <a:cubicBezTo>
                    <a:pt x="4442" y="14662"/>
                    <a:pt x="24639" y="21480"/>
                    <a:pt x="34885" y="22328"/>
                  </a:cubicBezTo>
                  <a:cubicBezTo>
                    <a:pt x="45131" y="23176"/>
                    <a:pt x="58252" y="39945"/>
                    <a:pt x="77307" y="46838"/>
                  </a:cubicBezTo>
                  <a:cubicBezTo>
                    <a:pt x="95514" y="53472"/>
                    <a:pt x="119176" y="52034"/>
                    <a:pt x="120834" y="47538"/>
                  </a:cubicBezTo>
                  <a:cubicBezTo>
                    <a:pt x="108266" y="45695"/>
                    <a:pt x="86521" y="41936"/>
                    <a:pt x="76164" y="36849"/>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2148FEDD-147F-A13D-8650-4898BF7B7C63}"/>
                </a:ext>
              </a:extLst>
            </p:cNvPr>
            <p:cNvSpPr/>
            <p:nvPr/>
          </p:nvSpPr>
          <p:spPr>
            <a:xfrm>
              <a:off x="1412905" y="3006567"/>
              <a:ext cx="235417" cy="318196"/>
            </a:xfrm>
            <a:custGeom>
              <a:avLst/>
              <a:gdLst>
                <a:gd name="connsiteX0" fmla="*/ 153959 w 235417"/>
                <a:gd name="connsiteY0" fmla="*/ -7 h 318196"/>
                <a:gd name="connsiteX1" fmla="*/ 233974 w 235417"/>
                <a:gd name="connsiteY1" fmla="*/ 46100 h 318196"/>
                <a:gd name="connsiteX2" fmla="*/ 226419 w 235417"/>
                <a:gd name="connsiteY2" fmla="*/ 318027 h 318196"/>
                <a:gd name="connsiteX3" fmla="*/ 193506 w 235417"/>
                <a:gd name="connsiteY3" fmla="*/ 316147 h 318196"/>
                <a:gd name="connsiteX4" fmla="*/ 152964 w 235417"/>
                <a:gd name="connsiteY4" fmla="*/ 307707 h 318196"/>
                <a:gd name="connsiteX5" fmla="*/ 144487 w 235417"/>
                <a:gd name="connsiteY5" fmla="*/ 195700 h 318196"/>
                <a:gd name="connsiteX6" fmla="*/ 136010 w 235417"/>
                <a:gd name="connsiteY6" fmla="*/ 70573 h 318196"/>
                <a:gd name="connsiteX7" fmla="*/ 526 w 235417"/>
                <a:gd name="connsiteY7" fmla="*/ 52698 h 318196"/>
                <a:gd name="connsiteX8" fmla="*/ 153959 w 235417"/>
                <a:gd name="connsiteY8" fmla="*/ -7 h 31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17" h="318196">
                  <a:moveTo>
                    <a:pt x="153959" y="-7"/>
                  </a:moveTo>
                  <a:cubicBezTo>
                    <a:pt x="153959" y="-7"/>
                    <a:pt x="228298" y="8470"/>
                    <a:pt x="233974" y="46100"/>
                  </a:cubicBezTo>
                  <a:cubicBezTo>
                    <a:pt x="239650" y="83731"/>
                    <a:pt x="226419" y="318027"/>
                    <a:pt x="226419" y="318027"/>
                  </a:cubicBezTo>
                  <a:cubicBezTo>
                    <a:pt x="215413" y="318521"/>
                    <a:pt x="204386" y="317891"/>
                    <a:pt x="193506" y="316147"/>
                  </a:cubicBezTo>
                  <a:cubicBezTo>
                    <a:pt x="178432" y="313346"/>
                    <a:pt x="152964" y="307707"/>
                    <a:pt x="152964" y="307707"/>
                  </a:cubicBezTo>
                  <a:cubicBezTo>
                    <a:pt x="152964" y="307707"/>
                    <a:pt x="149278" y="227729"/>
                    <a:pt x="144487" y="195700"/>
                  </a:cubicBezTo>
                  <a:cubicBezTo>
                    <a:pt x="139696" y="163672"/>
                    <a:pt x="136010" y="70573"/>
                    <a:pt x="136010" y="70573"/>
                  </a:cubicBezTo>
                  <a:cubicBezTo>
                    <a:pt x="136010" y="70573"/>
                    <a:pt x="11804" y="60216"/>
                    <a:pt x="526" y="52698"/>
                  </a:cubicBezTo>
                  <a:cubicBezTo>
                    <a:pt x="-10752" y="45179"/>
                    <a:pt x="153959" y="-7"/>
                    <a:pt x="153959" y="-7"/>
                  </a:cubicBezTo>
                  <a:close/>
                </a:path>
              </a:pathLst>
            </a:custGeom>
            <a:solidFill>
              <a:srgbClr val="EAE4E4"/>
            </a:solidFill>
            <a:ln w="3677" cap="flat">
              <a:solidFill>
                <a:srgbClr val="263238"/>
              </a:solid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329ED05-C9F5-5687-FA23-ABD320540473}"/>
                </a:ext>
              </a:extLst>
            </p:cNvPr>
            <p:cNvSpPr/>
            <p:nvPr/>
          </p:nvSpPr>
          <p:spPr>
            <a:xfrm>
              <a:off x="1273109" y="2896318"/>
              <a:ext cx="406415" cy="179798"/>
            </a:xfrm>
            <a:custGeom>
              <a:avLst/>
              <a:gdLst>
                <a:gd name="connsiteX0" fmla="*/ 374691 w 406415"/>
                <a:gd name="connsiteY0" fmla="*/ 91409 h 179798"/>
                <a:gd name="connsiteX1" fmla="*/ 165789 w 406415"/>
                <a:gd name="connsiteY1" fmla="*/ 170466 h 179798"/>
                <a:gd name="connsiteX2" fmla="*/ 48180 w 406415"/>
                <a:gd name="connsiteY2" fmla="*/ 171424 h 179798"/>
                <a:gd name="connsiteX3" fmla="*/ 4690 w 406415"/>
                <a:gd name="connsiteY3" fmla="*/ 124543 h 179798"/>
                <a:gd name="connsiteX4" fmla="*/ 1004 w 406415"/>
                <a:gd name="connsiteY4" fmla="*/ 107441 h 179798"/>
                <a:gd name="connsiteX5" fmla="*/ 101696 w 406415"/>
                <a:gd name="connsiteY5" fmla="*/ 35903 h 179798"/>
                <a:gd name="connsiteX6" fmla="*/ 204894 w 406415"/>
                <a:gd name="connsiteY6" fmla="*/ 30596 h 179798"/>
                <a:gd name="connsiteX7" fmla="*/ 368094 w 406415"/>
                <a:gd name="connsiteY7" fmla="*/ 152 h 179798"/>
                <a:gd name="connsiteX8" fmla="*/ 406387 w 406415"/>
                <a:gd name="connsiteY8" fmla="*/ 82711 h 1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15" h="179798">
                  <a:moveTo>
                    <a:pt x="374691" y="91409"/>
                  </a:moveTo>
                  <a:cubicBezTo>
                    <a:pt x="374691" y="91409"/>
                    <a:pt x="208137" y="156350"/>
                    <a:pt x="165789" y="170466"/>
                  </a:cubicBezTo>
                  <a:cubicBezTo>
                    <a:pt x="127569" y="182566"/>
                    <a:pt x="86592" y="182898"/>
                    <a:pt x="48180" y="171424"/>
                  </a:cubicBezTo>
                  <a:cubicBezTo>
                    <a:pt x="19027" y="161989"/>
                    <a:pt x="4690" y="124543"/>
                    <a:pt x="4690" y="124543"/>
                  </a:cubicBezTo>
                  <a:cubicBezTo>
                    <a:pt x="4690" y="124543"/>
                    <a:pt x="-2681" y="115882"/>
                    <a:pt x="1004" y="107441"/>
                  </a:cubicBezTo>
                  <a:cubicBezTo>
                    <a:pt x="4690" y="99001"/>
                    <a:pt x="65024" y="45302"/>
                    <a:pt x="101696" y="35903"/>
                  </a:cubicBezTo>
                  <a:cubicBezTo>
                    <a:pt x="138368" y="26505"/>
                    <a:pt x="204894" y="30596"/>
                    <a:pt x="204894" y="30596"/>
                  </a:cubicBezTo>
                  <a:cubicBezTo>
                    <a:pt x="204894" y="30596"/>
                    <a:pt x="348339" y="-2575"/>
                    <a:pt x="368094" y="152"/>
                  </a:cubicBezTo>
                  <a:cubicBezTo>
                    <a:pt x="387849" y="2880"/>
                    <a:pt x="403586" y="73312"/>
                    <a:pt x="406387" y="82711"/>
                  </a:cubicBezTo>
                </a:path>
              </a:pathLst>
            </a:custGeom>
            <a:solidFill>
              <a:srgbClr val="EAE4E4"/>
            </a:solidFill>
            <a:ln w="3677" cap="flat">
              <a:solidFill>
                <a:srgbClr val="263238"/>
              </a:solid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9FD9897-75D9-C0F8-AF3B-10CD1A9AAA70}"/>
                </a:ext>
              </a:extLst>
            </p:cNvPr>
            <p:cNvSpPr/>
            <p:nvPr/>
          </p:nvSpPr>
          <p:spPr>
            <a:xfrm>
              <a:off x="1320359" y="2954821"/>
              <a:ext cx="47913" cy="73381"/>
            </a:xfrm>
            <a:custGeom>
              <a:avLst/>
              <a:gdLst>
                <a:gd name="connsiteX0" fmla="*/ -28 w 47913"/>
                <a:gd name="connsiteY0" fmla="*/ 73374 h 73381"/>
                <a:gd name="connsiteX1" fmla="*/ 47886 w 47913"/>
                <a:gd name="connsiteY1" fmla="*/ -7 h 73381"/>
              </a:gdLst>
              <a:ahLst/>
              <a:cxnLst>
                <a:cxn ang="0">
                  <a:pos x="connsiteX0" y="connsiteY0"/>
                </a:cxn>
                <a:cxn ang="0">
                  <a:pos x="connsiteX1" y="connsiteY1"/>
                </a:cxn>
              </a:cxnLst>
              <a:rect l="l" t="t" r="r" b="b"/>
              <a:pathLst>
                <a:path w="47913" h="73381">
                  <a:moveTo>
                    <a:pt x="-28" y="73374"/>
                  </a:moveTo>
                  <a:cubicBezTo>
                    <a:pt x="-28" y="73374"/>
                    <a:pt x="13167" y="21775"/>
                    <a:pt x="47886" y="-7"/>
                  </a:cubicBezTo>
                </a:path>
              </a:pathLst>
            </a:custGeom>
            <a:noFill/>
            <a:ln w="3677" cap="rnd">
              <a:solidFill>
                <a:srgbClr val="263238"/>
              </a:solidFill>
              <a:prstDash val="solid"/>
              <a:round/>
            </a:ln>
          </p:spPr>
          <p:txBody>
            <a:bodyPr rtlCol="0" anchor="ctr"/>
            <a:lstStyle/>
            <a:p>
              <a:endParaRPr lang="en-US"/>
            </a:p>
          </p:txBody>
        </p:sp>
        <p:sp>
          <p:nvSpPr>
            <p:cNvPr id="305" name="Freeform: Shape 304">
              <a:extLst>
                <a:ext uri="{FF2B5EF4-FFF2-40B4-BE49-F238E27FC236}">
                  <a16:creationId xmlns:a16="http://schemas.microsoft.com/office/drawing/2014/main" id="{0F664246-77D5-F5EF-939C-4C844BE87E8F}"/>
                </a:ext>
              </a:extLst>
            </p:cNvPr>
            <p:cNvSpPr/>
            <p:nvPr/>
          </p:nvSpPr>
          <p:spPr>
            <a:xfrm>
              <a:off x="1312841" y="2967057"/>
              <a:ext cx="32949" cy="26352"/>
            </a:xfrm>
            <a:custGeom>
              <a:avLst/>
              <a:gdLst>
                <a:gd name="connsiteX0" fmla="*/ -28 w 32949"/>
                <a:gd name="connsiteY0" fmla="*/ 26345 h 26352"/>
                <a:gd name="connsiteX1" fmla="*/ 32922 w 32949"/>
                <a:gd name="connsiteY1" fmla="*/ -7 h 26352"/>
              </a:gdLst>
              <a:ahLst/>
              <a:cxnLst>
                <a:cxn ang="0">
                  <a:pos x="connsiteX0" y="connsiteY0"/>
                </a:cxn>
                <a:cxn ang="0">
                  <a:pos x="connsiteX1" y="connsiteY1"/>
                </a:cxn>
              </a:cxnLst>
              <a:rect l="l" t="t" r="r" b="b"/>
              <a:pathLst>
                <a:path w="32949" h="26352">
                  <a:moveTo>
                    <a:pt x="-28" y="26345"/>
                  </a:moveTo>
                  <a:cubicBezTo>
                    <a:pt x="-28" y="26345"/>
                    <a:pt x="14088" y="4674"/>
                    <a:pt x="32922" y="-7"/>
                  </a:cubicBezTo>
                </a:path>
              </a:pathLst>
            </a:custGeom>
            <a:noFill/>
            <a:ln w="3677" cap="rnd">
              <a:solidFill>
                <a:srgbClr val="263238"/>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DCCD5A72-94AB-3E3B-439D-B49541F10CF2}"/>
                </a:ext>
              </a:extLst>
            </p:cNvPr>
            <p:cNvSpPr/>
            <p:nvPr/>
          </p:nvSpPr>
          <p:spPr>
            <a:xfrm>
              <a:off x="1259817" y="2585792"/>
              <a:ext cx="225717" cy="438997"/>
            </a:xfrm>
            <a:custGeom>
              <a:avLst/>
              <a:gdLst>
                <a:gd name="connsiteX0" fmla="*/ 156599 w 225717"/>
                <a:gd name="connsiteY0" fmla="*/ 20065 h 438997"/>
                <a:gd name="connsiteX1" fmla="*/ 180445 w 225717"/>
                <a:gd name="connsiteY1" fmla="*/ 37757 h 438997"/>
                <a:gd name="connsiteX2" fmla="*/ 205102 w 225717"/>
                <a:gd name="connsiteY2" fmla="*/ 110917 h 438997"/>
                <a:gd name="connsiteX3" fmla="*/ 225115 w 225717"/>
                <a:gd name="connsiteY3" fmla="*/ 199372 h 438997"/>
                <a:gd name="connsiteX4" fmla="*/ 202006 w 225717"/>
                <a:gd name="connsiteY4" fmla="*/ 240946 h 438997"/>
                <a:gd name="connsiteX5" fmla="*/ 208161 w 225717"/>
                <a:gd name="connsiteY5" fmla="*/ 307287 h 438997"/>
                <a:gd name="connsiteX6" fmla="*/ 218186 w 225717"/>
                <a:gd name="connsiteY6" fmla="*/ 341159 h 438997"/>
                <a:gd name="connsiteX7" fmla="*/ 161980 w 225717"/>
                <a:gd name="connsiteY7" fmla="*/ 356564 h 438997"/>
                <a:gd name="connsiteX8" fmla="*/ 68808 w 225717"/>
                <a:gd name="connsiteY8" fmla="*/ 377352 h 438997"/>
                <a:gd name="connsiteX9" fmla="*/ 17983 w 225717"/>
                <a:gd name="connsiteY9" fmla="*/ 435105 h 438997"/>
                <a:gd name="connsiteX10" fmla="*/ 4899 w 225717"/>
                <a:gd name="connsiteY10" fmla="*/ 435879 h 438997"/>
                <a:gd name="connsiteX11" fmla="*/ 3351 w 225717"/>
                <a:gd name="connsiteY11" fmla="*/ 388924 h 438997"/>
                <a:gd name="connsiteX12" fmla="*/ 27234 w 225717"/>
                <a:gd name="connsiteY12" fmla="*/ 200256 h 438997"/>
                <a:gd name="connsiteX13" fmla="*/ 28008 w 225717"/>
                <a:gd name="connsiteY13" fmla="*/ 60202 h 438997"/>
                <a:gd name="connsiteX14" fmla="*/ 101131 w 225717"/>
                <a:gd name="connsiteY14" fmla="*/ 163 h 438997"/>
                <a:gd name="connsiteX15" fmla="*/ 156599 w 225717"/>
                <a:gd name="connsiteY15" fmla="*/ 20065 h 43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717" h="438997">
                  <a:moveTo>
                    <a:pt x="156599" y="20065"/>
                  </a:moveTo>
                  <a:cubicBezTo>
                    <a:pt x="166661" y="22395"/>
                    <a:pt x="175297" y="28804"/>
                    <a:pt x="180445" y="37757"/>
                  </a:cubicBezTo>
                  <a:cubicBezTo>
                    <a:pt x="189696" y="53163"/>
                    <a:pt x="205102" y="110917"/>
                    <a:pt x="205102" y="110917"/>
                  </a:cubicBezTo>
                  <a:cubicBezTo>
                    <a:pt x="205102" y="110917"/>
                    <a:pt x="229722" y="182529"/>
                    <a:pt x="225115" y="199372"/>
                  </a:cubicBezTo>
                  <a:cubicBezTo>
                    <a:pt x="220508" y="216215"/>
                    <a:pt x="202006" y="240946"/>
                    <a:pt x="202006" y="240946"/>
                  </a:cubicBezTo>
                  <a:cubicBezTo>
                    <a:pt x="202006" y="240946"/>
                    <a:pt x="203554" y="296231"/>
                    <a:pt x="208161" y="307287"/>
                  </a:cubicBezTo>
                  <a:cubicBezTo>
                    <a:pt x="212208" y="318355"/>
                    <a:pt x="215559" y="329670"/>
                    <a:pt x="218186" y="341159"/>
                  </a:cubicBezTo>
                  <a:cubicBezTo>
                    <a:pt x="218186" y="341159"/>
                    <a:pt x="205102" y="350410"/>
                    <a:pt x="161980" y="356564"/>
                  </a:cubicBezTo>
                  <a:cubicBezTo>
                    <a:pt x="118858" y="362720"/>
                    <a:pt x="83440" y="365815"/>
                    <a:pt x="68808" y="377352"/>
                  </a:cubicBezTo>
                  <a:cubicBezTo>
                    <a:pt x="54176" y="388888"/>
                    <a:pt x="21853" y="432636"/>
                    <a:pt x="17983" y="435105"/>
                  </a:cubicBezTo>
                  <a:cubicBezTo>
                    <a:pt x="14113" y="437575"/>
                    <a:pt x="7995" y="442034"/>
                    <a:pt x="4899" y="435879"/>
                  </a:cubicBezTo>
                  <a:cubicBezTo>
                    <a:pt x="1803" y="429724"/>
                    <a:pt x="-3578" y="416640"/>
                    <a:pt x="3351" y="388924"/>
                  </a:cubicBezTo>
                  <a:cubicBezTo>
                    <a:pt x="10280" y="361208"/>
                    <a:pt x="22626" y="251855"/>
                    <a:pt x="27234" y="200256"/>
                  </a:cubicBezTo>
                  <a:cubicBezTo>
                    <a:pt x="31841" y="148657"/>
                    <a:pt x="21853" y="96321"/>
                    <a:pt x="28008" y="60202"/>
                  </a:cubicBezTo>
                  <a:cubicBezTo>
                    <a:pt x="34163" y="24083"/>
                    <a:pt x="88821" y="2485"/>
                    <a:pt x="101131" y="163"/>
                  </a:cubicBezTo>
                  <a:cubicBezTo>
                    <a:pt x="113441" y="-2159"/>
                    <a:pt x="156599" y="20065"/>
                    <a:pt x="156599" y="20065"/>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9123AF23-5267-54BC-90A3-920E6F0D470C}"/>
                </a:ext>
              </a:extLst>
            </p:cNvPr>
            <p:cNvSpPr/>
            <p:nvPr/>
          </p:nvSpPr>
          <p:spPr>
            <a:xfrm>
              <a:off x="1286488" y="2937867"/>
              <a:ext cx="125164" cy="36708"/>
            </a:xfrm>
            <a:custGeom>
              <a:avLst/>
              <a:gdLst>
                <a:gd name="connsiteX0" fmla="*/ -28 w 125164"/>
                <a:gd name="connsiteY0" fmla="*/ 36702 h 36708"/>
                <a:gd name="connsiteX1" fmla="*/ 34802 w 125164"/>
                <a:gd name="connsiteY1" fmla="*/ 4711 h 36708"/>
                <a:gd name="connsiteX2" fmla="*/ 125137 w 125164"/>
                <a:gd name="connsiteY2" fmla="*/ -7 h 36708"/>
              </a:gdLst>
              <a:ahLst/>
              <a:cxnLst>
                <a:cxn ang="0">
                  <a:pos x="connsiteX0" y="connsiteY0"/>
                </a:cxn>
                <a:cxn ang="0">
                  <a:pos x="connsiteX1" y="connsiteY1"/>
                </a:cxn>
                <a:cxn ang="0">
                  <a:pos x="connsiteX2" y="connsiteY2"/>
                </a:cxn>
              </a:cxnLst>
              <a:rect l="l" t="t" r="r" b="b"/>
              <a:pathLst>
                <a:path w="125164" h="36708">
                  <a:moveTo>
                    <a:pt x="-28" y="36702"/>
                  </a:moveTo>
                  <a:cubicBezTo>
                    <a:pt x="-28" y="36702"/>
                    <a:pt x="23524" y="9428"/>
                    <a:pt x="34802" y="4711"/>
                  </a:cubicBezTo>
                  <a:cubicBezTo>
                    <a:pt x="46080" y="-7"/>
                    <a:pt x="125137" y="-7"/>
                    <a:pt x="125137" y="-7"/>
                  </a:cubicBezTo>
                </a:path>
              </a:pathLst>
            </a:custGeom>
            <a:noFill/>
            <a:ln w="3677" cap="rnd">
              <a:solidFill>
                <a:srgbClr val="FFFFFF"/>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0FF5C999-DFA1-D7EB-B820-25124D6F90ED}"/>
                </a:ext>
              </a:extLst>
            </p:cNvPr>
            <p:cNvSpPr/>
            <p:nvPr/>
          </p:nvSpPr>
          <p:spPr>
            <a:xfrm>
              <a:off x="1303442" y="2929513"/>
              <a:ext cx="61144" cy="10233"/>
            </a:xfrm>
            <a:custGeom>
              <a:avLst/>
              <a:gdLst>
                <a:gd name="connsiteX0" fmla="*/ -28 w 61144"/>
                <a:gd name="connsiteY0" fmla="*/ 10227 h 10233"/>
                <a:gd name="connsiteX1" fmla="*/ 23487 w 61144"/>
                <a:gd name="connsiteY1" fmla="*/ 828 h 10233"/>
                <a:gd name="connsiteX2" fmla="*/ 61117 w 61144"/>
                <a:gd name="connsiteY2" fmla="*/ 828 h 10233"/>
              </a:gdLst>
              <a:ahLst/>
              <a:cxnLst>
                <a:cxn ang="0">
                  <a:pos x="connsiteX0" y="connsiteY0"/>
                </a:cxn>
                <a:cxn ang="0">
                  <a:pos x="connsiteX1" y="connsiteY1"/>
                </a:cxn>
                <a:cxn ang="0">
                  <a:pos x="connsiteX2" y="connsiteY2"/>
                </a:cxn>
              </a:cxnLst>
              <a:rect l="l" t="t" r="r" b="b"/>
              <a:pathLst>
                <a:path w="61144" h="10233">
                  <a:moveTo>
                    <a:pt x="-28" y="10227"/>
                  </a:moveTo>
                  <a:cubicBezTo>
                    <a:pt x="7344" y="6036"/>
                    <a:pt x="15257" y="2874"/>
                    <a:pt x="23487" y="828"/>
                  </a:cubicBezTo>
                  <a:cubicBezTo>
                    <a:pt x="33843" y="-1051"/>
                    <a:pt x="61117" y="828"/>
                    <a:pt x="61117" y="828"/>
                  </a:cubicBezTo>
                </a:path>
              </a:pathLst>
            </a:custGeom>
            <a:noFill/>
            <a:ln w="3677" cap="rnd">
              <a:solidFill>
                <a:srgbClr val="FFFFFF"/>
              </a:solidFill>
              <a:prstDash val="solid"/>
              <a:round/>
            </a:ln>
          </p:spPr>
          <p:txBody>
            <a:bodyPr rtlCol="0" anchor="ctr"/>
            <a:lstStyle/>
            <a:p>
              <a:endParaRPr lang="en-US"/>
            </a:p>
          </p:txBody>
        </p:sp>
        <p:sp>
          <p:nvSpPr>
            <p:cNvPr id="309" name="Freeform: Shape 308">
              <a:extLst>
                <a:ext uri="{FF2B5EF4-FFF2-40B4-BE49-F238E27FC236}">
                  <a16:creationId xmlns:a16="http://schemas.microsoft.com/office/drawing/2014/main" id="{FC1D6B71-F265-AF45-DDEE-975D324C8E64}"/>
                </a:ext>
              </a:extLst>
            </p:cNvPr>
            <p:cNvSpPr/>
            <p:nvPr/>
          </p:nvSpPr>
          <p:spPr>
            <a:xfrm>
              <a:off x="1344832" y="2801424"/>
              <a:ext cx="68700" cy="44227"/>
            </a:xfrm>
            <a:custGeom>
              <a:avLst/>
              <a:gdLst>
                <a:gd name="connsiteX0" fmla="*/ -28 w 68700"/>
                <a:gd name="connsiteY0" fmla="*/ 44221 h 44227"/>
                <a:gd name="connsiteX1" fmla="*/ 68673 w 68700"/>
                <a:gd name="connsiteY1" fmla="*/ -7 h 44227"/>
              </a:gdLst>
              <a:ahLst/>
              <a:cxnLst>
                <a:cxn ang="0">
                  <a:pos x="connsiteX0" y="connsiteY0"/>
                </a:cxn>
                <a:cxn ang="0">
                  <a:pos x="connsiteX1" y="connsiteY1"/>
                </a:cxn>
              </a:cxnLst>
              <a:rect l="l" t="t" r="r" b="b"/>
              <a:pathLst>
                <a:path w="68700" h="44227">
                  <a:moveTo>
                    <a:pt x="-28" y="44221"/>
                  </a:moveTo>
                  <a:cubicBezTo>
                    <a:pt x="25595" y="34214"/>
                    <a:pt x="48954" y="19177"/>
                    <a:pt x="68673" y="-7"/>
                  </a:cubicBezTo>
                </a:path>
              </a:pathLst>
            </a:custGeom>
            <a:noFill/>
            <a:ln w="3677" cap="rnd">
              <a:solidFill>
                <a:srgbClr val="FFFFFF"/>
              </a:solidFill>
              <a:prstDash val="solid"/>
              <a:round/>
            </a:ln>
          </p:spPr>
          <p:txBody>
            <a:bodyPr rtlCol="0" anchor="ctr"/>
            <a:lstStyle/>
            <a:p>
              <a:endParaRPr lang="en-US"/>
            </a:p>
          </p:txBody>
        </p:sp>
        <p:sp>
          <p:nvSpPr>
            <p:cNvPr id="310" name="Freeform: Shape 309">
              <a:extLst>
                <a:ext uri="{FF2B5EF4-FFF2-40B4-BE49-F238E27FC236}">
                  <a16:creationId xmlns:a16="http://schemas.microsoft.com/office/drawing/2014/main" id="{B96AE788-ECBC-F791-3A0A-74935181CDD7}"/>
                </a:ext>
              </a:extLst>
            </p:cNvPr>
            <p:cNvSpPr/>
            <p:nvPr/>
          </p:nvSpPr>
          <p:spPr>
            <a:xfrm>
              <a:off x="1327871" y="2386558"/>
              <a:ext cx="143230" cy="313056"/>
            </a:xfrm>
            <a:custGeom>
              <a:avLst/>
              <a:gdLst>
                <a:gd name="connsiteX0" fmla="*/ 101629 w 143230"/>
                <a:gd name="connsiteY0" fmla="*/ 630 h 313056"/>
                <a:gd name="connsiteX1" fmla="*/ 117035 w 143230"/>
                <a:gd name="connsiteY1" fmla="*/ 32953 h 313056"/>
                <a:gd name="connsiteX2" fmla="*/ 122416 w 143230"/>
                <a:gd name="connsiteY2" fmla="*/ 64539 h 313056"/>
                <a:gd name="connsiteX3" fmla="*/ 143203 w 143230"/>
                <a:gd name="connsiteY3" fmla="*/ 88422 h 313056"/>
                <a:gd name="connsiteX4" fmla="*/ 136274 w 143230"/>
                <a:gd name="connsiteY4" fmla="*/ 106850 h 313056"/>
                <a:gd name="connsiteX5" fmla="*/ 126249 w 143230"/>
                <a:gd name="connsiteY5" fmla="*/ 159961 h 313056"/>
                <a:gd name="connsiteX6" fmla="*/ 94700 w 143230"/>
                <a:gd name="connsiteY6" fmla="*/ 166890 h 313056"/>
                <a:gd name="connsiteX7" fmla="*/ 81616 w 143230"/>
                <a:gd name="connsiteY7" fmla="*/ 216941 h 313056"/>
                <a:gd name="connsiteX8" fmla="*/ 94700 w 143230"/>
                <a:gd name="connsiteY8" fmla="*/ 224644 h 313056"/>
                <a:gd name="connsiteX9" fmla="*/ 94700 w 143230"/>
                <a:gd name="connsiteY9" fmla="*/ 286267 h 313056"/>
                <a:gd name="connsiteX10" fmla="*/ 70817 w 143230"/>
                <a:gd name="connsiteY10" fmla="*/ 311662 h 313056"/>
                <a:gd name="connsiteX11" fmla="*/ 9230 w 143230"/>
                <a:gd name="connsiteY11" fmla="*/ 236253 h 313056"/>
                <a:gd name="connsiteX12" fmla="*/ 3849 w 143230"/>
                <a:gd name="connsiteY12" fmla="*/ 146139 h 313056"/>
                <a:gd name="connsiteX13" fmla="*/ 44649 w 143230"/>
                <a:gd name="connsiteY13" fmla="*/ 31442 h 313056"/>
                <a:gd name="connsiteX14" fmla="*/ 101629 w 143230"/>
                <a:gd name="connsiteY14" fmla="*/ 630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230" h="313056">
                  <a:moveTo>
                    <a:pt x="101629" y="630"/>
                  </a:moveTo>
                  <a:cubicBezTo>
                    <a:pt x="101629" y="630"/>
                    <a:pt x="113165" y="25287"/>
                    <a:pt x="117035" y="32953"/>
                  </a:cubicBezTo>
                  <a:cubicBezTo>
                    <a:pt x="120905" y="40619"/>
                    <a:pt x="119320" y="53777"/>
                    <a:pt x="122416" y="64539"/>
                  </a:cubicBezTo>
                  <a:cubicBezTo>
                    <a:pt x="125512" y="75301"/>
                    <a:pt x="143203" y="82230"/>
                    <a:pt x="143203" y="88422"/>
                  </a:cubicBezTo>
                  <a:cubicBezTo>
                    <a:pt x="143203" y="94614"/>
                    <a:pt x="136274" y="106850"/>
                    <a:pt x="136274" y="106850"/>
                  </a:cubicBezTo>
                  <a:cubicBezTo>
                    <a:pt x="136274" y="106850"/>
                    <a:pt x="132404" y="154764"/>
                    <a:pt x="126249" y="159961"/>
                  </a:cubicBezTo>
                  <a:cubicBezTo>
                    <a:pt x="120094" y="165157"/>
                    <a:pt x="94700" y="166890"/>
                    <a:pt x="94700" y="166890"/>
                  </a:cubicBezTo>
                  <a:lnTo>
                    <a:pt x="81616" y="216941"/>
                  </a:lnTo>
                  <a:lnTo>
                    <a:pt x="94700" y="224644"/>
                  </a:lnTo>
                  <a:cubicBezTo>
                    <a:pt x="94700" y="224644"/>
                    <a:pt x="96985" y="270087"/>
                    <a:pt x="94700" y="286267"/>
                  </a:cubicBezTo>
                  <a:cubicBezTo>
                    <a:pt x="92415" y="302447"/>
                    <a:pt x="93926" y="317816"/>
                    <a:pt x="70817" y="311662"/>
                  </a:cubicBezTo>
                  <a:cubicBezTo>
                    <a:pt x="47708" y="305506"/>
                    <a:pt x="12289" y="243956"/>
                    <a:pt x="9230" y="236253"/>
                  </a:cubicBezTo>
                  <a:cubicBezTo>
                    <a:pt x="6171" y="228550"/>
                    <a:pt x="19218" y="195416"/>
                    <a:pt x="3849" y="146139"/>
                  </a:cubicBezTo>
                  <a:cubicBezTo>
                    <a:pt x="-11520" y="96862"/>
                    <a:pt x="22277" y="52229"/>
                    <a:pt x="44649" y="31442"/>
                  </a:cubicBezTo>
                  <a:cubicBezTo>
                    <a:pt x="67020" y="10655"/>
                    <a:pt x="77746" y="-3203"/>
                    <a:pt x="101629" y="630"/>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11" name="Freeform: Shape 310">
              <a:extLst>
                <a:ext uri="{FF2B5EF4-FFF2-40B4-BE49-F238E27FC236}">
                  <a16:creationId xmlns:a16="http://schemas.microsoft.com/office/drawing/2014/main" id="{013C9738-845A-0995-4CD8-C478CEB666F9}"/>
                </a:ext>
              </a:extLst>
            </p:cNvPr>
            <p:cNvSpPr/>
            <p:nvPr/>
          </p:nvSpPr>
          <p:spPr>
            <a:xfrm>
              <a:off x="1206482" y="2363373"/>
              <a:ext cx="223176" cy="309938"/>
            </a:xfrm>
            <a:custGeom>
              <a:avLst/>
              <a:gdLst>
                <a:gd name="connsiteX0" fmla="*/ 223019 w 223176"/>
                <a:gd name="connsiteY0" fmla="*/ 23815 h 309938"/>
                <a:gd name="connsiteX1" fmla="*/ 192207 w 223176"/>
                <a:gd name="connsiteY1" fmla="*/ 1480 h 309938"/>
                <a:gd name="connsiteX2" fmla="*/ 79021 w 223176"/>
                <a:gd name="connsiteY2" fmla="*/ 38336 h 309938"/>
                <a:gd name="connsiteX3" fmla="*/ 55175 w 223176"/>
                <a:gd name="connsiteY3" fmla="*/ 173083 h 309938"/>
                <a:gd name="connsiteX4" fmla="*/ 480 w 223176"/>
                <a:gd name="connsiteY4" fmla="*/ 246317 h 309938"/>
                <a:gd name="connsiteX5" fmla="*/ 44376 w 223176"/>
                <a:gd name="connsiteY5" fmla="*/ 309489 h 309938"/>
                <a:gd name="connsiteX6" fmla="*/ 46108 w 223176"/>
                <a:gd name="connsiteY6" fmla="*/ 309931 h 309938"/>
                <a:gd name="connsiteX7" fmla="*/ 62067 w 223176"/>
                <a:gd name="connsiteY7" fmla="*/ 274439 h 309938"/>
                <a:gd name="connsiteX8" fmla="*/ 114255 w 223176"/>
                <a:gd name="connsiteY8" fmla="*/ 251108 h 309938"/>
                <a:gd name="connsiteX9" fmla="*/ 151886 w 223176"/>
                <a:gd name="connsiteY9" fmla="*/ 220075 h 309938"/>
                <a:gd name="connsiteX10" fmla="*/ 157562 w 223176"/>
                <a:gd name="connsiteY10" fmla="*/ 145478 h 309938"/>
                <a:gd name="connsiteX11" fmla="*/ 166813 w 223176"/>
                <a:gd name="connsiteY11" fmla="*/ 122369 h 309938"/>
                <a:gd name="connsiteX12" fmla="*/ 206065 w 223176"/>
                <a:gd name="connsiteY12" fmla="*/ 86950 h 309938"/>
                <a:gd name="connsiteX13" fmla="*/ 223019 w 223176"/>
                <a:gd name="connsiteY13" fmla="*/ 23815 h 30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176" h="309938">
                  <a:moveTo>
                    <a:pt x="223019" y="23815"/>
                  </a:moveTo>
                  <a:cubicBezTo>
                    <a:pt x="222245" y="9957"/>
                    <a:pt x="220697" y="4576"/>
                    <a:pt x="192207" y="1480"/>
                  </a:cubicBezTo>
                  <a:cubicBezTo>
                    <a:pt x="163717" y="-1616"/>
                    <a:pt x="102904" y="-3901"/>
                    <a:pt x="79021" y="38336"/>
                  </a:cubicBezTo>
                  <a:cubicBezTo>
                    <a:pt x="55138" y="80574"/>
                    <a:pt x="55175" y="173083"/>
                    <a:pt x="55175" y="173083"/>
                  </a:cubicBezTo>
                  <a:cubicBezTo>
                    <a:pt x="55175" y="173083"/>
                    <a:pt x="4350" y="218491"/>
                    <a:pt x="480" y="246317"/>
                  </a:cubicBezTo>
                  <a:cubicBezTo>
                    <a:pt x="-3390" y="274144"/>
                    <a:pt x="15222" y="300238"/>
                    <a:pt x="44376" y="309489"/>
                  </a:cubicBezTo>
                  <a:lnTo>
                    <a:pt x="46108" y="309931"/>
                  </a:lnTo>
                  <a:cubicBezTo>
                    <a:pt x="48695" y="297054"/>
                    <a:pt x="54150" y="284921"/>
                    <a:pt x="62067" y="274439"/>
                  </a:cubicBezTo>
                  <a:cubicBezTo>
                    <a:pt x="78726" y="254462"/>
                    <a:pt x="93174" y="256674"/>
                    <a:pt x="114255" y="251108"/>
                  </a:cubicBezTo>
                  <a:cubicBezTo>
                    <a:pt x="135337" y="245543"/>
                    <a:pt x="148753" y="244143"/>
                    <a:pt x="151886" y="220075"/>
                  </a:cubicBezTo>
                  <a:cubicBezTo>
                    <a:pt x="155019" y="196008"/>
                    <a:pt x="159589" y="169988"/>
                    <a:pt x="157562" y="145478"/>
                  </a:cubicBezTo>
                  <a:cubicBezTo>
                    <a:pt x="156788" y="136227"/>
                    <a:pt x="166813" y="122369"/>
                    <a:pt x="166813" y="122369"/>
                  </a:cubicBezTo>
                  <a:cubicBezTo>
                    <a:pt x="166813" y="122369"/>
                    <a:pt x="190659" y="128524"/>
                    <a:pt x="206065" y="86950"/>
                  </a:cubicBezTo>
                  <a:cubicBezTo>
                    <a:pt x="221471" y="45376"/>
                    <a:pt x="223793" y="37673"/>
                    <a:pt x="223019" y="23815"/>
                  </a:cubicBezTo>
                  <a:close/>
                </a:path>
              </a:pathLst>
            </a:custGeom>
            <a:solidFill>
              <a:srgbClr val="263238"/>
            </a:solidFill>
            <a:ln w="3677" cap="rnd">
              <a:solidFill>
                <a:srgbClr val="263238"/>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CA8BA320-156B-F976-AF2E-CEB00FCF992F}"/>
                </a:ext>
              </a:extLst>
            </p:cNvPr>
            <p:cNvSpPr/>
            <p:nvPr/>
          </p:nvSpPr>
          <p:spPr>
            <a:xfrm>
              <a:off x="1348789" y="2472509"/>
              <a:ext cx="34521" cy="57223"/>
            </a:xfrm>
            <a:custGeom>
              <a:avLst/>
              <a:gdLst>
                <a:gd name="connsiteX0" fmla="*/ 34493 w 34521"/>
                <a:gd name="connsiteY0" fmla="*/ 24770 h 57223"/>
                <a:gd name="connsiteX1" fmla="*/ 6777 w 34521"/>
                <a:gd name="connsiteY1" fmla="*/ 3209 h 57223"/>
                <a:gd name="connsiteX2" fmla="*/ 21520 w 34521"/>
                <a:gd name="connsiteY2" fmla="*/ 57130 h 57223"/>
                <a:gd name="connsiteX3" fmla="*/ 33830 w 34521"/>
                <a:gd name="connsiteY3" fmla="*/ 53260 h 57223"/>
              </a:gdLst>
              <a:ahLst/>
              <a:cxnLst>
                <a:cxn ang="0">
                  <a:pos x="connsiteX0" y="connsiteY0"/>
                </a:cxn>
                <a:cxn ang="0">
                  <a:pos x="connsiteX1" y="connsiteY1"/>
                </a:cxn>
                <a:cxn ang="0">
                  <a:pos x="connsiteX2" y="connsiteY2"/>
                </a:cxn>
                <a:cxn ang="0">
                  <a:pos x="connsiteX3" y="connsiteY3"/>
                </a:cxn>
              </a:cxnLst>
              <a:rect l="l" t="t" r="r" b="b"/>
              <a:pathLst>
                <a:path w="34521" h="57223">
                  <a:moveTo>
                    <a:pt x="34493" y="24770"/>
                  </a:moveTo>
                  <a:cubicBezTo>
                    <a:pt x="34493" y="24770"/>
                    <a:pt x="26790" y="-10649"/>
                    <a:pt x="6777" y="3209"/>
                  </a:cubicBezTo>
                  <a:cubicBezTo>
                    <a:pt x="-13236" y="17067"/>
                    <a:pt x="16802" y="56356"/>
                    <a:pt x="21520" y="57130"/>
                  </a:cubicBezTo>
                  <a:cubicBezTo>
                    <a:pt x="26238" y="57904"/>
                    <a:pt x="33830" y="53260"/>
                    <a:pt x="33830" y="53260"/>
                  </a:cubicBezTo>
                </a:path>
              </a:pathLst>
            </a:custGeom>
            <a:solidFill>
              <a:srgbClr val="FFFFFF"/>
            </a:solidFill>
            <a:ln w="3677" cap="rnd">
              <a:solidFill>
                <a:srgbClr val="263238"/>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5D6EBD6C-114A-7087-0E04-DF7E6CB6BD00}"/>
                </a:ext>
              </a:extLst>
            </p:cNvPr>
            <p:cNvSpPr/>
            <p:nvPr/>
          </p:nvSpPr>
          <p:spPr>
            <a:xfrm>
              <a:off x="1398753" y="2550432"/>
              <a:ext cx="23846" cy="22334"/>
            </a:xfrm>
            <a:custGeom>
              <a:avLst/>
              <a:gdLst>
                <a:gd name="connsiteX0" fmla="*/ 23846 w 23846"/>
                <a:gd name="connsiteY0" fmla="*/ 3059 h 22334"/>
                <a:gd name="connsiteX1" fmla="*/ 0 w 23846"/>
                <a:gd name="connsiteY1" fmla="*/ 0 h 22334"/>
                <a:gd name="connsiteX2" fmla="*/ 16917 w 23846"/>
                <a:gd name="connsiteY2" fmla="*/ 22335 h 22334"/>
                <a:gd name="connsiteX3" fmla="*/ 23846 w 23846"/>
                <a:gd name="connsiteY3" fmla="*/ 3059 h 22334"/>
              </a:gdLst>
              <a:ahLst/>
              <a:cxnLst>
                <a:cxn ang="0">
                  <a:pos x="connsiteX0" y="connsiteY0"/>
                </a:cxn>
                <a:cxn ang="0">
                  <a:pos x="connsiteX1" y="connsiteY1"/>
                </a:cxn>
                <a:cxn ang="0">
                  <a:pos x="connsiteX2" y="connsiteY2"/>
                </a:cxn>
                <a:cxn ang="0">
                  <a:pos x="connsiteX3" y="connsiteY3"/>
                </a:cxn>
              </a:cxnLst>
              <a:rect l="l" t="t" r="r" b="b"/>
              <a:pathLst>
                <a:path w="23846" h="22334">
                  <a:moveTo>
                    <a:pt x="23846" y="3059"/>
                  </a:moveTo>
                  <a:lnTo>
                    <a:pt x="0" y="0"/>
                  </a:lnTo>
                  <a:lnTo>
                    <a:pt x="16917" y="22335"/>
                  </a:lnTo>
                  <a:lnTo>
                    <a:pt x="23846" y="3059"/>
                  </a:lnTo>
                  <a:close/>
                </a:path>
              </a:pathLst>
            </a:custGeom>
            <a:solidFill>
              <a:srgbClr val="263238"/>
            </a:solidFill>
            <a:ln w="3677" cap="rnd">
              <a:solidFill>
                <a:srgbClr val="263238"/>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388CA622-B4E4-0DA3-8418-9AE9A2BD43F7}"/>
                </a:ext>
              </a:extLst>
            </p:cNvPr>
            <p:cNvSpPr/>
            <p:nvPr/>
          </p:nvSpPr>
          <p:spPr>
            <a:xfrm>
              <a:off x="1439190" y="2451254"/>
              <a:ext cx="9113" cy="18975"/>
            </a:xfrm>
            <a:custGeom>
              <a:avLst/>
              <a:gdLst>
                <a:gd name="connsiteX0" fmla="*/ 8701 w 9113"/>
                <a:gd name="connsiteY0" fmla="*/ 8652 h 18975"/>
                <a:gd name="connsiteX1" fmla="*/ 6379 w 9113"/>
                <a:gd name="connsiteY1" fmla="*/ 18935 h 18975"/>
                <a:gd name="connsiteX2" fmla="*/ 372 w 9113"/>
                <a:gd name="connsiteY2" fmla="*/ 10274 h 18975"/>
                <a:gd name="connsiteX3" fmla="*/ 2730 w 9113"/>
                <a:gd name="connsiteY3" fmla="*/ 27 h 18975"/>
                <a:gd name="connsiteX4" fmla="*/ 8701 w 9113"/>
                <a:gd name="connsiteY4" fmla="*/ 8652 h 1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 h="18975">
                  <a:moveTo>
                    <a:pt x="8701" y="8652"/>
                  </a:moveTo>
                  <a:cubicBezTo>
                    <a:pt x="9696" y="13885"/>
                    <a:pt x="8701" y="18492"/>
                    <a:pt x="6379" y="18935"/>
                  </a:cubicBezTo>
                  <a:cubicBezTo>
                    <a:pt x="4057" y="19377"/>
                    <a:pt x="1404" y="15470"/>
                    <a:pt x="372" y="10274"/>
                  </a:cubicBezTo>
                  <a:cubicBezTo>
                    <a:pt x="-660" y="5077"/>
                    <a:pt x="372" y="470"/>
                    <a:pt x="2730" y="27"/>
                  </a:cubicBezTo>
                  <a:cubicBezTo>
                    <a:pt x="5089" y="-415"/>
                    <a:pt x="7706" y="3455"/>
                    <a:pt x="8701" y="8652"/>
                  </a:cubicBezTo>
                  <a:close/>
                </a:path>
              </a:pathLst>
            </a:custGeom>
            <a:solidFill>
              <a:srgbClr val="263238"/>
            </a:solidFill>
            <a:ln w="3677"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9A31770-90BC-E859-B62B-5B0B24DBDA37}"/>
                </a:ext>
              </a:extLst>
            </p:cNvPr>
            <p:cNvSpPr/>
            <p:nvPr/>
          </p:nvSpPr>
          <p:spPr>
            <a:xfrm>
              <a:off x="1472976" y="2814706"/>
              <a:ext cx="30706" cy="64891"/>
            </a:xfrm>
            <a:custGeom>
              <a:avLst/>
              <a:gdLst>
                <a:gd name="connsiteX0" fmla="*/ 23529 w 30706"/>
                <a:gd name="connsiteY0" fmla="*/ 64883 h 64891"/>
                <a:gd name="connsiteX1" fmla="*/ 29426 w 30706"/>
                <a:gd name="connsiteY1" fmla="*/ 64478 h 64891"/>
                <a:gd name="connsiteX2" fmla="*/ 27657 w 30706"/>
                <a:gd name="connsiteY2" fmla="*/ 53421 h 64891"/>
                <a:gd name="connsiteX3" fmla="*/ 12914 w 30706"/>
                <a:gd name="connsiteY3" fmla="*/ 50288 h 64891"/>
                <a:gd name="connsiteX4" fmla="*/ 15752 w 30706"/>
                <a:gd name="connsiteY4" fmla="*/ 12658 h 64891"/>
                <a:gd name="connsiteX5" fmla="*/ 28099 w 30706"/>
                <a:gd name="connsiteY5" fmla="*/ 12179 h 64891"/>
                <a:gd name="connsiteX6" fmla="*/ 30679 w 30706"/>
                <a:gd name="connsiteY6" fmla="*/ 1122 h 64891"/>
                <a:gd name="connsiteX7" fmla="*/ 7165 w 30706"/>
                <a:gd name="connsiteY7" fmla="*/ 5250 h 64891"/>
                <a:gd name="connsiteX8" fmla="*/ 3737 w 30706"/>
                <a:gd name="connsiteY8" fmla="*/ 56628 h 64891"/>
                <a:gd name="connsiteX9" fmla="*/ 23529 w 30706"/>
                <a:gd name="connsiteY9" fmla="*/ 64883 h 6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06" h="64891">
                  <a:moveTo>
                    <a:pt x="23529" y="64883"/>
                  </a:moveTo>
                  <a:cubicBezTo>
                    <a:pt x="25501" y="64898"/>
                    <a:pt x="27473" y="64762"/>
                    <a:pt x="29426" y="64478"/>
                  </a:cubicBezTo>
                  <a:lnTo>
                    <a:pt x="27657" y="53421"/>
                  </a:lnTo>
                  <a:cubicBezTo>
                    <a:pt x="23971" y="53974"/>
                    <a:pt x="15421" y="53937"/>
                    <a:pt x="12914" y="50288"/>
                  </a:cubicBezTo>
                  <a:cubicBezTo>
                    <a:pt x="9413" y="45239"/>
                    <a:pt x="12177" y="17376"/>
                    <a:pt x="15752" y="12658"/>
                  </a:cubicBezTo>
                  <a:cubicBezTo>
                    <a:pt x="17079" y="11110"/>
                    <a:pt x="23492" y="11110"/>
                    <a:pt x="28099" y="12179"/>
                  </a:cubicBezTo>
                  <a:lnTo>
                    <a:pt x="30679" y="1122"/>
                  </a:lnTo>
                  <a:cubicBezTo>
                    <a:pt x="27915" y="458"/>
                    <a:pt x="13762" y="-2564"/>
                    <a:pt x="7165" y="5250"/>
                  </a:cubicBezTo>
                  <a:cubicBezTo>
                    <a:pt x="567" y="13063"/>
                    <a:pt x="-3339" y="46529"/>
                    <a:pt x="3737" y="56628"/>
                  </a:cubicBezTo>
                  <a:cubicBezTo>
                    <a:pt x="8491" y="63593"/>
                    <a:pt x="17521" y="64883"/>
                    <a:pt x="23529" y="64883"/>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1DA5036C-B900-1E83-38E3-C6F7DAA63C1A}"/>
                </a:ext>
              </a:extLst>
            </p:cNvPr>
            <p:cNvSpPr/>
            <p:nvPr/>
          </p:nvSpPr>
          <p:spPr>
            <a:xfrm rot="10800000">
              <a:off x="1496090" y="2805737"/>
              <a:ext cx="67078" cy="87386"/>
            </a:xfrm>
            <a:custGeom>
              <a:avLst/>
              <a:gdLst>
                <a:gd name="connsiteX0" fmla="*/ -28 w 67078"/>
                <a:gd name="connsiteY0" fmla="*/ -7 h 87386"/>
                <a:gd name="connsiteX1" fmla="*/ 67051 w 67078"/>
                <a:gd name="connsiteY1" fmla="*/ -7 h 87386"/>
                <a:gd name="connsiteX2" fmla="*/ 67051 w 67078"/>
                <a:gd name="connsiteY2" fmla="*/ 87379 h 87386"/>
                <a:gd name="connsiteX3" fmla="*/ -28 w 67078"/>
                <a:gd name="connsiteY3" fmla="*/ 87379 h 87386"/>
              </a:gdLst>
              <a:ahLst/>
              <a:cxnLst>
                <a:cxn ang="0">
                  <a:pos x="connsiteX0" y="connsiteY0"/>
                </a:cxn>
                <a:cxn ang="0">
                  <a:pos x="connsiteX1" y="connsiteY1"/>
                </a:cxn>
                <a:cxn ang="0">
                  <a:pos x="connsiteX2" y="connsiteY2"/>
                </a:cxn>
                <a:cxn ang="0">
                  <a:pos x="connsiteX3" y="connsiteY3"/>
                </a:cxn>
              </a:cxnLst>
              <a:rect l="l" t="t" r="r" b="b"/>
              <a:pathLst>
                <a:path w="67078" h="87386">
                  <a:moveTo>
                    <a:pt x="-28" y="-7"/>
                  </a:moveTo>
                  <a:lnTo>
                    <a:pt x="67051" y="-7"/>
                  </a:lnTo>
                  <a:lnTo>
                    <a:pt x="67051" y="87379"/>
                  </a:lnTo>
                  <a:lnTo>
                    <a:pt x="-28" y="87379"/>
                  </a:lnTo>
                  <a:close/>
                </a:path>
              </a:pathLst>
            </a:custGeom>
            <a:solidFill>
              <a:srgbClr val="FFFFFF"/>
            </a:solidFill>
            <a:ln w="3677" cap="rnd">
              <a:solidFill>
                <a:srgbClr val="263238"/>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01007F27-F0DA-C4DE-2D82-ECC73C105AD3}"/>
                </a:ext>
              </a:extLst>
            </p:cNvPr>
            <p:cNvSpPr/>
            <p:nvPr/>
          </p:nvSpPr>
          <p:spPr>
            <a:xfrm>
              <a:off x="1226748" y="2620504"/>
              <a:ext cx="268652" cy="314561"/>
            </a:xfrm>
            <a:custGeom>
              <a:avLst/>
              <a:gdLst>
                <a:gd name="connsiteX0" fmla="*/ 75118 w 268652"/>
                <a:gd name="connsiteY0" fmla="*/ 649 h 314561"/>
                <a:gd name="connsiteX1" fmla="*/ 23335 w 268652"/>
                <a:gd name="connsiteY1" fmla="*/ 58256 h 314561"/>
                <a:gd name="connsiteX2" fmla="*/ 594 w 268652"/>
                <a:gd name="connsiteY2" fmla="*/ 314113 h 314561"/>
                <a:gd name="connsiteX3" fmla="*/ 191916 w 268652"/>
                <a:gd name="connsiteY3" fmla="*/ 265610 h 314561"/>
                <a:gd name="connsiteX4" fmla="*/ 250886 w 268652"/>
                <a:gd name="connsiteY4" fmla="*/ 260782 h 314561"/>
                <a:gd name="connsiteX5" fmla="*/ 262717 w 268652"/>
                <a:gd name="connsiteY5" fmla="*/ 246408 h 314561"/>
                <a:gd name="connsiteX6" fmla="*/ 262717 w 268652"/>
                <a:gd name="connsiteY6" fmla="*/ 232034 h 314561"/>
                <a:gd name="connsiteX7" fmla="*/ 268024 w 268652"/>
                <a:gd name="connsiteY7" fmla="*/ 216480 h 314561"/>
                <a:gd name="connsiteX8" fmla="*/ 259474 w 268652"/>
                <a:gd name="connsiteY8" fmla="*/ 208261 h 314561"/>
                <a:gd name="connsiteX9" fmla="*/ 248417 w 268652"/>
                <a:gd name="connsiteY9" fmla="*/ 208261 h 314561"/>
                <a:gd name="connsiteX10" fmla="*/ 241819 w 268652"/>
                <a:gd name="connsiteY10" fmla="*/ 205534 h 314561"/>
                <a:gd name="connsiteX11" fmla="*/ 248675 w 268652"/>
                <a:gd name="connsiteY11" fmla="*/ 189096 h 314561"/>
                <a:gd name="connsiteX12" fmla="*/ 237876 w 268652"/>
                <a:gd name="connsiteY12" fmla="*/ 182609 h 314561"/>
                <a:gd name="connsiteX13" fmla="*/ 229288 w 268652"/>
                <a:gd name="connsiteY13" fmla="*/ 197610 h 314561"/>
                <a:gd name="connsiteX14" fmla="*/ 212924 w 268652"/>
                <a:gd name="connsiteY14" fmla="*/ 215485 h 314561"/>
                <a:gd name="connsiteX15" fmla="*/ 199177 w 268652"/>
                <a:gd name="connsiteY15" fmla="*/ 236420 h 314561"/>
                <a:gd name="connsiteX16" fmla="*/ 73275 w 268652"/>
                <a:gd name="connsiteY16" fmla="*/ 243275 h 314561"/>
                <a:gd name="connsiteX17" fmla="*/ 91925 w 268652"/>
                <a:gd name="connsiteY17" fmla="*/ 98134 h 3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652" h="314561">
                  <a:moveTo>
                    <a:pt x="75118" y="649"/>
                  </a:moveTo>
                  <a:cubicBezTo>
                    <a:pt x="75118" y="649"/>
                    <a:pt x="39588" y="-10408"/>
                    <a:pt x="23335" y="58256"/>
                  </a:cubicBezTo>
                  <a:cubicBezTo>
                    <a:pt x="17954" y="81107"/>
                    <a:pt x="-3976" y="312565"/>
                    <a:pt x="594" y="314113"/>
                  </a:cubicBezTo>
                  <a:cubicBezTo>
                    <a:pt x="17180" y="319973"/>
                    <a:pt x="191916" y="265610"/>
                    <a:pt x="191916" y="265610"/>
                  </a:cubicBezTo>
                  <a:cubicBezTo>
                    <a:pt x="191916" y="265610"/>
                    <a:pt x="245984" y="261924"/>
                    <a:pt x="250886" y="260782"/>
                  </a:cubicBezTo>
                  <a:cubicBezTo>
                    <a:pt x="255788" y="259639"/>
                    <a:pt x="263049" y="251162"/>
                    <a:pt x="262717" y="246408"/>
                  </a:cubicBezTo>
                  <a:cubicBezTo>
                    <a:pt x="262385" y="241653"/>
                    <a:pt x="262717" y="232034"/>
                    <a:pt x="262717" y="232034"/>
                  </a:cubicBezTo>
                  <a:cubicBezTo>
                    <a:pt x="262717" y="232034"/>
                    <a:pt x="270862" y="222672"/>
                    <a:pt x="268024" y="216480"/>
                  </a:cubicBezTo>
                  <a:cubicBezTo>
                    <a:pt x="266310" y="212761"/>
                    <a:pt x="263259" y="209828"/>
                    <a:pt x="259474" y="208261"/>
                  </a:cubicBezTo>
                  <a:lnTo>
                    <a:pt x="248417" y="208261"/>
                  </a:lnTo>
                  <a:lnTo>
                    <a:pt x="241819" y="205534"/>
                  </a:lnTo>
                  <a:cubicBezTo>
                    <a:pt x="241819" y="205534"/>
                    <a:pt x="250038" y="196983"/>
                    <a:pt x="248675" y="189096"/>
                  </a:cubicBezTo>
                  <a:cubicBezTo>
                    <a:pt x="247311" y="181209"/>
                    <a:pt x="240677" y="176860"/>
                    <a:pt x="237876" y="182609"/>
                  </a:cubicBezTo>
                  <a:cubicBezTo>
                    <a:pt x="235075" y="188359"/>
                    <a:pt x="234522" y="192450"/>
                    <a:pt x="229288" y="197610"/>
                  </a:cubicBezTo>
                  <a:cubicBezTo>
                    <a:pt x="223240" y="202998"/>
                    <a:pt x="217760" y="208987"/>
                    <a:pt x="212924" y="215485"/>
                  </a:cubicBezTo>
                  <a:cubicBezTo>
                    <a:pt x="209238" y="221345"/>
                    <a:pt x="199177" y="236420"/>
                    <a:pt x="199177" y="236420"/>
                  </a:cubicBezTo>
                  <a:lnTo>
                    <a:pt x="73275" y="243275"/>
                  </a:lnTo>
                  <a:lnTo>
                    <a:pt x="91925" y="98134"/>
                  </a:lnTo>
                </a:path>
              </a:pathLst>
            </a:custGeom>
            <a:solidFill>
              <a:srgbClr val="263238"/>
            </a:solidFill>
            <a:ln w="3677" cap="rnd">
              <a:solidFill>
                <a:srgbClr val="263238"/>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B7B6CFAF-3B02-CF4E-8CA2-9537A07A02D3}"/>
                </a:ext>
              </a:extLst>
            </p:cNvPr>
            <p:cNvSpPr/>
            <p:nvPr/>
          </p:nvSpPr>
          <p:spPr>
            <a:xfrm>
              <a:off x="1226904" y="2798955"/>
              <a:ext cx="268158" cy="136147"/>
            </a:xfrm>
            <a:custGeom>
              <a:avLst/>
              <a:gdLst>
                <a:gd name="connsiteX0" fmla="*/ 267500 w 268158"/>
                <a:gd name="connsiteY0" fmla="*/ 38029 h 136147"/>
                <a:gd name="connsiteX1" fmla="*/ 258950 w 268158"/>
                <a:gd name="connsiteY1" fmla="*/ 29810 h 136147"/>
                <a:gd name="connsiteX2" fmla="*/ 247893 w 268158"/>
                <a:gd name="connsiteY2" fmla="*/ 29810 h 136147"/>
                <a:gd name="connsiteX3" fmla="*/ 241295 w 268158"/>
                <a:gd name="connsiteY3" fmla="*/ 27082 h 136147"/>
                <a:gd name="connsiteX4" fmla="*/ 248151 w 268158"/>
                <a:gd name="connsiteY4" fmla="*/ 10645 h 136147"/>
                <a:gd name="connsiteX5" fmla="*/ 237352 w 268158"/>
                <a:gd name="connsiteY5" fmla="*/ 4158 h 136147"/>
                <a:gd name="connsiteX6" fmla="*/ 228764 w 268158"/>
                <a:gd name="connsiteY6" fmla="*/ 19158 h 136147"/>
                <a:gd name="connsiteX7" fmla="*/ 212400 w 268158"/>
                <a:gd name="connsiteY7" fmla="*/ 37034 h 136147"/>
                <a:gd name="connsiteX8" fmla="*/ 198653 w 268158"/>
                <a:gd name="connsiteY8" fmla="*/ 57968 h 136147"/>
                <a:gd name="connsiteX9" fmla="*/ 72751 w 268158"/>
                <a:gd name="connsiteY9" fmla="*/ 64823 h 136147"/>
                <a:gd name="connsiteX10" fmla="*/ 81081 w 268158"/>
                <a:gd name="connsiteY10" fmla="*/ 1615 h 136147"/>
                <a:gd name="connsiteX11" fmla="*/ 10390 w 268158"/>
                <a:gd name="connsiteY11" fmla="*/ -7 h 136147"/>
                <a:gd name="connsiteX12" fmla="*/ 550 w 268158"/>
                <a:gd name="connsiteY12" fmla="*/ 135698 h 136147"/>
                <a:gd name="connsiteX13" fmla="*/ 191871 w 268158"/>
                <a:gd name="connsiteY13" fmla="*/ 87195 h 136147"/>
                <a:gd name="connsiteX14" fmla="*/ 250841 w 268158"/>
                <a:gd name="connsiteY14" fmla="*/ 82367 h 136147"/>
                <a:gd name="connsiteX15" fmla="*/ 262672 w 268158"/>
                <a:gd name="connsiteY15" fmla="*/ 67993 h 136147"/>
                <a:gd name="connsiteX16" fmla="*/ 262672 w 268158"/>
                <a:gd name="connsiteY16" fmla="*/ 53619 h 136147"/>
                <a:gd name="connsiteX17" fmla="*/ 267500 w 268158"/>
                <a:gd name="connsiteY17" fmla="*/ 38029 h 1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158" h="136147">
                  <a:moveTo>
                    <a:pt x="267500" y="38029"/>
                  </a:moveTo>
                  <a:cubicBezTo>
                    <a:pt x="265786" y="34310"/>
                    <a:pt x="262735" y="31376"/>
                    <a:pt x="258950" y="29810"/>
                  </a:cubicBezTo>
                  <a:lnTo>
                    <a:pt x="247893" y="29810"/>
                  </a:lnTo>
                  <a:lnTo>
                    <a:pt x="241295" y="27082"/>
                  </a:lnTo>
                  <a:cubicBezTo>
                    <a:pt x="241295" y="27082"/>
                    <a:pt x="249514" y="18532"/>
                    <a:pt x="248151" y="10645"/>
                  </a:cubicBezTo>
                  <a:cubicBezTo>
                    <a:pt x="246787" y="2757"/>
                    <a:pt x="240153" y="-1592"/>
                    <a:pt x="237352" y="4158"/>
                  </a:cubicBezTo>
                  <a:cubicBezTo>
                    <a:pt x="234551" y="9907"/>
                    <a:pt x="233998" y="13999"/>
                    <a:pt x="228764" y="19158"/>
                  </a:cubicBezTo>
                  <a:cubicBezTo>
                    <a:pt x="222716" y="24547"/>
                    <a:pt x="217236" y="30536"/>
                    <a:pt x="212400" y="37034"/>
                  </a:cubicBezTo>
                  <a:cubicBezTo>
                    <a:pt x="208714" y="42894"/>
                    <a:pt x="198653" y="57968"/>
                    <a:pt x="198653" y="57968"/>
                  </a:cubicBezTo>
                  <a:lnTo>
                    <a:pt x="72751" y="64823"/>
                  </a:lnTo>
                  <a:lnTo>
                    <a:pt x="81081" y="1615"/>
                  </a:lnTo>
                  <a:lnTo>
                    <a:pt x="10390" y="-7"/>
                  </a:lnTo>
                  <a:cubicBezTo>
                    <a:pt x="3940" y="66335"/>
                    <a:pt x="-1920" y="134814"/>
                    <a:pt x="550" y="135698"/>
                  </a:cubicBezTo>
                  <a:cubicBezTo>
                    <a:pt x="17135" y="141558"/>
                    <a:pt x="191871" y="87195"/>
                    <a:pt x="191871" y="87195"/>
                  </a:cubicBezTo>
                  <a:cubicBezTo>
                    <a:pt x="191871" y="87195"/>
                    <a:pt x="245939" y="83510"/>
                    <a:pt x="250841" y="82367"/>
                  </a:cubicBezTo>
                  <a:cubicBezTo>
                    <a:pt x="255743" y="81225"/>
                    <a:pt x="263004" y="72748"/>
                    <a:pt x="262672" y="67993"/>
                  </a:cubicBezTo>
                  <a:cubicBezTo>
                    <a:pt x="262340" y="63239"/>
                    <a:pt x="262672" y="53619"/>
                    <a:pt x="262672" y="53619"/>
                  </a:cubicBezTo>
                  <a:cubicBezTo>
                    <a:pt x="262672" y="53619"/>
                    <a:pt x="270338" y="44221"/>
                    <a:pt x="267500" y="38029"/>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5251" name="Freeform: Shape 5250">
              <a:extLst>
                <a:ext uri="{FF2B5EF4-FFF2-40B4-BE49-F238E27FC236}">
                  <a16:creationId xmlns:a16="http://schemas.microsoft.com/office/drawing/2014/main" id="{21F10D50-13E7-3B2E-13C0-87EBAF53FDD2}"/>
                </a:ext>
              </a:extLst>
            </p:cNvPr>
            <p:cNvSpPr/>
            <p:nvPr/>
          </p:nvSpPr>
          <p:spPr>
            <a:xfrm>
              <a:off x="1461181" y="2900236"/>
              <a:ext cx="31802" cy="38473"/>
            </a:xfrm>
            <a:custGeom>
              <a:avLst/>
              <a:gdLst>
                <a:gd name="connsiteX0" fmla="*/ 27584 w 31802"/>
                <a:gd name="connsiteY0" fmla="*/ -7 h 38473"/>
                <a:gd name="connsiteX1" fmla="*/ 9709 w 31802"/>
                <a:gd name="connsiteY1" fmla="*/ 7364 h 38473"/>
                <a:gd name="connsiteX2" fmla="*/ 1268 w 31802"/>
                <a:gd name="connsiteY2" fmla="*/ 38434 h 38473"/>
                <a:gd name="connsiteX3" fmla="*/ 15384 w 31802"/>
                <a:gd name="connsiteY3" fmla="*/ 18679 h 38473"/>
                <a:gd name="connsiteX4" fmla="*/ 27584 w 31802"/>
                <a:gd name="connsiteY4" fmla="*/ -7 h 3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2" h="38473">
                  <a:moveTo>
                    <a:pt x="27584" y="-7"/>
                  </a:moveTo>
                  <a:cubicBezTo>
                    <a:pt x="27584" y="-7"/>
                    <a:pt x="13468" y="2831"/>
                    <a:pt x="9709" y="7364"/>
                  </a:cubicBezTo>
                  <a:cubicBezTo>
                    <a:pt x="5949" y="11898"/>
                    <a:pt x="-3449" y="37476"/>
                    <a:pt x="1268" y="38434"/>
                  </a:cubicBezTo>
                  <a:cubicBezTo>
                    <a:pt x="5986" y="39393"/>
                    <a:pt x="15384" y="18679"/>
                    <a:pt x="15384" y="18679"/>
                  </a:cubicBezTo>
                  <a:cubicBezTo>
                    <a:pt x="15384" y="18679"/>
                    <a:pt x="41774" y="5632"/>
                    <a:pt x="27584" y="-7"/>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10665293-6778-3D18-FD2A-8079B5F7F2C6}"/>
                </a:ext>
              </a:extLst>
            </p:cNvPr>
            <p:cNvSpPr/>
            <p:nvPr/>
          </p:nvSpPr>
          <p:spPr>
            <a:xfrm>
              <a:off x="1471226" y="2900269"/>
              <a:ext cx="27686" cy="38503"/>
            </a:xfrm>
            <a:custGeom>
              <a:avLst/>
              <a:gdLst>
                <a:gd name="connsiteX0" fmla="*/ 23841 w 27686"/>
                <a:gd name="connsiteY0" fmla="*/ 34 h 38503"/>
                <a:gd name="connsiteX1" fmla="*/ 14406 w 27686"/>
                <a:gd name="connsiteY1" fmla="*/ 1840 h 38503"/>
                <a:gd name="connsiteX2" fmla="*/ 475 w 27686"/>
                <a:gd name="connsiteY2" fmla="*/ 28856 h 38503"/>
                <a:gd name="connsiteX3" fmla="*/ 4160 w 27686"/>
                <a:gd name="connsiteY3" fmla="*/ 38291 h 38503"/>
                <a:gd name="connsiteX4" fmla="*/ 23952 w 27686"/>
                <a:gd name="connsiteY4" fmla="*/ 15329 h 38503"/>
                <a:gd name="connsiteX5" fmla="*/ 23841 w 27686"/>
                <a:gd name="connsiteY5" fmla="*/ 34 h 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38503">
                  <a:moveTo>
                    <a:pt x="23841" y="34"/>
                  </a:moveTo>
                  <a:cubicBezTo>
                    <a:pt x="20594" y="-180"/>
                    <a:pt x="17347" y="443"/>
                    <a:pt x="14406" y="1840"/>
                  </a:cubicBezTo>
                  <a:cubicBezTo>
                    <a:pt x="10352" y="4088"/>
                    <a:pt x="1801" y="23438"/>
                    <a:pt x="475" y="28856"/>
                  </a:cubicBezTo>
                  <a:cubicBezTo>
                    <a:pt x="-852" y="34274"/>
                    <a:pt x="475" y="39618"/>
                    <a:pt x="4160" y="38291"/>
                  </a:cubicBezTo>
                  <a:cubicBezTo>
                    <a:pt x="7846" y="36964"/>
                    <a:pt x="20377" y="17578"/>
                    <a:pt x="23952" y="15329"/>
                  </a:cubicBezTo>
                  <a:cubicBezTo>
                    <a:pt x="27527" y="13081"/>
                    <a:pt x="30144" y="108"/>
                    <a:pt x="23841" y="34"/>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297DB3FD-F05B-8042-18CB-C4E1D486BB4B}"/>
                </a:ext>
              </a:extLst>
            </p:cNvPr>
            <p:cNvSpPr/>
            <p:nvPr/>
          </p:nvSpPr>
          <p:spPr>
            <a:xfrm>
              <a:off x="1482616" y="2897077"/>
              <a:ext cx="22852" cy="36399"/>
            </a:xfrm>
            <a:custGeom>
              <a:avLst/>
              <a:gdLst>
                <a:gd name="connsiteX0" fmla="*/ 22366 w 22852"/>
                <a:gd name="connsiteY0" fmla="*/ 3226 h 36399"/>
                <a:gd name="connsiteX1" fmla="*/ 15223 w 22852"/>
                <a:gd name="connsiteY1" fmla="*/ 454 h 36399"/>
                <a:gd name="connsiteX2" fmla="*/ 12452 w 22852"/>
                <a:gd name="connsiteY2" fmla="*/ 3226 h 36399"/>
                <a:gd name="connsiteX3" fmla="*/ 326 w 22852"/>
                <a:gd name="connsiteY3" fmla="*/ 36065 h 36399"/>
                <a:gd name="connsiteX4" fmla="*/ 11567 w 22852"/>
                <a:gd name="connsiteY4" fmla="*/ 27993 h 36399"/>
                <a:gd name="connsiteX5" fmla="*/ 22366 w 22852"/>
                <a:gd name="connsiteY5" fmla="*/ 3226 h 3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52" h="36399">
                  <a:moveTo>
                    <a:pt x="22366" y="3226"/>
                  </a:moveTo>
                  <a:cubicBezTo>
                    <a:pt x="21157" y="487"/>
                    <a:pt x="17962" y="-751"/>
                    <a:pt x="15223" y="454"/>
                  </a:cubicBezTo>
                  <a:cubicBezTo>
                    <a:pt x="13985" y="999"/>
                    <a:pt x="12997" y="1987"/>
                    <a:pt x="12452" y="3226"/>
                  </a:cubicBezTo>
                  <a:cubicBezTo>
                    <a:pt x="7071" y="10892"/>
                    <a:pt x="-1922" y="34296"/>
                    <a:pt x="326" y="36065"/>
                  </a:cubicBezTo>
                  <a:cubicBezTo>
                    <a:pt x="2574" y="37834"/>
                    <a:pt x="7955" y="32047"/>
                    <a:pt x="11567" y="27993"/>
                  </a:cubicBezTo>
                  <a:cubicBezTo>
                    <a:pt x="15179" y="23939"/>
                    <a:pt x="25057" y="13582"/>
                    <a:pt x="22366" y="3226"/>
                  </a:cubicBezTo>
                  <a:close/>
                </a:path>
              </a:pathLst>
            </a:custGeom>
            <a:solidFill>
              <a:srgbClr val="FFFFFF"/>
            </a:solidFill>
            <a:ln w="3677" cap="rnd">
              <a:solidFill>
                <a:srgbClr val="263238"/>
              </a:solid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5F6B1652-5B42-C934-A245-9E42C553E2A6}"/>
                </a:ext>
              </a:extLst>
            </p:cNvPr>
            <p:cNvSpPr/>
            <p:nvPr/>
          </p:nvSpPr>
          <p:spPr>
            <a:xfrm>
              <a:off x="1499422" y="2898720"/>
              <a:ext cx="17270" cy="29978"/>
            </a:xfrm>
            <a:custGeom>
              <a:avLst/>
              <a:gdLst>
                <a:gd name="connsiteX0" fmla="*/ 17243 w 17270"/>
                <a:gd name="connsiteY0" fmla="*/ 2505 h 29978"/>
                <a:gd name="connsiteX1" fmla="*/ 5560 w 17270"/>
                <a:gd name="connsiteY1" fmla="*/ 1584 h 29978"/>
                <a:gd name="connsiteX2" fmla="*/ 142 w 17270"/>
                <a:gd name="connsiteY2" fmla="*/ 29484 h 29978"/>
                <a:gd name="connsiteX3" fmla="*/ 9614 w 17270"/>
                <a:gd name="connsiteY3" fmla="*/ 24103 h 29978"/>
                <a:gd name="connsiteX4" fmla="*/ 17243 w 17270"/>
                <a:gd name="connsiteY4" fmla="*/ 2505 h 29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29978">
                  <a:moveTo>
                    <a:pt x="17243" y="2505"/>
                  </a:moveTo>
                  <a:cubicBezTo>
                    <a:pt x="17243" y="2505"/>
                    <a:pt x="9172" y="-2471"/>
                    <a:pt x="5560" y="1584"/>
                  </a:cubicBezTo>
                  <a:cubicBezTo>
                    <a:pt x="1948" y="5638"/>
                    <a:pt x="-743" y="27383"/>
                    <a:pt x="142" y="29484"/>
                  </a:cubicBezTo>
                  <a:cubicBezTo>
                    <a:pt x="1026" y="31585"/>
                    <a:pt x="8250" y="26351"/>
                    <a:pt x="9614" y="24103"/>
                  </a:cubicBezTo>
                  <a:cubicBezTo>
                    <a:pt x="10978" y="21855"/>
                    <a:pt x="17243" y="2505"/>
                    <a:pt x="17243" y="2505"/>
                  </a:cubicBezTo>
                  <a:close/>
                </a:path>
              </a:pathLst>
            </a:custGeom>
            <a:solidFill>
              <a:srgbClr val="FFFFFF"/>
            </a:solidFill>
            <a:ln w="3677" cap="rnd">
              <a:solidFill>
                <a:srgbClr val="263238"/>
              </a:solidFill>
              <a:prstDash val="solid"/>
              <a:round/>
            </a:ln>
          </p:spPr>
          <p:txBody>
            <a:bodyPr rtlCol="0" anchor="ctr"/>
            <a:lstStyle/>
            <a:p>
              <a:endParaRPr lang="en-US"/>
            </a:p>
          </p:txBody>
        </p:sp>
      </p:grpSp>
      <p:sp>
        <p:nvSpPr>
          <p:cNvPr id="351" name="TextBox 350">
            <a:extLst>
              <a:ext uri="{FF2B5EF4-FFF2-40B4-BE49-F238E27FC236}">
                <a16:creationId xmlns:a16="http://schemas.microsoft.com/office/drawing/2014/main" id="{273EFAFA-F7BE-0063-46CB-60FAB59C843B}"/>
              </a:ext>
            </a:extLst>
          </p:cNvPr>
          <p:cNvSpPr txBox="1"/>
          <p:nvPr/>
        </p:nvSpPr>
        <p:spPr>
          <a:xfrm>
            <a:off x="884572" y="4375040"/>
            <a:ext cx="3168813" cy="954107"/>
          </a:xfrm>
          <a:prstGeom prst="rect">
            <a:avLst/>
          </a:prstGeom>
          <a:noFill/>
        </p:spPr>
        <p:txBody>
          <a:bodyPr wrap="square" lIns="0" rtlCol="0">
            <a:noAutofit/>
          </a:bodyPr>
          <a:lstStyle/>
          <a:p>
            <a:r>
              <a:rPr lang="tr-TR" sz="2800" dirty="0">
                <a:latin typeface="Segoe UI" panose="020B0502040204020203" pitchFamily="34" charset="0"/>
                <a:cs typeface="Segoe UI" panose="020B0502040204020203" pitchFamily="34" charset="0"/>
              </a:rPr>
              <a:t>Dinlediğiniz için teşekkür ederiz…</a:t>
            </a:r>
            <a:endParaRPr lang="en-US" sz="2800" dirty="0">
              <a:latin typeface="Segoe UI" panose="020B0502040204020203" pitchFamily="34" charset="0"/>
              <a:cs typeface="Segoe UI" panose="020B0502040204020203" pitchFamily="34" charset="0"/>
            </a:endParaRPr>
          </a:p>
        </p:txBody>
      </p:sp>
      <p:cxnSp>
        <p:nvCxnSpPr>
          <p:cNvPr id="352" name="Straight Connector 351">
            <a:extLst>
              <a:ext uri="{FF2B5EF4-FFF2-40B4-BE49-F238E27FC236}">
                <a16:creationId xmlns:a16="http://schemas.microsoft.com/office/drawing/2014/main" id="{0A37D92F-37BC-0B3B-C44A-A5374997309D}"/>
              </a:ext>
            </a:extLst>
          </p:cNvPr>
          <p:cNvCxnSpPr>
            <a:cxnSpLocks/>
          </p:cNvCxnSpPr>
          <p:nvPr/>
        </p:nvCxnSpPr>
        <p:spPr>
          <a:xfrm>
            <a:off x="870045" y="4275442"/>
            <a:ext cx="1698172" cy="0"/>
          </a:xfrm>
          <a:prstGeom prst="line">
            <a:avLst/>
          </a:prstGeom>
          <a:ln>
            <a:solidFill>
              <a:srgbClr val="AD5941"/>
            </a:solidFill>
            <a:tailEnd type="oval"/>
          </a:ln>
        </p:spPr>
        <p:style>
          <a:lnRef idx="1">
            <a:schemeClr val="accent1"/>
          </a:lnRef>
          <a:fillRef idx="0">
            <a:schemeClr val="accent1"/>
          </a:fillRef>
          <a:effectRef idx="0">
            <a:schemeClr val="accent1"/>
          </a:effectRef>
          <a:fontRef idx="minor">
            <a:schemeClr val="tx1"/>
          </a:fontRef>
        </p:style>
      </p:cxnSp>
      <p:sp>
        <p:nvSpPr>
          <p:cNvPr id="582" name="TextBox 581">
            <a:extLst>
              <a:ext uri="{FF2B5EF4-FFF2-40B4-BE49-F238E27FC236}">
                <a16:creationId xmlns:a16="http://schemas.microsoft.com/office/drawing/2014/main" id="{A5D614CF-788C-AA54-60C5-2A816233FE9B}"/>
              </a:ext>
            </a:extLst>
          </p:cNvPr>
          <p:cNvSpPr txBox="1"/>
          <p:nvPr/>
        </p:nvSpPr>
        <p:spPr>
          <a:xfrm>
            <a:off x="6280616" y="2965235"/>
            <a:ext cx="1528776" cy="382740"/>
          </a:xfrm>
          <a:prstGeom prst="rect">
            <a:avLst/>
          </a:prstGeom>
          <a:noFill/>
        </p:spPr>
        <p:txBody>
          <a:bodyPr wrap="square" lIns="0" tIns="0" rIns="0" bIns="0" rtlCol="0">
            <a:noAutofit/>
          </a:bodyPr>
          <a:lstStyle/>
          <a:p>
            <a:pPr lvl="0">
              <a:defRPr/>
            </a:pPr>
            <a:r>
              <a:rPr kumimoji="0" lang="tr-TR"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rPr>
              <a:t>20010011075</a:t>
            </a:r>
            <a:r>
              <a:rPr kumimoji="0" lang="en-US"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rPr>
              <a:t> </a:t>
            </a:r>
          </a:p>
        </p:txBody>
      </p:sp>
      <p:sp>
        <p:nvSpPr>
          <p:cNvPr id="583" name="TextBox 582">
            <a:extLst>
              <a:ext uri="{FF2B5EF4-FFF2-40B4-BE49-F238E27FC236}">
                <a16:creationId xmlns:a16="http://schemas.microsoft.com/office/drawing/2014/main" id="{7E68E441-D4F0-5870-34F7-F7FF187C9BD8}"/>
              </a:ext>
            </a:extLst>
          </p:cNvPr>
          <p:cNvSpPr txBox="1"/>
          <p:nvPr/>
        </p:nvSpPr>
        <p:spPr>
          <a:xfrm>
            <a:off x="6280614" y="2530858"/>
            <a:ext cx="1775401" cy="307777"/>
          </a:xfrm>
          <a:prstGeom prst="rect">
            <a:avLst/>
          </a:prstGeom>
          <a:gradFill>
            <a:gsLst>
              <a:gs pos="100000">
                <a:srgbClr val="E3E9E9">
                  <a:alpha val="0"/>
                </a:srgbClr>
              </a:gs>
              <a:gs pos="0">
                <a:srgbClr val="E3E9E9">
                  <a:alpha val="25000"/>
                </a:srgbClr>
              </a:gs>
            </a:gsLst>
            <a:lin ang="0" scaled="0"/>
          </a:gra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rPr>
              <a:t>Fırat Kaya</a:t>
            </a:r>
            <a:endParaRPr kumimoji="0" lang="en-US" sz="14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endParaRPr>
          </a:p>
        </p:txBody>
      </p:sp>
      <p:grpSp>
        <p:nvGrpSpPr>
          <p:cNvPr id="589" name="Group 588">
            <a:extLst>
              <a:ext uri="{FF2B5EF4-FFF2-40B4-BE49-F238E27FC236}">
                <a16:creationId xmlns:a16="http://schemas.microsoft.com/office/drawing/2014/main" id="{5DC1B355-71D2-659E-D758-A1C628793DF4}"/>
              </a:ext>
            </a:extLst>
          </p:cNvPr>
          <p:cNvGrpSpPr/>
          <p:nvPr/>
        </p:nvGrpSpPr>
        <p:grpSpPr>
          <a:xfrm>
            <a:off x="9852389" y="2525466"/>
            <a:ext cx="1775401" cy="1308334"/>
            <a:chOff x="6283655" y="2416775"/>
            <a:chExt cx="1775401" cy="1308334"/>
          </a:xfrm>
        </p:grpSpPr>
        <p:sp>
          <p:nvSpPr>
            <p:cNvPr id="590" name="TextBox 589">
              <a:extLst>
                <a:ext uri="{FF2B5EF4-FFF2-40B4-BE49-F238E27FC236}">
                  <a16:creationId xmlns:a16="http://schemas.microsoft.com/office/drawing/2014/main" id="{337ECC43-44A7-8B0F-9DCF-65812139B98E}"/>
                </a:ext>
              </a:extLst>
            </p:cNvPr>
            <p:cNvSpPr txBox="1"/>
            <p:nvPr/>
          </p:nvSpPr>
          <p:spPr>
            <a:xfrm>
              <a:off x="6283657" y="2851151"/>
              <a:ext cx="1572481" cy="873958"/>
            </a:xfrm>
            <a:prstGeom prst="rect">
              <a:avLst/>
            </a:prstGeom>
            <a:noFill/>
          </p:spPr>
          <p:txBody>
            <a:bodyPr wrap="square" lIns="0" tIns="0" rIns="0" bIns="0" rtlCol="0">
              <a:noAutofit/>
            </a:bodyPr>
            <a:lstStyle/>
            <a:p>
              <a:pPr lvl="0">
                <a:defRPr/>
              </a:pPr>
              <a:r>
                <a:rPr kumimoji="0" lang="tr-TR"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rPr>
                <a:t>20010011019</a:t>
              </a:r>
              <a:r>
                <a:rPr kumimoji="0" lang="en-US"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rPr>
                <a:t> </a:t>
              </a:r>
            </a:p>
          </p:txBody>
        </p:sp>
        <p:sp>
          <p:nvSpPr>
            <p:cNvPr id="591" name="TextBox 590">
              <a:extLst>
                <a:ext uri="{FF2B5EF4-FFF2-40B4-BE49-F238E27FC236}">
                  <a16:creationId xmlns:a16="http://schemas.microsoft.com/office/drawing/2014/main" id="{8AF7E179-006C-F027-96ED-7B1000D91465}"/>
                </a:ext>
              </a:extLst>
            </p:cNvPr>
            <p:cNvSpPr txBox="1"/>
            <p:nvPr/>
          </p:nvSpPr>
          <p:spPr>
            <a:xfrm>
              <a:off x="6283655" y="2416775"/>
              <a:ext cx="1775401" cy="307777"/>
            </a:xfrm>
            <a:prstGeom prst="rect">
              <a:avLst/>
            </a:prstGeom>
            <a:gradFill>
              <a:gsLst>
                <a:gs pos="100000">
                  <a:srgbClr val="E3E9E9">
                    <a:alpha val="0"/>
                  </a:srgbClr>
                </a:gs>
                <a:gs pos="0">
                  <a:srgbClr val="E3E9E9">
                    <a:alpha val="25000"/>
                  </a:srgbClr>
                </a:gs>
              </a:gsLst>
              <a:lin ang="0" scaled="0"/>
            </a:gra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tr-TR" sz="14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rPr>
                <a:t>Talha Öden</a:t>
              </a:r>
              <a:endParaRPr kumimoji="0" lang="en-US" sz="14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endParaRPr>
            </a:p>
          </p:txBody>
        </p:sp>
      </p:grpSp>
      <p:pic>
        <p:nvPicPr>
          <p:cNvPr id="2050" name="Picture 2">
            <a:extLst>
              <a:ext uri="{FF2B5EF4-FFF2-40B4-BE49-F238E27FC236}">
                <a16:creationId xmlns:a16="http://schemas.microsoft.com/office/drawing/2014/main" id="{FF49EA2D-F242-98FB-43C1-6DDAE3B48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72587" y="2296209"/>
            <a:ext cx="1572481" cy="157248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99" name="Oval 598">
            <a:extLst>
              <a:ext uri="{FF2B5EF4-FFF2-40B4-BE49-F238E27FC236}">
                <a16:creationId xmlns:a16="http://schemas.microsoft.com/office/drawing/2014/main" id="{AA234DA9-D808-FF32-A585-0FF55812367E}"/>
              </a:ext>
            </a:extLst>
          </p:cNvPr>
          <p:cNvSpPr/>
          <p:nvPr/>
        </p:nvSpPr>
        <p:spPr>
          <a:xfrm>
            <a:off x="8237301" y="2419366"/>
            <a:ext cx="500540" cy="500540"/>
          </a:xfrm>
          <a:prstGeom prst="ellipse">
            <a:avLst/>
          </a:prstGeom>
          <a:gradFill flip="none" rotWithShape="1">
            <a:gsLst>
              <a:gs pos="0">
                <a:srgbClr val="AD5941"/>
              </a:gs>
              <a:gs pos="100000">
                <a:srgbClr val="7A3E2E"/>
              </a:gs>
            </a:gsLst>
            <a:lin ang="13500000" scaled="1"/>
            <a:tileRect/>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5">
            <a:extLst>
              <a:ext uri="{FF2B5EF4-FFF2-40B4-BE49-F238E27FC236}">
                <a16:creationId xmlns:a16="http://schemas.microsoft.com/office/drawing/2014/main" id="{13B2CFCA-5589-89EC-0618-42A071B6BE39}"/>
              </a:ext>
            </a:extLst>
          </p:cNvPr>
          <p:cNvGrpSpPr/>
          <p:nvPr/>
        </p:nvGrpSpPr>
        <p:grpSpPr>
          <a:xfrm>
            <a:off x="8318081" y="2514257"/>
            <a:ext cx="338979" cy="354529"/>
            <a:chOff x="3390900" y="5051425"/>
            <a:chExt cx="346075" cy="361950"/>
          </a:xfrm>
          <a:solidFill>
            <a:schemeClr val="bg1"/>
          </a:solidFill>
        </p:grpSpPr>
        <p:sp>
          <p:nvSpPr>
            <p:cNvPr id="21" name="Freeform 1554">
              <a:extLst>
                <a:ext uri="{FF2B5EF4-FFF2-40B4-BE49-F238E27FC236}">
                  <a16:creationId xmlns:a16="http://schemas.microsoft.com/office/drawing/2014/main" id="{57BA9198-5D44-5B1D-96B2-4199E4718E66}"/>
                </a:ext>
              </a:extLst>
            </p:cNvPr>
            <p:cNvSpPr>
              <a:spLocks noEditPoints="1"/>
            </p:cNvSpPr>
            <p:nvPr/>
          </p:nvSpPr>
          <p:spPr bwMode="auto">
            <a:xfrm>
              <a:off x="3390900" y="5051425"/>
              <a:ext cx="346075"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555">
              <a:extLst>
                <a:ext uri="{FF2B5EF4-FFF2-40B4-BE49-F238E27FC236}">
                  <a16:creationId xmlns:a16="http://schemas.microsoft.com/office/drawing/2014/main" id="{370201D5-C8E9-9B7B-1A56-185BDC30753B}"/>
                </a:ext>
              </a:extLst>
            </p:cNvPr>
            <p:cNvSpPr>
              <a:spLocks/>
            </p:cNvSpPr>
            <p:nvPr/>
          </p:nvSpPr>
          <p:spPr bwMode="auto">
            <a:xfrm>
              <a:off x="3390900" y="5307013"/>
              <a:ext cx="346075"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556">
              <a:extLst>
                <a:ext uri="{FF2B5EF4-FFF2-40B4-BE49-F238E27FC236}">
                  <a16:creationId xmlns:a16="http://schemas.microsoft.com/office/drawing/2014/main" id="{4A83990A-D558-63A3-CB00-6880A147FF99}"/>
                </a:ext>
              </a:extLst>
            </p:cNvPr>
            <p:cNvSpPr>
              <a:spLocks noEditPoints="1"/>
            </p:cNvSpPr>
            <p:nvPr/>
          </p:nvSpPr>
          <p:spPr bwMode="auto">
            <a:xfrm>
              <a:off x="3421063" y="5097463"/>
              <a:ext cx="285750"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Rectangle 1557">
              <a:extLst>
                <a:ext uri="{FF2B5EF4-FFF2-40B4-BE49-F238E27FC236}">
                  <a16:creationId xmlns:a16="http://schemas.microsoft.com/office/drawing/2014/main" id="{F1BCB2EF-04B8-1939-7AC1-986058B2FD55}"/>
                </a:ext>
              </a:extLst>
            </p:cNvPr>
            <p:cNvSpPr>
              <a:spLocks noChangeArrowheads="1"/>
            </p:cNvSpPr>
            <p:nvPr/>
          </p:nvSpPr>
          <p:spPr bwMode="auto">
            <a:xfrm>
              <a:off x="3557588"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558">
              <a:extLst>
                <a:ext uri="{FF2B5EF4-FFF2-40B4-BE49-F238E27FC236}">
                  <a16:creationId xmlns:a16="http://schemas.microsoft.com/office/drawing/2014/main" id="{6123FACF-7DDA-C931-7104-53FC03BFF7AB}"/>
                </a:ext>
              </a:extLst>
            </p:cNvPr>
            <p:cNvSpPr>
              <a:spLocks noEditPoints="1"/>
            </p:cNvSpPr>
            <p:nvPr/>
          </p:nvSpPr>
          <p:spPr bwMode="auto">
            <a:xfrm>
              <a:off x="3533775" y="5353050"/>
              <a:ext cx="60325"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559">
              <a:extLst>
                <a:ext uri="{FF2B5EF4-FFF2-40B4-BE49-F238E27FC236}">
                  <a16:creationId xmlns:a16="http://schemas.microsoft.com/office/drawing/2014/main" id="{A33D8A2F-8A5C-8E02-5977-DA0ACEE31AC9}"/>
                </a:ext>
              </a:extLst>
            </p:cNvPr>
            <p:cNvSpPr>
              <a:spLocks noEditPoints="1"/>
            </p:cNvSpPr>
            <p:nvPr/>
          </p:nvSpPr>
          <p:spPr bwMode="auto">
            <a:xfrm>
              <a:off x="3481388" y="5187950"/>
              <a:ext cx="46038" cy="104775"/>
            </a:xfrm>
            <a:custGeom>
              <a:avLst/>
              <a:gdLst>
                <a:gd name="T0" fmla="*/ 10 w 12"/>
                <a:gd name="T1" fmla="*/ 28 h 28"/>
                <a:gd name="T2" fmla="*/ 2 w 12"/>
                <a:gd name="T3" fmla="*/ 28 h 28"/>
                <a:gd name="T4" fmla="*/ 0 w 12"/>
                <a:gd name="T5" fmla="*/ 26 h 28"/>
                <a:gd name="T6" fmla="*/ 0 w 12"/>
                <a:gd name="T7" fmla="*/ 2 h 28"/>
                <a:gd name="T8" fmla="*/ 2 w 12"/>
                <a:gd name="T9" fmla="*/ 0 h 28"/>
                <a:gd name="T10" fmla="*/ 10 w 12"/>
                <a:gd name="T11" fmla="*/ 0 h 28"/>
                <a:gd name="T12" fmla="*/ 12 w 12"/>
                <a:gd name="T13" fmla="*/ 2 h 28"/>
                <a:gd name="T14" fmla="*/ 12 w 12"/>
                <a:gd name="T15" fmla="*/ 26 h 28"/>
                <a:gd name="T16" fmla="*/ 10 w 12"/>
                <a:gd name="T17" fmla="*/ 28 h 28"/>
                <a:gd name="T18" fmla="*/ 4 w 12"/>
                <a:gd name="T19" fmla="*/ 24 h 28"/>
                <a:gd name="T20" fmla="*/ 8 w 12"/>
                <a:gd name="T21" fmla="*/ 24 h 28"/>
                <a:gd name="T22" fmla="*/ 8 w 12"/>
                <a:gd name="T23" fmla="*/ 4 h 28"/>
                <a:gd name="T24" fmla="*/ 4 w 12"/>
                <a:gd name="T25" fmla="*/ 4 h 28"/>
                <a:gd name="T26" fmla="*/ 4 w 12"/>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8">
                  <a:moveTo>
                    <a:pt x="10" y="28"/>
                  </a:moveTo>
                  <a:cubicBezTo>
                    <a:pt x="2" y="28"/>
                    <a:pt x="2" y="28"/>
                    <a:pt x="2" y="28"/>
                  </a:cubicBezTo>
                  <a:cubicBezTo>
                    <a:pt x="1" y="28"/>
                    <a:pt x="0" y="27"/>
                    <a:pt x="0" y="26"/>
                  </a:cubicBezTo>
                  <a:cubicBezTo>
                    <a:pt x="0" y="2"/>
                    <a:pt x="0" y="2"/>
                    <a:pt x="0" y="2"/>
                  </a:cubicBezTo>
                  <a:cubicBezTo>
                    <a:pt x="0" y="1"/>
                    <a:pt x="1" y="0"/>
                    <a:pt x="2" y="0"/>
                  </a:cubicBezTo>
                  <a:cubicBezTo>
                    <a:pt x="10" y="0"/>
                    <a:pt x="10" y="0"/>
                    <a:pt x="10" y="0"/>
                  </a:cubicBezTo>
                  <a:cubicBezTo>
                    <a:pt x="11" y="0"/>
                    <a:pt x="12" y="1"/>
                    <a:pt x="12" y="2"/>
                  </a:cubicBezTo>
                  <a:cubicBezTo>
                    <a:pt x="12" y="26"/>
                    <a:pt x="12" y="26"/>
                    <a:pt x="12" y="26"/>
                  </a:cubicBezTo>
                  <a:cubicBezTo>
                    <a:pt x="12" y="27"/>
                    <a:pt x="11" y="28"/>
                    <a:pt x="10" y="28"/>
                  </a:cubicBezTo>
                  <a:close/>
                  <a:moveTo>
                    <a:pt x="4" y="24"/>
                  </a:moveTo>
                  <a:cubicBezTo>
                    <a:pt x="8" y="24"/>
                    <a:pt x="8" y="24"/>
                    <a:pt x="8" y="24"/>
                  </a:cubicBezTo>
                  <a:cubicBezTo>
                    <a:pt x="8" y="4"/>
                    <a:pt x="8" y="4"/>
                    <a:pt x="8"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1560">
              <a:extLst>
                <a:ext uri="{FF2B5EF4-FFF2-40B4-BE49-F238E27FC236}">
                  <a16:creationId xmlns:a16="http://schemas.microsoft.com/office/drawing/2014/main" id="{05276B95-F459-74F9-12A3-38237A052A31}"/>
                </a:ext>
              </a:extLst>
            </p:cNvPr>
            <p:cNvSpPr>
              <a:spLocks noEditPoints="1"/>
            </p:cNvSpPr>
            <p:nvPr/>
          </p:nvSpPr>
          <p:spPr bwMode="auto">
            <a:xfrm>
              <a:off x="3541713" y="5218113"/>
              <a:ext cx="44450" cy="74613"/>
            </a:xfrm>
            <a:custGeom>
              <a:avLst/>
              <a:gdLst>
                <a:gd name="T0" fmla="*/ 10 w 12"/>
                <a:gd name="T1" fmla="*/ 20 h 20"/>
                <a:gd name="T2" fmla="*/ 2 w 12"/>
                <a:gd name="T3" fmla="*/ 20 h 20"/>
                <a:gd name="T4" fmla="*/ 0 w 12"/>
                <a:gd name="T5" fmla="*/ 18 h 20"/>
                <a:gd name="T6" fmla="*/ 0 w 12"/>
                <a:gd name="T7" fmla="*/ 2 h 20"/>
                <a:gd name="T8" fmla="*/ 2 w 12"/>
                <a:gd name="T9" fmla="*/ 0 h 20"/>
                <a:gd name="T10" fmla="*/ 10 w 12"/>
                <a:gd name="T11" fmla="*/ 0 h 20"/>
                <a:gd name="T12" fmla="*/ 12 w 12"/>
                <a:gd name="T13" fmla="*/ 2 h 20"/>
                <a:gd name="T14" fmla="*/ 12 w 12"/>
                <a:gd name="T15" fmla="*/ 18 h 20"/>
                <a:gd name="T16" fmla="*/ 10 w 12"/>
                <a:gd name="T17" fmla="*/ 20 h 20"/>
                <a:gd name="T18" fmla="*/ 4 w 12"/>
                <a:gd name="T19" fmla="*/ 16 h 20"/>
                <a:gd name="T20" fmla="*/ 8 w 12"/>
                <a:gd name="T21" fmla="*/ 16 h 20"/>
                <a:gd name="T22" fmla="*/ 8 w 12"/>
                <a:gd name="T23" fmla="*/ 4 h 20"/>
                <a:gd name="T24" fmla="*/ 4 w 12"/>
                <a:gd name="T25" fmla="*/ 4 h 20"/>
                <a:gd name="T26" fmla="*/ 4 w 12"/>
                <a:gd name="T2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cubicBezTo>
                    <a:pt x="2" y="20"/>
                    <a:pt x="2" y="20"/>
                    <a:pt x="2" y="20"/>
                  </a:cubicBezTo>
                  <a:cubicBezTo>
                    <a:pt x="1" y="20"/>
                    <a:pt x="0" y="19"/>
                    <a:pt x="0" y="18"/>
                  </a:cubicBezTo>
                  <a:cubicBezTo>
                    <a:pt x="0" y="2"/>
                    <a:pt x="0" y="2"/>
                    <a:pt x="0" y="2"/>
                  </a:cubicBezTo>
                  <a:cubicBezTo>
                    <a:pt x="0" y="1"/>
                    <a:pt x="1" y="0"/>
                    <a:pt x="2" y="0"/>
                  </a:cubicBezTo>
                  <a:cubicBezTo>
                    <a:pt x="10" y="0"/>
                    <a:pt x="10" y="0"/>
                    <a:pt x="10" y="0"/>
                  </a:cubicBezTo>
                  <a:cubicBezTo>
                    <a:pt x="11" y="0"/>
                    <a:pt x="12" y="1"/>
                    <a:pt x="12" y="2"/>
                  </a:cubicBezTo>
                  <a:cubicBezTo>
                    <a:pt x="12" y="18"/>
                    <a:pt x="12" y="18"/>
                    <a:pt x="12" y="18"/>
                  </a:cubicBezTo>
                  <a:cubicBezTo>
                    <a:pt x="12" y="19"/>
                    <a:pt x="11" y="20"/>
                    <a:pt x="10" y="20"/>
                  </a:cubicBezTo>
                  <a:close/>
                  <a:moveTo>
                    <a:pt x="4" y="16"/>
                  </a:moveTo>
                  <a:cubicBezTo>
                    <a:pt x="8" y="16"/>
                    <a:pt x="8" y="16"/>
                    <a:pt x="8" y="16"/>
                  </a:cubicBezTo>
                  <a:cubicBezTo>
                    <a:pt x="8" y="4"/>
                    <a:pt x="8" y="4"/>
                    <a:pt x="8" y="4"/>
                  </a:cubicBezTo>
                  <a:cubicBezTo>
                    <a:pt x="4" y="4"/>
                    <a:pt x="4" y="4"/>
                    <a:pt x="4" y="4"/>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561">
              <a:extLst>
                <a:ext uri="{FF2B5EF4-FFF2-40B4-BE49-F238E27FC236}">
                  <a16:creationId xmlns:a16="http://schemas.microsoft.com/office/drawing/2014/main" id="{65875916-195A-C270-157F-59BDACA548EC}"/>
                </a:ext>
              </a:extLst>
            </p:cNvPr>
            <p:cNvSpPr>
              <a:spLocks noEditPoints="1"/>
            </p:cNvSpPr>
            <p:nvPr/>
          </p:nvSpPr>
          <p:spPr bwMode="auto">
            <a:xfrm>
              <a:off x="3602038" y="5127625"/>
              <a:ext cx="44450" cy="165100"/>
            </a:xfrm>
            <a:custGeom>
              <a:avLst/>
              <a:gdLst>
                <a:gd name="T0" fmla="*/ 10 w 12"/>
                <a:gd name="T1" fmla="*/ 44 h 44"/>
                <a:gd name="T2" fmla="*/ 2 w 12"/>
                <a:gd name="T3" fmla="*/ 44 h 44"/>
                <a:gd name="T4" fmla="*/ 0 w 12"/>
                <a:gd name="T5" fmla="*/ 42 h 44"/>
                <a:gd name="T6" fmla="*/ 0 w 12"/>
                <a:gd name="T7" fmla="*/ 2 h 44"/>
                <a:gd name="T8" fmla="*/ 2 w 12"/>
                <a:gd name="T9" fmla="*/ 0 h 44"/>
                <a:gd name="T10" fmla="*/ 10 w 12"/>
                <a:gd name="T11" fmla="*/ 0 h 44"/>
                <a:gd name="T12" fmla="*/ 12 w 12"/>
                <a:gd name="T13" fmla="*/ 2 h 44"/>
                <a:gd name="T14" fmla="*/ 12 w 12"/>
                <a:gd name="T15" fmla="*/ 42 h 44"/>
                <a:gd name="T16" fmla="*/ 10 w 12"/>
                <a:gd name="T17" fmla="*/ 44 h 44"/>
                <a:gd name="T18" fmla="*/ 4 w 12"/>
                <a:gd name="T19" fmla="*/ 40 h 44"/>
                <a:gd name="T20" fmla="*/ 8 w 12"/>
                <a:gd name="T21" fmla="*/ 40 h 44"/>
                <a:gd name="T22" fmla="*/ 8 w 12"/>
                <a:gd name="T23" fmla="*/ 4 h 44"/>
                <a:gd name="T24" fmla="*/ 4 w 12"/>
                <a:gd name="T25" fmla="*/ 4 h 44"/>
                <a:gd name="T26" fmla="*/ 4 w 12"/>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4">
                  <a:moveTo>
                    <a:pt x="10" y="44"/>
                  </a:moveTo>
                  <a:cubicBezTo>
                    <a:pt x="2" y="44"/>
                    <a:pt x="2" y="44"/>
                    <a:pt x="2" y="44"/>
                  </a:cubicBezTo>
                  <a:cubicBezTo>
                    <a:pt x="1" y="44"/>
                    <a:pt x="0" y="43"/>
                    <a:pt x="0" y="42"/>
                  </a:cubicBezTo>
                  <a:cubicBezTo>
                    <a:pt x="0" y="2"/>
                    <a:pt x="0" y="2"/>
                    <a:pt x="0" y="2"/>
                  </a:cubicBezTo>
                  <a:cubicBezTo>
                    <a:pt x="0" y="1"/>
                    <a:pt x="1" y="0"/>
                    <a:pt x="2" y="0"/>
                  </a:cubicBezTo>
                  <a:cubicBezTo>
                    <a:pt x="10" y="0"/>
                    <a:pt x="10" y="0"/>
                    <a:pt x="10" y="0"/>
                  </a:cubicBezTo>
                  <a:cubicBezTo>
                    <a:pt x="11" y="0"/>
                    <a:pt x="12" y="1"/>
                    <a:pt x="12" y="2"/>
                  </a:cubicBezTo>
                  <a:cubicBezTo>
                    <a:pt x="12" y="42"/>
                    <a:pt x="12" y="42"/>
                    <a:pt x="12" y="42"/>
                  </a:cubicBezTo>
                  <a:cubicBezTo>
                    <a:pt x="12" y="43"/>
                    <a:pt x="11" y="44"/>
                    <a:pt x="10" y="44"/>
                  </a:cubicBezTo>
                  <a:close/>
                  <a:moveTo>
                    <a:pt x="4" y="40"/>
                  </a:moveTo>
                  <a:cubicBezTo>
                    <a:pt x="8" y="40"/>
                    <a:pt x="8" y="40"/>
                    <a:pt x="8" y="40"/>
                  </a:cubicBezTo>
                  <a:cubicBezTo>
                    <a:pt x="8" y="4"/>
                    <a:pt x="8" y="4"/>
                    <a:pt x="8"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562">
              <a:extLst>
                <a:ext uri="{FF2B5EF4-FFF2-40B4-BE49-F238E27FC236}">
                  <a16:creationId xmlns:a16="http://schemas.microsoft.com/office/drawing/2014/main" id="{728895A6-01F9-BE29-91E4-0E117BD39A25}"/>
                </a:ext>
              </a:extLst>
            </p:cNvPr>
            <p:cNvSpPr>
              <a:spLocks/>
            </p:cNvSpPr>
            <p:nvPr/>
          </p:nvSpPr>
          <p:spPr bwMode="auto">
            <a:xfrm>
              <a:off x="3451225" y="5127625"/>
              <a:ext cx="225425" cy="165100"/>
            </a:xfrm>
            <a:custGeom>
              <a:avLst/>
              <a:gdLst>
                <a:gd name="T0" fmla="*/ 58 w 60"/>
                <a:gd name="T1" fmla="*/ 44 h 44"/>
                <a:gd name="T2" fmla="*/ 2 w 60"/>
                <a:gd name="T3" fmla="*/ 44 h 44"/>
                <a:gd name="T4" fmla="*/ 0 w 60"/>
                <a:gd name="T5" fmla="*/ 42 h 44"/>
                <a:gd name="T6" fmla="*/ 0 w 60"/>
                <a:gd name="T7" fmla="*/ 2 h 44"/>
                <a:gd name="T8" fmla="*/ 2 w 60"/>
                <a:gd name="T9" fmla="*/ 0 h 44"/>
                <a:gd name="T10" fmla="*/ 4 w 60"/>
                <a:gd name="T11" fmla="*/ 2 h 44"/>
                <a:gd name="T12" fmla="*/ 4 w 60"/>
                <a:gd name="T13" fmla="*/ 40 h 44"/>
                <a:gd name="T14" fmla="*/ 58 w 60"/>
                <a:gd name="T15" fmla="*/ 40 h 44"/>
                <a:gd name="T16" fmla="*/ 60 w 60"/>
                <a:gd name="T17" fmla="*/ 42 h 44"/>
                <a:gd name="T18" fmla="*/ 58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58" y="44"/>
                  </a:moveTo>
                  <a:cubicBezTo>
                    <a:pt x="2" y="44"/>
                    <a:pt x="2" y="44"/>
                    <a:pt x="2" y="44"/>
                  </a:cubicBezTo>
                  <a:cubicBezTo>
                    <a:pt x="1" y="44"/>
                    <a:pt x="0" y="43"/>
                    <a:pt x="0" y="42"/>
                  </a:cubicBezTo>
                  <a:cubicBezTo>
                    <a:pt x="0" y="2"/>
                    <a:pt x="0" y="2"/>
                    <a:pt x="0" y="2"/>
                  </a:cubicBezTo>
                  <a:cubicBezTo>
                    <a:pt x="0" y="1"/>
                    <a:pt x="1" y="0"/>
                    <a:pt x="2" y="0"/>
                  </a:cubicBezTo>
                  <a:cubicBezTo>
                    <a:pt x="3" y="0"/>
                    <a:pt x="4" y="1"/>
                    <a:pt x="4" y="2"/>
                  </a:cubicBezTo>
                  <a:cubicBezTo>
                    <a:pt x="4" y="40"/>
                    <a:pt x="4" y="40"/>
                    <a:pt x="4" y="40"/>
                  </a:cubicBezTo>
                  <a:cubicBezTo>
                    <a:pt x="58" y="40"/>
                    <a:pt x="58" y="40"/>
                    <a:pt x="58" y="40"/>
                  </a:cubicBezTo>
                  <a:cubicBezTo>
                    <a:pt x="59" y="40"/>
                    <a:pt x="60" y="41"/>
                    <a:pt x="60" y="42"/>
                  </a:cubicBezTo>
                  <a:cubicBezTo>
                    <a:pt x="60" y="43"/>
                    <a:pt x="59" y="44"/>
                    <a:pt x="5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541" name="Resim 540">
            <a:extLst>
              <a:ext uri="{FF2B5EF4-FFF2-40B4-BE49-F238E27FC236}">
                <a16:creationId xmlns:a16="http://schemas.microsoft.com/office/drawing/2014/main" id="{996591D6-60C7-E88F-0452-74C5A2943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15" y="2191779"/>
            <a:ext cx="1599604" cy="1599604"/>
          </a:xfrm>
          <a:prstGeom prst="ellipse">
            <a:avLst/>
          </a:prstGeom>
          <a:ln>
            <a:noFill/>
          </a:ln>
          <a:effectLst>
            <a:softEdge rad="112500"/>
          </a:effectLst>
        </p:spPr>
      </p:pic>
      <p:sp>
        <p:nvSpPr>
          <p:cNvPr id="597" name="Oval 596">
            <a:extLst>
              <a:ext uri="{FF2B5EF4-FFF2-40B4-BE49-F238E27FC236}">
                <a16:creationId xmlns:a16="http://schemas.microsoft.com/office/drawing/2014/main" id="{FFFA946C-5E78-CBE5-20AC-0EA4FFB2E9C0}"/>
              </a:ext>
            </a:extLst>
          </p:cNvPr>
          <p:cNvSpPr/>
          <p:nvPr/>
        </p:nvSpPr>
        <p:spPr>
          <a:xfrm>
            <a:off x="4625283" y="2419313"/>
            <a:ext cx="500540" cy="500540"/>
          </a:xfrm>
          <a:prstGeom prst="ellipse">
            <a:avLst/>
          </a:prstGeom>
          <a:gradFill flip="none" rotWithShape="1">
            <a:gsLst>
              <a:gs pos="0">
                <a:srgbClr val="AD5941"/>
              </a:gs>
              <a:gs pos="100000">
                <a:srgbClr val="7A3E2E"/>
              </a:gs>
            </a:gsLst>
            <a:lin ang="13500000" scaled="1"/>
            <a:tileRect/>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227">
            <a:extLst>
              <a:ext uri="{FF2B5EF4-FFF2-40B4-BE49-F238E27FC236}">
                <a16:creationId xmlns:a16="http://schemas.microsoft.com/office/drawing/2014/main" id="{2F4793B3-C1E2-6EC7-7DB9-037B4D07B189}"/>
              </a:ext>
            </a:extLst>
          </p:cNvPr>
          <p:cNvGrpSpPr/>
          <p:nvPr/>
        </p:nvGrpSpPr>
        <p:grpSpPr>
          <a:xfrm>
            <a:off x="4701030" y="2527346"/>
            <a:ext cx="331761" cy="348578"/>
            <a:chOff x="4113213" y="5051425"/>
            <a:chExt cx="344488" cy="361950"/>
          </a:xfrm>
          <a:solidFill>
            <a:schemeClr val="bg1"/>
          </a:solidFill>
        </p:grpSpPr>
        <p:sp>
          <p:nvSpPr>
            <p:cNvPr id="3" name="Freeform 1563">
              <a:extLst>
                <a:ext uri="{FF2B5EF4-FFF2-40B4-BE49-F238E27FC236}">
                  <a16:creationId xmlns:a16="http://schemas.microsoft.com/office/drawing/2014/main" id="{AC65F36E-8035-00E8-5BFB-876B1AF53B7E}"/>
                </a:ext>
              </a:extLst>
            </p:cNvPr>
            <p:cNvSpPr>
              <a:spLocks noEditPoints="1"/>
            </p:cNvSpPr>
            <p:nvPr/>
          </p:nvSpPr>
          <p:spPr bwMode="auto">
            <a:xfrm>
              <a:off x="4113213" y="5051425"/>
              <a:ext cx="344488"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 name="Freeform 1564">
              <a:extLst>
                <a:ext uri="{FF2B5EF4-FFF2-40B4-BE49-F238E27FC236}">
                  <a16:creationId xmlns:a16="http://schemas.microsoft.com/office/drawing/2014/main" id="{5CEB1C2A-1A47-EEA4-4DBB-CC2D0ABA2405}"/>
                </a:ext>
              </a:extLst>
            </p:cNvPr>
            <p:cNvSpPr>
              <a:spLocks/>
            </p:cNvSpPr>
            <p:nvPr/>
          </p:nvSpPr>
          <p:spPr bwMode="auto">
            <a:xfrm>
              <a:off x="4113213" y="5307013"/>
              <a:ext cx="344488"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1565">
              <a:extLst>
                <a:ext uri="{FF2B5EF4-FFF2-40B4-BE49-F238E27FC236}">
                  <a16:creationId xmlns:a16="http://schemas.microsoft.com/office/drawing/2014/main" id="{88C22AE3-6F07-3EF1-9AA8-4BB880BEE256}"/>
                </a:ext>
              </a:extLst>
            </p:cNvPr>
            <p:cNvSpPr>
              <a:spLocks noEditPoints="1"/>
            </p:cNvSpPr>
            <p:nvPr/>
          </p:nvSpPr>
          <p:spPr bwMode="auto">
            <a:xfrm>
              <a:off x="4143375" y="5097463"/>
              <a:ext cx="284163"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Rectangle 1566">
              <a:extLst>
                <a:ext uri="{FF2B5EF4-FFF2-40B4-BE49-F238E27FC236}">
                  <a16:creationId xmlns:a16="http://schemas.microsoft.com/office/drawing/2014/main" id="{C0E13B04-0410-DEDA-C8FA-A46F65B7EABE}"/>
                </a:ext>
              </a:extLst>
            </p:cNvPr>
            <p:cNvSpPr>
              <a:spLocks noChangeArrowheads="1"/>
            </p:cNvSpPr>
            <p:nvPr/>
          </p:nvSpPr>
          <p:spPr bwMode="auto">
            <a:xfrm>
              <a:off x="4278313"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1567">
              <a:extLst>
                <a:ext uri="{FF2B5EF4-FFF2-40B4-BE49-F238E27FC236}">
                  <a16:creationId xmlns:a16="http://schemas.microsoft.com/office/drawing/2014/main" id="{3F6A5A10-05C7-3124-4902-92F8BF748827}"/>
                </a:ext>
              </a:extLst>
            </p:cNvPr>
            <p:cNvSpPr>
              <a:spLocks noEditPoints="1"/>
            </p:cNvSpPr>
            <p:nvPr/>
          </p:nvSpPr>
          <p:spPr bwMode="auto">
            <a:xfrm>
              <a:off x="4256088" y="5353050"/>
              <a:ext cx="58738"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1568">
              <a:extLst>
                <a:ext uri="{FF2B5EF4-FFF2-40B4-BE49-F238E27FC236}">
                  <a16:creationId xmlns:a16="http://schemas.microsoft.com/office/drawing/2014/main" id="{B3233154-EC5F-4C35-AD2A-D03ADEAFEE1D}"/>
                </a:ext>
              </a:extLst>
            </p:cNvPr>
            <p:cNvSpPr>
              <a:spLocks noEditPoints="1"/>
            </p:cNvSpPr>
            <p:nvPr/>
          </p:nvSpPr>
          <p:spPr bwMode="auto">
            <a:xfrm>
              <a:off x="4248150" y="5127625"/>
              <a:ext cx="74613" cy="60325"/>
            </a:xfrm>
            <a:custGeom>
              <a:avLst/>
              <a:gdLst>
                <a:gd name="T0" fmla="*/ 18 w 20"/>
                <a:gd name="T1" fmla="*/ 16 h 16"/>
                <a:gd name="T2" fmla="*/ 2 w 20"/>
                <a:gd name="T3" fmla="*/ 16 h 16"/>
                <a:gd name="T4" fmla="*/ 0 w 20"/>
                <a:gd name="T5" fmla="*/ 14 h 16"/>
                <a:gd name="T6" fmla="*/ 0 w 20"/>
                <a:gd name="T7" fmla="*/ 2 h 16"/>
                <a:gd name="T8" fmla="*/ 2 w 20"/>
                <a:gd name="T9" fmla="*/ 0 h 16"/>
                <a:gd name="T10" fmla="*/ 18 w 20"/>
                <a:gd name="T11" fmla="*/ 0 h 16"/>
                <a:gd name="T12" fmla="*/ 20 w 20"/>
                <a:gd name="T13" fmla="*/ 2 h 16"/>
                <a:gd name="T14" fmla="*/ 20 w 20"/>
                <a:gd name="T15" fmla="*/ 14 h 16"/>
                <a:gd name="T16" fmla="*/ 18 w 20"/>
                <a:gd name="T17" fmla="*/ 16 h 16"/>
                <a:gd name="T18" fmla="*/ 4 w 20"/>
                <a:gd name="T19" fmla="*/ 12 h 16"/>
                <a:gd name="T20" fmla="*/ 16 w 20"/>
                <a:gd name="T21" fmla="*/ 12 h 16"/>
                <a:gd name="T22" fmla="*/ 16 w 20"/>
                <a:gd name="T23" fmla="*/ 4 h 16"/>
                <a:gd name="T24" fmla="*/ 4 w 20"/>
                <a:gd name="T25" fmla="*/ 4 h 16"/>
                <a:gd name="T26" fmla="*/ 4 w 2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6">
                  <a:moveTo>
                    <a:pt x="18" y="16"/>
                  </a:moveTo>
                  <a:cubicBezTo>
                    <a:pt x="2" y="16"/>
                    <a:pt x="2" y="16"/>
                    <a:pt x="2" y="16"/>
                  </a:cubicBezTo>
                  <a:cubicBezTo>
                    <a:pt x="1" y="16"/>
                    <a:pt x="0" y="15"/>
                    <a:pt x="0" y="14"/>
                  </a:cubicBezTo>
                  <a:cubicBezTo>
                    <a:pt x="0" y="2"/>
                    <a:pt x="0" y="2"/>
                    <a:pt x="0" y="2"/>
                  </a:cubicBezTo>
                  <a:cubicBezTo>
                    <a:pt x="0" y="1"/>
                    <a:pt x="1" y="0"/>
                    <a:pt x="2" y="0"/>
                  </a:cubicBezTo>
                  <a:cubicBezTo>
                    <a:pt x="18" y="0"/>
                    <a:pt x="18" y="0"/>
                    <a:pt x="18" y="0"/>
                  </a:cubicBezTo>
                  <a:cubicBezTo>
                    <a:pt x="19" y="0"/>
                    <a:pt x="20" y="1"/>
                    <a:pt x="20" y="2"/>
                  </a:cubicBezTo>
                  <a:cubicBezTo>
                    <a:pt x="20" y="14"/>
                    <a:pt x="20" y="14"/>
                    <a:pt x="20" y="14"/>
                  </a:cubicBezTo>
                  <a:cubicBezTo>
                    <a:pt x="20" y="15"/>
                    <a:pt x="19" y="16"/>
                    <a:pt x="18" y="16"/>
                  </a:cubicBezTo>
                  <a:close/>
                  <a:moveTo>
                    <a:pt x="4" y="12"/>
                  </a:moveTo>
                  <a:cubicBezTo>
                    <a:pt x="16" y="12"/>
                    <a:pt x="16" y="12"/>
                    <a:pt x="16" y="12"/>
                  </a:cubicBezTo>
                  <a:cubicBezTo>
                    <a:pt x="16" y="4"/>
                    <a:pt x="16" y="4"/>
                    <a:pt x="1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569">
              <a:extLst>
                <a:ext uri="{FF2B5EF4-FFF2-40B4-BE49-F238E27FC236}">
                  <a16:creationId xmlns:a16="http://schemas.microsoft.com/office/drawing/2014/main" id="{A74AF5E6-6C6F-F9CA-B29B-D320B5C28420}"/>
                </a:ext>
              </a:extLst>
            </p:cNvPr>
            <p:cNvSpPr>
              <a:spLocks noEditPoints="1"/>
            </p:cNvSpPr>
            <p:nvPr/>
          </p:nvSpPr>
          <p:spPr bwMode="auto">
            <a:xfrm>
              <a:off x="425608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570">
              <a:extLst>
                <a:ext uri="{FF2B5EF4-FFF2-40B4-BE49-F238E27FC236}">
                  <a16:creationId xmlns:a16="http://schemas.microsoft.com/office/drawing/2014/main" id="{33F088F8-DE3B-1309-B613-6233D14A6910}"/>
                </a:ext>
              </a:extLst>
            </p:cNvPr>
            <p:cNvSpPr>
              <a:spLocks noEditPoints="1"/>
            </p:cNvSpPr>
            <p:nvPr/>
          </p:nvSpPr>
          <p:spPr bwMode="auto">
            <a:xfrm>
              <a:off x="4338638" y="5218113"/>
              <a:ext cx="60325"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571">
              <a:extLst>
                <a:ext uri="{FF2B5EF4-FFF2-40B4-BE49-F238E27FC236}">
                  <a16:creationId xmlns:a16="http://schemas.microsoft.com/office/drawing/2014/main" id="{34C0E405-540D-26F6-10B3-237812A07F50}"/>
                </a:ext>
              </a:extLst>
            </p:cNvPr>
            <p:cNvSpPr>
              <a:spLocks noEditPoints="1"/>
            </p:cNvSpPr>
            <p:nvPr/>
          </p:nvSpPr>
          <p:spPr bwMode="auto">
            <a:xfrm>
              <a:off x="4173538" y="5218113"/>
              <a:ext cx="58738" cy="58738"/>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72">
              <a:extLst>
                <a:ext uri="{FF2B5EF4-FFF2-40B4-BE49-F238E27FC236}">
                  <a16:creationId xmlns:a16="http://schemas.microsoft.com/office/drawing/2014/main" id="{D55E83B5-9156-621D-A243-374B5F805BE9}"/>
                </a:ext>
              </a:extLst>
            </p:cNvPr>
            <p:cNvSpPr>
              <a:spLocks/>
            </p:cNvSpPr>
            <p:nvPr/>
          </p:nvSpPr>
          <p:spPr bwMode="auto">
            <a:xfrm>
              <a:off x="4308475" y="5157788"/>
              <a:ext cx="60325" cy="74613"/>
            </a:xfrm>
            <a:custGeom>
              <a:avLst/>
              <a:gdLst>
                <a:gd name="T0" fmla="*/ 14 w 16"/>
                <a:gd name="T1" fmla="*/ 20 h 20"/>
                <a:gd name="T2" fmla="*/ 12 w 16"/>
                <a:gd name="T3" fmla="*/ 18 h 20"/>
                <a:gd name="T4" fmla="*/ 12 w 16"/>
                <a:gd name="T5" fmla="*/ 4 h 20"/>
                <a:gd name="T6" fmla="*/ 2 w 16"/>
                <a:gd name="T7" fmla="*/ 4 h 20"/>
                <a:gd name="T8" fmla="*/ 0 w 16"/>
                <a:gd name="T9" fmla="*/ 2 h 20"/>
                <a:gd name="T10" fmla="*/ 2 w 16"/>
                <a:gd name="T11" fmla="*/ 0 h 20"/>
                <a:gd name="T12" fmla="*/ 14 w 16"/>
                <a:gd name="T13" fmla="*/ 0 h 20"/>
                <a:gd name="T14" fmla="*/ 16 w 16"/>
                <a:gd name="T15" fmla="*/ 2 h 20"/>
                <a:gd name="T16" fmla="*/ 16 w 16"/>
                <a:gd name="T17" fmla="*/ 18 h 20"/>
                <a:gd name="T18" fmla="*/ 14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14" y="20"/>
                  </a:moveTo>
                  <a:cubicBezTo>
                    <a:pt x="13" y="20"/>
                    <a:pt x="12" y="19"/>
                    <a:pt x="12" y="18"/>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18"/>
                    <a:pt x="16" y="18"/>
                    <a:pt x="16" y="18"/>
                  </a:cubicBezTo>
                  <a:cubicBezTo>
                    <a:pt x="16" y="19"/>
                    <a:pt x="15" y="20"/>
                    <a:pt x="1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573">
              <a:extLst>
                <a:ext uri="{FF2B5EF4-FFF2-40B4-BE49-F238E27FC236}">
                  <a16:creationId xmlns:a16="http://schemas.microsoft.com/office/drawing/2014/main" id="{715229C9-C488-3CB9-AAB6-8FD6344AD7B3}"/>
                </a:ext>
              </a:extLst>
            </p:cNvPr>
            <p:cNvSpPr>
              <a:spLocks/>
            </p:cNvSpPr>
            <p:nvPr/>
          </p:nvSpPr>
          <p:spPr bwMode="auto">
            <a:xfrm>
              <a:off x="4203700" y="5157788"/>
              <a:ext cx="58738" cy="74613"/>
            </a:xfrm>
            <a:custGeom>
              <a:avLst/>
              <a:gdLst>
                <a:gd name="T0" fmla="*/ 2 w 16"/>
                <a:gd name="T1" fmla="*/ 20 h 20"/>
                <a:gd name="T2" fmla="*/ 0 w 16"/>
                <a:gd name="T3" fmla="*/ 18 h 20"/>
                <a:gd name="T4" fmla="*/ 0 w 16"/>
                <a:gd name="T5" fmla="*/ 2 h 20"/>
                <a:gd name="T6" fmla="*/ 2 w 16"/>
                <a:gd name="T7" fmla="*/ 0 h 20"/>
                <a:gd name="T8" fmla="*/ 14 w 16"/>
                <a:gd name="T9" fmla="*/ 0 h 20"/>
                <a:gd name="T10" fmla="*/ 16 w 16"/>
                <a:gd name="T11" fmla="*/ 2 h 20"/>
                <a:gd name="T12" fmla="*/ 14 w 16"/>
                <a:gd name="T13" fmla="*/ 4 h 20"/>
                <a:gd name="T14" fmla="*/ 4 w 16"/>
                <a:gd name="T15" fmla="*/ 4 h 20"/>
                <a:gd name="T16" fmla="*/ 4 w 16"/>
                <a:gd name="T17" fmla="*/ 18 h 20"/>
                <a:gd name="T18" fmla="*/ 2 w 16"/>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2" y="20"/>
                  </a:moveTo>
                  <a:cubicBezTo>
                    <a:pt x="1" y="20"/>
                    <a:pt x="0" y="19"/>
                    <a:pt x="0" y="18"/>
                  </a:cubicBezTo>
                  <a:cubicBezTo>
                    <a:pt x="0" y="2"/>
                    <a:pt x="0" y="2"/>
                    <a:pt x="0" y="2"/>
                  </a:cubicBezTo>
                  <a:cubicBezTo>
                    <a:pt x="0" y="1"/>
                    <a:pt x="1" y="0"/>
                    <a:pt x="2" y="0"/>
                  </a:cubicBezTo>
                  <a:cubicBezTo>
                    <a:pt x="14" y="0"/>
                    <a:pt x="14" y="0"/>
                    <a:pt x="14" y="0"/>
                  </a:cubicBezTo>
                  <a:cubicBezTo>
                    <a:pt x="15" y="0"/>
                    <a:pt x="16" y="1"/>
                    <a:pt x="16" y="2"/>
                  </a:cubicBezTo>
                  <a:cubicBezTo>
                    <a:pt x="16" y="3"/>
                    <a:pt x="15" y="4"/>
                    <a:pt x="14" y="4"/>
                  </a:cubicBezTo>
                  <a:cubicBezTo>
                    <a:pt x="4" y="4"/>
                    <a:pt x="4" y="4"/>
                    <a:pt x="4" y="4"/>
                  </a:cubicBezTo>
                  <a:cubicBezTo>
                    <a:pt x="4" y="18"/>
                    <a:pt x="4" y="18"/>
                    <a:pt x="4" y="18"/>
                  </a:cubicBezTo>
                  <a:cubicBezTo>
                    <a:pt x="4" y="19"/>
                    <a:pt x="3"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Rectangle 1574">
              <a:extLst>
                <a:ext uri="{FF2B5EF4-FFF2-40B4-BE49-F238E27FC236}">
                  <a16:creationId xmlns:a16="http://schemas.microsoft.com/office/drawing/2014/main" id="{2D5C86F5-D684-8A26-E6E0-CF041D2C0711}"/>
                </a:ext>
              </a:extLst>
            </p:cNvPr>
            <p:cNvSpPr>
              <a:spLocks noChangeArrowheads="1"/>
            </p:cNvSpPr>
            <p:nvPr/>
          </p:nvSpPr>
          <p:spPr bwMode="auto">
            <a:xfrm>
              <a:off x="4278313" y="5180013"/>
              <a:ext cx="142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715568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15CA-AC3F-54A7-3C28-C4497FA5FC8A}"/>
              </a:ext>
            </a:extLst>
          </p:cNvPr>
          <p:cNvSpPr>
            <a:spLocks noGrp="1"/>
          </p:cNvSpPr>
          <p:nvPr>
            <p:ph type="title"/>
          </p:nvPr>
        </p:nvSpPr>
        <p:spPr/>
        <p:txBody>
          <a:bodyPr/>
          <a:lstStyle/>
          <a:p>
            <a:r>
              <a:rPr lang="en-US" dirty="0" err="1"/>
              <a:t>Görevlerle</a:t>
            </a:r>
            <a:r>
              <a:rPr lang="en-US" dirty="0"/>
              <a:t> </a:t>
            </a:r>
            <a:r>
              <a:rPr lang="en-US" dirty="0" err="1"/>
              <a:t>ilgili</a:t>
            </a:r>
            <a:r>
              <a:rPr lang="en-US" dirty="0"/>
              <a:t> </a:t>
            </a:r>
            <a:r>
              <a:rPr lang="en-US" dirty="0" err="1"/>
              <a:t>kalite</a:t>
            </a:r>
            <a:r>
              <a:rPr lang="en-US" dirty="0"/>
              <a:t> </a:t>
            </a:r>
            <a:r>
              <a:rPr lang="en-US" dirty="0" err="1"/>
              <a:t>faktörleri</a:t>
            </a:r>
            <a:endParaRPr lang="en-US" dirty="0"/>
          </a:p>
        </p:txBody>
      </p:sp>
      <p:pic>
        <p:nvPicPr>
          <p:cNvPr id="248" name="Picture Placeholder 247">
            <a:extLst>
              <a:ext uri="{FF2B5EF4-FFF2-40B4-BE49-F238E27FC236}">
                <a16:creationId xmlns:a16="http://schemas.microsoft.com/office/drawing/2014/main" id="{BD32B9C2-9C51-2924-B27F-5FF0460FD98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220" r="4220"/>
          <a:stretch/>
        </p:blipFill>
        <p:spPr>
          <a:xfrm>
            <a:off x="6351103" y="1836531"/>
            <a:ext cx="4269200" cy="3273610"/>
          </a:xfrm>
        </p:spPr>
      </p:pic>
      <p:sp>
        <p:nvSpPr>
          <p:cNvPr id="246" name="TextBox 245">
            <a:extLst>
              <a:ext uri="{FF2B5EF4-FFF2-40B4-BE49-F238E27FC236}">
                <a16:creationId xmlns:a16="http://schemas.microsoft.com/office/drawing/2014/main" id="{62E6D1C5-5A91-67EC-162B-B91286654196}"/>
              </a:ext>
            </a:extLst>
          </p:cNvPr>
          <p:cNvSpPr txBox="1"/>
          <p:nvPr/>
        </p:nvSpPr>
        <p:spPr>
          <a:xfrm>
            <a:off x="1045029" y="2932971"/>
            <a:ext cx="3235569" cy="181588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E3E9E9"/>
                </a:solidFill>
                <a:latin typeface="Segoe UI" panose="020B0502040204020203" pitchFamily="34" charset="0"/>
                <a:cs typeface="Segoe UI" panose="020B0502040204020203" pitchFamily="34" charset="0"/>
              </a:rPr>
              <a:t>Plandaki görevleri, anlama ve izlenmeyi kolaylaştıran özellikler planın kalitesini de arttırır. Bir görev gerçekleştirilebilir , bitiş noktası ve çıktıları net tanımlı süresi makul ve kısa , mesai içini kapsayacak ve tek kişi tarafından yapılacak şekilde planlanmış olmalıdır.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E3E9E9"/>
                </a:solidFill>
                <a:latin typeface="Segoe UI" panose="020B0502040204020203" pitchFamily="34" charset="0"/>
                <a:cs typeface="Segoe UI" panose="020B0502040204020203" pitchFamily="34" charset="0"/>
              </a:rPr>
              <a:t>Kontrol süresi kısa olmalıdır.</a:t>
            </a:r>
            <a:endParaRPr kumimoji="0" lang="en-US"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CB9FBDF8-7AF7-9002-0AFD-3C2D2AF628BB}"/>
              </a:ext>
            </a:extLst>
          </p:cNvPr>
          <p:cNvGrpSpPr/>
          <p:nvPr/>
        </p:nvGrpSpPr>
        <p:grpSpPr>
          <a:xfrm>
            <a:off x="1045029" y="2038483"/>
            <a:ext cx="472762" cy="472762"/>
            <a:chOff x="1045029" y="2028620"/>
            <a:chExt cx="472762" cy="472762"/>
          </a:xfrm>
        </p:grpSpPr>
        <p:sp>
          <p:nvSpPr>
            <p:cNvPr id="249" name="Oval 248">
              <a:extLst>
                <a:ext uri="{FF2B5EF4-FFF2-40B4-BE49-F238E27FC236}">
                  <a16:creationId xmlns:a16="http://schemas.microsoft.com/office/drawing/2014/main" id="{B80B65CA-C492-8D36-39E2-43CAB9205FCA}"/>
                </a:ext>
              </a:extLst>
            </p:cNvPr>
            <p:cNvSpPr/>
            <p:nvPr/>
          </p:nvSpPr>
          <p:spPr>
            <a:xfrm>
              <a:off x="1045029" y="2028620"/>
              <a:ext cx="472762" cy="472762"/>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250" name="Group 249">
              <a:extLst>
                <a:ext uri="{FF2B5EF4-FFF2-40B4-BE49-F238E27FC236}">
                  <a16:creationId xmlns:a16="http://schemas.microsoft.com/office/drawing/2014/main" id="{E179CED2-B30A-45AE-563F-6B09C27243CE}"/>
                </a:ext>
              </a:extLst>
            </p:cNvPr>
            <p:cNvGrpSpPr/>
            <p:nvPr/>
          </p:nvGrpSpPr>
          <p:grpSpPr>
            <a:xfrm>
              <a:off x="1183735" y="2167326"/>
              <a:ext cx="195351" cy="195351"/>
              <a:chOff x="4119563" y="2171701"/>
              <a:chExt cx="346075" cy="346075"/>
            </a:xfrm>
          </p:grpSpPr>
          <p:sp>
            <p:nvSpPr>
              <p:cNvPr id="251" name="Freeform 307">
                <a:extLst>
                  <a:ext uri="{FF2B5EF4-FFF2-40B4-BE49-F238E27FC236}">
                    <a16:creationId xmlns:a16="http://schemas.microsoft.com/office/drawing/2014/main" id="{C55E39F2-59BB-8DF4-7EE0-BFB84CAD75FE}"/>
                  </a:ext>
                </a:extLst>
              </p:cNvPr>
              <p:cNvSpPr>
                <a:spLocks/>
              </p:cNvSpPr>
              <p:nvPr/>
            </p:nvSpPr>
            <p:spPr bwMode="auto">
              <a:xfrm>
                <a:off x="4300538" y="2352676"/>
                <a:ext cx="165100" cy="165100"/>
              </a:xfrm>
              <a:custGeom>
                <a:avLst/>
                <a:gdLst>
                  <a:gd name="T0" fmla="*/ 33 w 104"/>
                  <a:gd name="T1" fmla="*/ 95 h 104"/>
                  <a:gd name="T2" fmla="*/ 0 w 104"/>
                  <a:gd name="T3" fmla="*/ 104 h 104"/>
                  <a:gd name="T4" fmla="*/ 9 w 104"/>
                  <a:gd name="T5" fmla="*/ 71 h 104"/>
                  <a:gd name="T6" fmla="*/ 80 w 104"/>
                  <a:gd name="T7" fmla="*/ 0 h 104"/>
                  <a:gd name="T8" fmla="*/ 104 w 104"/>
                  <a:gd name="T9" fmla="*/ 23 h 104"/>
                  <a:gd name="T10" fmla="*/ 33 w 104"/>
                  <a:gd name="T11" fmla="*/ 95 h 104"/>
                </a:gdLst>
                <a:ahLst/>
                <a:cxnLst>
                  <a:cxn ang="0">
                    <a:pos x="T0" y="T1"/>
                  </a:cxn>
                  <a:cxn ang="0">
                    <a:pos x="T2" y="T3"/>
                  </a:cxn>
                  <a:cxn ang="0">
                    <a:pos x="T4" y="T5"/>
                  </a:cxn>
                  <a:cxn ang="0">
                    <a:pos x="T6" y="T7"/>
                  </a:cxn>
                  <a:cxn ang="0">
                    <a:pos x="T8" y="T9"/>
                  </a:cxn>
                  <a:cxn ang="0">
                    <a:pos x="T10" y="T11"/>
                  </a:cxn>
                </a:cxnLst>
                <a:rect l="0" t="0" r="r" b="b"/>
                <a:pathLst>
                  <a:path w="104" h="104">
                    <a:moveTo>
                      <a:pt x="33" y="95"/>
                    </a:moveTo>
                    <a:lnTo>
                      <a:pt x="0" y="104"/>
                    </a:lnTo>
                    <a:lnTo>
                      <a:pt x="9" y="71"/>
                    </a:lnTo>
                    <a:lnTo>
                      <a:pt x="80" y="0"/>
                    </a:lnTo>
                    <a:lnTo>
                      <a:pt x="104" y="23"/>
                    </a:lnTo>
                    <a:lnTo>
                      <a:pt x="33" y="95"/>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2" name="Line 308">
                <a:extLst>
                  <a:ext uri="{FF2B5EF4-FFF2-40B4-BE49-F238E27FC236}">
                    <a16:creationId xmlns:a16="http://schemas.microsoft.com/office/drawing/2014/main" id="{CE0A9A88-C4EF-039B-C534-818516DAA480}"/>
                  </a:ext>
                </a:extLst>
              </p:cNvPr>
              <p:cNvSpPr>
                <a:spLocks noChangeShapeType="1"/>
              </p:cNvSpPr>
              <p:nvPr/>
            </p:nvSpPr>
            <p:spPr bwMode="auto">
              <a:xfrm>
                <a:off x="4398963" y="2382838"/>
                <a:ext cx="36513" cy="36513"/>
              </a:xfrm>
              <a:prstGeom prst="line">
                <a:avLst/>
              </a:prstGeom>
              <a:noFill/>
              <a:ln w="95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3" name="Line 309">
                <a:extLst>
                  <a:ext uri="{FF2B5EF4-FFF2-40B4-BE49-F238E27FC236}">
                    <a16:creationId xmlns:a16="http://schemas.microsoft.com/office/drawing/2014/main" id="{65B4C301-265F-31DB-0A84-2C8BD5649BB5}"/>
                  </a:ext>
                </a:extLst>
              </p:cNvPr>
              <p:cNvSpPr>
                <a:spLocks noChangeShapeType="1"/>
              </p:cNvSpPr>
              <p:nvPr/>
            </p:nvSpPr>
            <p:spPr bwMode="auto">
              <a:xfrm>
                <a:off x="4314825" y="2465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4" name="Line 310">
                <a:extLst>
                  <a:ext uri="{FF2B5EF4-FFF2-40B4-BE49-F238E27FC236}">
                    <a16:creationId xmlns:a16="http://schemas.microsoft.com/office/drawing/2014/main" id="{396A105E-9C0B-0BC1-F295-7EBA864FA6D4}"/>
                  </a:ext>
                </a:extLst>
              </p:cNvPr>
              <p:cNvSpPr>
                <a:spLocks noChangeShapeType="1"/>
              </p:cNvSpPr>
              <p:nvPr/>
            </p:nvSpPr>
            <p:spPr bwMode="auto">
              <a:xfrm>
                <a:off x="4248150" y="2322513"/>
                <a:ext cx="60325"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5" name="Line 311">
                <a:extLst>
                  <a:ext uri="{FF2B5EF4-FFF2-40B4-BE49-F238E27FC236}">
                    <a16:creationId xmlns:a16="http://schemas.microsoft.com/office/drawing/2014/main" id="{533D0153-A46D-2423-55C6-A1848B673609}"/>
                  </a:ext>
                </a:extLst>
              </p:cNvPr>
              <p:cNvSpPr>
                <a:spLocks noChangeShapeType="1"/>
              </p:cNvSpPr>
              <p:nvPr/>
            </p:nvSpPr>
            <p:spPr bwMode="auto">
              <a:xfrm>
                <a:off x="4248150" y="2382838"/>
                <a:ext cx="60325"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6" name="Freeform 312">
                <a:extLst>
                  <a:ext uri="{FF2B5EF4-FFF2-40B4-BE49-F238E27FC236}">
                    <a16:creationId xmlns:a16="http://schemas.microsoft.com/office/drawing/2014/main" id="{71AF7E46-9FAD-C9BC-17A4-9DF54B3F6FD1}"/>
                  </a:ext>
                </a:extLst>
              </p:cNvPr>
              <p:cNvSpPr>
                <a:spLocks/>
              </p:cNvSpPr>
              <p:nvPr/>
            </p:nvSpPr>
            <p:spPr bwMode="auto">
              <a:xfrm>
                <a:off x="4165600" y="2292351"/>
                <a:ext cx="60325" cy="36513"/>
              </a:xfrm>
              <a:custGeom>
                <a:avLst/>
                <a:gdLst>
                  <a:gd name="T0" fmla="*/ 38 w 38"/>
                  <a:gd name="T1" fmla="*/ 0 h 23"/>
                  <a:gd name="T2" fmla="*/ 14 w 38"/>
                  <a:gd name="T3" fmla="*/ 23 h 23"/>
                  <a:gd name="T4" fmla="*/ 0 w 38"/>
                  <a:gd name="T5" fmla="*/ 9 h 23"/>
                </a:gdLst>
                <a:ahLst/>
                <a:cxnLst>
                  <a:cxn ang="0">
                    <a:pos x="T0" y="T1"/>
                  </a:cxn>
                  <a:cxn ang="0">
                    <a:pos x="T2" y="T3"/>
                  </a:cxn>
                  <a:cxn ang="0">
                    <a:pos x="T4" y="T5"/>
                  </a:cxn>
                </a:cxnLst>
                <a:rect l="0" t="0" r="r" b="b"/>
                <a:pathLst>
                  <a:path w="38" h="23">
                    <a:moveTo>
                      <a:pt x="38" y="0"/>
                    </a:moveTo>
                    <a:lnTo>
                      <a:pt x="14" y="23"/>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7" name="Freeform 313">
                <a:extLst>
                  <a:ext uri="{FF2B5EF4-FFF2-40B4-BE49-F238E27FC236}">
                    <a16:creationId xmlns:a16="http://schemas.microsoft.com/office/drawing/2014/main" id="{1D7DDB5C-6234-4EF2-FCAF-F267954E1CDB}"/>
                  </a:ext>
                </a:extLst>
              </p:cNvPr>
              <p:cNvSpPr>
                <a:spLocks/>
              </p:cNvSpPr>
              <p:nvPr/>
            </p:nvSpPr>
            <p:spPr bwMode="auto">
              <a:xfrm>
                <a:off x="4165600" y="2352676"/>
                <a:ext cx="60325" cy="36513"/>
              </a:xfrm>
              <a:custGeom>
                <a:avLst/>
                <a:gdLst>
                  <a:gd name="T0" fmla="*/ 38 w 38"/>
                  <a:gd name="T1" fmla="*/ 0 h 23"/>
                  <a:gd name="T2" fmla="*/ 14 w 38"/>
                  <a:gd name="T3" fmla="*/ 23 h 23"/>
                  <a:gd name="T4" fmla="*/ 0 w 38"/>
                  <a:gd name="T5" fmla="*/ 9 h 23"/>
                </a:gdLst>
                <a:ahLst/>
                <a:cxnLst>
                  <a:cxn ang="0">
                    <a:pos x="T0" y="T1"/>
                  </a:cxn>
                  <a:cxn ang="0">
                    <a:pos x="T2" y="T3"/>
                  </a:cxn>
                  <a:cxn ang="0">
                    <a:pos x="T4" y="T5"/>
                  </a:cxn>
                </a:cxnLst>
                <a:rect l="0" t="0" r="r" b="b"/>
                <a:pathLst>
                  <a:path w="38" h="23">
                    <a:moveTo>
                      <a:pt x="38" y="0"/>
                    </a:moveTo>
                    <a:lnTo>
                      <a:pt x="14" y="23"/>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8" name="Freeform 314">
                <a:extLst>
                  <a:ext uri="{FF2B5EF4-FFF2-40B4-BE49-F238E27FC236}">
                    <a16:creationId xmlns:a16="http://schemas.microsoft.com/office/drawing/2014/main" id="{A6CCF4AD-319B-50CC-8B9E-A64C86F99717}"/>
                  </a:ext>
                </a:extLst>
              </p:cNvPr>
              <p:cNvSpPr>
                <a:spLocks/>
              </p:cNvSpPr>
              <p:nvPr/>
            </p:nvSpPr>
            <p:spPr bwMode="auto">
              <a:xfrm>
                <a:off x="4119563" y="2171701"/>
                <a:ext cx="241300" cy="315913"/>
              </a:xfrm>
              <a:custGeom>
                <a:avLst/>
                <a:gdLst>
                  <a:gd name="T0" fmla="*/ 81 w 152"/>
                  <a:gd name="T1" fmla="*/ 199 h 199"/>
                  <a:gd name="T2" fmla="*/ 0 w 152"/>
                  <a:gd name="T3" fmla="*/ 199 h 199"/>
                  <a:gd name="T4" fmla="*/ 0 w 152"/>
                  <a:gd name="T5" fmla="*/ 0 h 199"/>
                  <a:gd name="T6" fmla="*/ 105 w 152"/>
                  <a:gd name="T7" fmla="*/ 0 h 199"/>
                  <a:gd name="T8" fmla="*/ 152 w 152"/>
                  <a:gd name="T9" fmla="*/ 47 h 199"/>
                  <a:gd name="T10" fmla="*/ 152 w 152"/>
                  <a:gd name="T11" fmla="*/ 118 h 199"/>
                </a:gdLst>
                <a:ahLst/>
                <a:cxnLst>
                  <a:cxn ang="0">
                    <a:pos x="T0" y="T1"/>
                  </a:cxn>
                  <a:cxn ang="0">
                    <a:pos x="T2" y="T3"/>
                  </a:cxn>
                  <a:cxn ang="0">
                    <a:pos x="T4" y="T5"/>
                  </a:cxn>
                  <a:cxn ang="0">
                    <a:pos x="T6" y="T7"/>
                  </a:cxn>
                  <a:cxn ang="0">
                    <a:pos x="T8" y="T9"/>
                  </a:cxn>
                  <a:cxn ang="0">
                    <a:pos x="T10" y="T11"/>
                  </a:cxn>
                </a:cxnLst>
                <a:rect l="0" t="0" r="r" b="b"/>
                <a:pathLst>
                  <a:path w="152" h="199">
                    <a:moveTo>
                      <a:pt x="81" y="199"/>
                    </a:moveTo>
                    <a:lnTo>
                      <a:pt x="0" y="199"/>
                    </a:lnTo>
                    <a:lnTo>
                      <a:pt x="0" y="0"/>
                    </a:lnTo>
                    <a:lnTo>
                      <a:pt x="105" y="0"/>
                    </a:lnTo>
                    <a:lnTo>
                      <a:pt x="152" y="47"/>
                    </a:lnTo>
                    <a:lnTo>
                      <a:pt x="152" y="118"/>
                    </a:ln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9" name="Freeform 315">
                <a:extLst>
                  <a:ext uri="{FF2B5EF4-FFF2-40B4-BE49-F238E27FC236}">
                    <a16:creationId xmlns:a16="http://schemas.microsoft.com/office/drawing/2014/main" id="{7817CD4C-4E0E-7D8A-C5C0-BA5860FDA938}"/>
                  </a:ext>
                </a:extLst>
              </p:cNvPr>
              <p:cNvSpPr>
                <a:spLocks/>
              </p:cNvSpPr>
              <p:nvPr/>
            </p:nvSpPr>
            <p:spPr bwMode="auto">
              <a:xfrm>
                <a:off x="4286250" y="2171701"/>
                <a:ext cx="74613" cy="74613"/>
              </a:xfrm>
              <a:custGeom>
                <a:avLst/>
                <a:gdLst>
                  <a:gd name="T0" fmla="*/ 0 w 47"/>
                  <a:gd name="T1" fmla="*/ 0 h 47"/>
                  <a:gd name="T2" fmla="*/ 0 w 47"/>
                  <a:gd name="T3" fmla="*/ 47 h 47"/>
                  <a:gd name="T4" fmla="*/ 47 w 47"/>
                  <a:gd name="T5" fmla="*/ 47 h 47"/>
                </a:gdLst>
                <a:ahLst/>
                <a:cxnLst>
                  <a:cxn ang="0">
                    <a:pos x="T0" y="T1"/>
                  </a:cxn>
                  <a:cxn ang="0">
                    <a:pos x="T2" y="T3"/>
                  </a:cxn>
                  <a:cxn ang="0">
                    <a:pos x="T4" y="T5"/>
                  </a:cxn>
                </a:cxnLst>
                <a:rect l="0" t="0" r="r" b="b"/>
                <a:pathLst>
                  <a:path w="47" h="47">
                    <a:moveTo>
                      <a:pt x="0" y="0"/>
                    </a:moveTo>
                    <a:lnTo>
                      <a:pt x="0" y="47"/>
                    </a:lnTo>
                    <a:lnTo>
                      <a:pt x="47" y="47"/>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cxnSp>
        <p:nvCxnSpPr>
          <p:cNvPr id="262" name="Straight Connector 261">
            <a:extLst>
              <a:ext uri="{FF2B5EF4-FFF2-40B4-BE49-F238E27FC236}">
                <a16:creationId xmlns:a16="http://schemas.microsoft.com/office/drawing/2014/main" id="{CAD77304-E34E-650E-6D1B-AC07D3154730}"/>
              </a:ext>
            </a:extLst>
          </p:cNvPr>
          <p:cNvCxnSpPr>
            <a:cxnSpLocks/>
          </p:cNvCxnSpPr>
          <p:nvPr/>
        </p:nvCxnSpPr>
        <p:spPr>
          <a:xfrm>
            <a:off x="1045029" y="5530705"/>
            <a:ext cx="2823586" cy="0"/>
          </a:xfrm>
          <a:prstGeom prst="line">
            <a:avLst/>
          </a:prstGeom>
          <a:ln>
            <a:gradFill>
              <a:gsLst>
                <a:gs pos="0">
                  <a:srgbClr val="E3E9E9"/>
                </a:gs>
                <a:gs pos="90000">
                  <a:srgbClr val="3E658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83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2">
            <a:extLst>
              <a:ext uri="{FF2B5EF4-FFF2-40B4-BE49-F238E27FC236}">
                <a16:creationId xmlns:a16="http://schemas.microsoft.com/office/drawing/2014/main" id="{470BA816-F316-CDD2-88B2-D65C833E18EC}"/>
              </a:ext>
            </a:extLst>
          </p:cNvPr>
          <p:cNvGrpSpPr/>
          <p:nvPr/>
        </p:nvGrpSpPr>
        <p:grpSpPr>
          <a:xfrm>
            <a:off x="0" y="0"/>
            <a:ext cx="12192000" cy="6858000"/>
            <a:chOff x="0" y="0"/>
            <a:chExt cx="12192000" cy="6858000"/>
          </a:xfrm>
        </p:grpSpPr>
        <p:sp>
          <p:nvSpPr>
            <p:cNvPr id="5" name="Rectangle 3">
              <a:extLst>
                <a:ext uri="{FF2B5EF4-FFF2-40B4-BE49-F238E27FC236}">
                  <a16:creationId xmlns:a16="http://schemas.microsoft.com/office/drawing/2014/main" id="{5A2089D0-D0E6-EDE7-AC39-8D055AA4165D}"/>
                </a:ext>
              </a:extLst>
            </p:cNvPr>
            <p:cNvSpPr/>
            <p:nvPr/>
          </p:nvSpPr>
          <p:spPr>
            <a:xfrm>
              <a:off x="0" y="1253188"/>
              <a:ext cx="12192000" cy="5604812"/>
            </a:xfrm>
            <a:prstGeom prst="rect">
              <a:avLst/>
            </a:prstGeom>
            <a:solidFill>
              <a:schemeClr val="bg1"/>
            </a:solidFill>
            <a:ln>
              <a:noFill/>
            </a:ln>
            <a:effectLst>
              <a:outerShdw blurRad="127000" dist="152400" dir="156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1" descr="Close up shot of connecting patterns">
              <a:extLst>
                <a:ext uri="{FF2B5EF4-FFF2-40B4-BE49-F238E27FC236}">
                  <a16:creationId xmlns:a16="http://schemas.microsoft.com/office/drawing/2014/main" id="{EE982A70-1C8C-0BDE-3C65-D1199F6C607D}"/>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89103" cy="6858000"/>
            </a:xfrm>
            <a:prstGeom prst="rect">
              <a:avLst/>
            </a:prstGeom>
          </p:spPr>
        </p:pic>
      </p:grpSp>
      <p:grpSp>
        <p:nvGrpSpPr>
          <p:cNvPr id="7" name="Group 4">
            <a:extLst>
              <a:ext uri="{FF2B5EF4-FFF2-40B4-BE49-F238E27FC236}">
                <a16:creationId xmlns:a16="http://schemas.microsoft.com/office/drawing/2014/main" id="{B39F4C9E-73BC-4A25-AB36-4570F9DC3D4C}"/>
              </a:ext>
            </a:extLst>
          </p:cNvPr>
          <p:cNvGrpSpPr/>
          <p:nvPr/>
        </p:nvGrpSpPr>
        <p:grpSpPr>
          <a:xfrm>
            <a:off x="9220200" y="3567403"/>
            <a:ext cx="2971800" cy="3122957"/>
            <a:chOff x="10074656" y="4244340"/>
            <a:chExt cx="2117344" cy="2225040"/>
          </a:xfrm>
        </p:grpSpPr>
        <p:sp>
          <p:nvSpPr>
            <p:cNvPr id="8" name="Hexagon 5">
              <a:extLst>
                <a:ext uri="{FF2B5EF4-FFF2-40B4-BE49-F238E27FC236}">
                  <a16:creationId xmlns:a16="http://schemas.microsoft.com/office/drawing/2014/main" id="{D0EC7EBE-1447-04FE-A363-8758DF2BF803}"/>
                </a:ext>
              </a:extLst>
            </p:cNvPr>
            <p:cNvSpPr/>
            <p:nvPr userDrawn="1"/>
          </p:nvSpPr>
          <p:spPr>
            <a:xfrm>
              <a:off x="11131296" y="531876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6">
              <a:extLst>
                <a:ext uri="{FF2B5EF4-FFF2-40B4-BE49-F238E27FC236}">
                  <a16:creationId xmlns:a16="http://schemas.microsoft.com/office/drawing/2014/main" id="{E86AF141-0AAD-B546-886B-344EA87F05D3}"/>
                </a:ext>
              </a:extLst>
            </p:cNvPr>
            <p:cNvSpPr/>
            <p:nvPr userDrawn="1"/>
          </p:nvSpPr>
          <p:spPr>
            <a:xfrm>
              <a:off x="11131296" y="478155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7">
              <a:extLst>
                <a:ext uri="{FF2B5EF4-FFF2-40B4-BE49-F238E27FC236}">
                  <a16:creationId xmlns:a16="http://schemas.microsoft.com/office/drawing/2014/main" id="{E5E3BE00-92A5-BDDF-9D08-A297D4CCB45E}"/>
                </a:ext>
              </a:extLst>
            </p:cNvPr>
            <p:cNvSpPr/>
            <p:nvPr userDrawn="1"/>
          </p:nvSpPr>
          <p:spPr>
            <a:xfrm>
              <a:off x="11131296" y="42443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8">
              <a:extLst>
                <a:ext uri="{FF2B5EF4-FFF2-40B4-BE49-F238E27FC236}">
                  <a16:creationId xmlns:a16="http://schemas.microsoft.com/office/drawing/2014/main" id="{80E1C317-F2F8-3D65-576C-A0F6F6322FD9}"/>
                </a:ext>
              </a:extLst>
            </p:cNvPr>
            <p:cNvSpPr/>
            <p:nvPr userDrawn="1"/>
          </p:nvSpPr>
          <p:spPr>
            <a:xfrm>
              <a:off x="10582656" y="505714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9">
              <a:extLst>
                <a:ext uri="{FF2B5EF4-FFF2-40B4-BE49-F238E27FC236}">
                  <a16:creationId xmlns:a16="http://schemas.microsoft.com/office/drawing/2014/main" id="{8F184D6E-D8DF-D8FE-4520-28F89F0A6629}"/>
                </a:ext>
              </a:extLst>
            </p:cNvPr>
            <p:cNvSpPr/>
            <p:nvPr userDrawn="1"/>
          </p:nvSpPr>
          <p:spPr>
            <a:xfrm>
              <a:off x="10582656" y="555498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0">
              <a:extLst>
                <a:ext uri="{FF2B5EF4-FFF2-40B4-BE49-F238E27FC236}">
                  <a16:creationId xmlns:a16="http://schemas.microsoft.com/office/drawing/2014/main" id="{99CF59EF-EBB6-E312-5F58-F9313D587880}"/>
                </a:ext>
              </a:extLst>
            </p:cNvPr>
            <p:cNvSpPr/>
            <p:nvPr userDrawn="1"/>
          </p:nvSpPr>
          <p:spPr>
            <a:xfrm>
              <a:off x="10074656" y="5392420"/>
              <a:ext cx="1060704" cy="91440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29">
            <a:extLst>
              <a:ext uri="{FF2B5EF4-FFF2-40B4-BE49-F238E27FC236}">
                <a16:creationId xmlns:a16="http://schemas.microsoft.com/office/drawing/2014/main" id="{C94F3F13-CC74-E07E-EF4D-94B0A3236AD0}"/>
              </a:ext>
            </a:extLst>
          </p:cNvPr>
          <p:cNvSpPr txBox="1"/>
          <p:nvPr/>
        </p:nvSpPr>
        <p:spPr>
          <a:xfrm>
            <a:off x="1069064" y="4569195"/>
            <a:ext cx="6567894" cy="1174331"/>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rgbClr val="3E658E"/>
                </a:solidFill>
                <a:latin typeface="Segoe UI" panose="020B0502040204020203" pitchFamily="34" charset="0"/>
                <a:cs typeface="Segoe UI" panose="020B0502040204020203" pitchFamily="34" charset="0"/>
              </a:rPr>
              <a:t>Planın en önemli özelliği eldeki kaynak ve teknik imkanlar kullanılarak istenilen sürelerde gerçekleştirilebilir olmasıdır. Tüm kaynaklar makul ve çıkabilecek susuzluklara belli bir pay ayılarak planlanmalıdır.</a:t>
            </a:r>
            <a:endParaRPr kumimoji="0" lang="en-US"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40">
            <a:extLst>
              <a:ext uri="{FF2B5EF4-FFF2-40B4-BE49-F238E27FC236}">
                <a16:creationId xmlns:a16="http://schemas.microsoft.com/office/drawing/2014/main" id="{C914AC78-C468-03AC-3C79-E3D37CFD6E45}"/>
              </a:ext>
            </a:extLst>
          </p:cNvPr>
          <p:cNvCxnSpPr>
            <a:cxnSpLocks/>
          </p:cNvCxnSpPr>
          <p:nvPr/>
        </p:nvCxnSpPr>
        <p:spPr>
          <a:xfrm rot="5400000">
            <a:off x="-665462" y="3791730"/>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41">
            <a:extLst>
              <a:ext uri="{FF2B5EF4-FFF2-40B4-BE49-F238E27FC236}">
                <a16:creationId xmlns:a16="http://schemas.microsoft.com/office/drawing/2014/main" id="{D99973E4-BE26-40B4-F3A5-87035781AD7E}"/>
              </a:ext>
            </a:extLst>
          </p:cNvPr>
          <p:cNvCxnSpPr>
            <a:cxnSpLocks/>
          </p:cNvCxnSpPr>
          <p:nvPr/>
        </p:nvCxnSpPr>
        <p:spPr>
          <a:xfrm rot="5400000">
            <a:off x="-589514" y="4145490"/>
            <a:ext cx="256232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Rectangle 39">
            <a:extLst>
              <a:ext uri="{FF2B5EF4-FFF2-40B4-BE49-F238E27FC236}">
                <a16:creationId xmlns:a16="http://schemas.microsoft.com/office/drawing/2014/main" id="{C7A9F9F6-52EC-5207-F7DC-DF0719B22A25}"/>
              </a:ext>
            </a:extLst>
          </p:cNvPr>
          <p:cNvSpPr/>
          <p:nvPr/>
        </p:nvSpPr>
        <p:spPr>
          <a:xfrm>
            <a:off x="-1" y="3755706"/>
            <a:ext cx="10496551" cy="3745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50">
            <a:extLst>
              <a:ext uri="{FF2B5EF4-FFF2-40B4-BE49-F238E27FC236}">
                <a16:creationId xmlns:a16="http://schemas.microsoft.com/office/drawing/2014/main" id="{076A5001-2A0E-E84B-EE9E-15DAE5BBD985}"/>
              </a:ext>
            </a:extLst>
          </p:cNvPr>
          <p:cNvSpPr/>
          <p:nvPr/>
        </p:nvSpPr>
        <p:spPr>
          <a:xfrm>
            <a:off x="-1" y="-201930"/>
            <a:ext cx="12189104" cy="4024148"/>
          </a:xfrm>
          <a:custGeom>
            <a:avLst/>
            <a:gdLst>
              <a:gd name="connsiteX0" fmla="*/ 615703 w 12189104"/>
              <a:gd name="connsiteY0" fmla="*/ 0 h 3957563"/>
              <a:gd name="connsiteX1" fmla="*/ 4771561 w 12189104"/>
              <a:gd name="connsiteY1" fmla="*/ 0 h 3957563"/>
              <a:gd name="connsiteX2" fmla="*/ 5625857 w 12189104"/>
              <a:gd name="connsiteY2" fmla="*/ 0 h 3957563"/>
              <a:gd name="connsiteX3" fmla="*/ 12189104 w 12189104"/>
              <a:gd name="connsiteY3" fmla="*/ 0 h 3957563"/>
              <a:gd name="connsiteX4" fmla="*/ 12189104 w 12189104"/>
              <a:gd name="connsiteY4" fmla="*/ 1853649 h 3957563"/>
              <a:gd name="connsiteX5" fmla="*/ 9518570 w 12189104"/>
              <a:gd name="connsiteY5" fmla="*/ 1853649 h 3957563"/>
              <a:gd name="connsiteX6" fmla="*/ 8780252 w 12189104"/>
              <a:gd name="connsiteY6" fmla="*/ 2455396 h 3957563"/>
              <a:gd name="connsiteX7" fmla="*/ 8770801 w 12189104"/>
              <a:gd name="connsiteY7" fmla="*/ 2549138 h 3957563"/>
              <a:gd name="connsiteX8" fmla="*/ 8770801 w 12189104"/>
              <a:gd name="connsiteY8" fmla="*/ 3079803 h 3957563"/>
              <a:gd name="connsiteX9" fmla="*/ 7906628 w 12189104"/>
              <a:gd name="connsiteY9" fmla="*/ 3943977 h 3957563"/>
              <a:gd name="connsiteX10" fmla="*/ 7315201 w 12189104"/>
              <a:gd name="connsiteY10" fmla="*/ 3943977 h 3957563"/>
              <a:gd name="connsiteX11" fmla="*/ 7315201 w 12189104"/>
              <a:gd name="connsiteY11" fmla="*/ 3957563 h 3957563"/>
              <a:gd name="connsiteX12" fmla="*/ 0 w 12189104"/>
              <a:gd name="connsiteY12" fmla="*/ 3957563 h 3957563"/>
              <a:gd name="connsiteX13" fmla="*/ 0 w 12189104"/>
              <a:gd name="connsiteY13" fmla="*/ 38183 h 3957563"/>
              <a:gd name="connsiteX14" fmla="*/ 615703 w 12189104"/>
              <a:gd name="connsiteY14" fmla="*/ 38183 h 395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9104" h="3957563">
                <a:moveTo>
                  <a:pt x="615703" y="0"/>
                </a:moveTo>
                <a:lnTo>
                  <a:pt x="4771561" y="0"/>
                </a:lnTo>
                <a:lnTo>
                  <a:pt x="5625857" y="0"/>
                </a:lnTo>
                <a:lnTo>
                  <a:pt x="12189104" y="0"/>
                </a:lnTo>
                <a:lnTo>
                  <a:pt x="12189104" y="1853649"/>
                </a:lnTo>
                <a:lnTo>
                  <a:pt x="9518570" y="1853649"/>
                </a:lnTo>
                <a:cubicBezTo>
                  <a:pt x="9154379" y="1853649"/>
                  <a:pt x="8850526" y="2111979"/>
                  <a:pt x="8780252" y="2455396"/>
                </a:cubicBezTo>
                <a:lnTo>
                  <a:pt x="8770801" y="2549138"/>
                </a:lnTo>
                <a:lnTo>
                  <a:pt x="8770801" y="3079803"/>
                </a:lnTo>
                <a:cubicBezTo>
                  <a:pt x="8770801" y="3557073"/>
                  <a:pt x="8383897" y="3943977"/>
                  <a:pt x="7906628" y="3943977"/>
                </a:cubicBezTo>
                <a:lnTo>
                  <a:pt x="7315201" y="3943977"/>
                </a:lnTo>
                <a:lnTo>
                  <a:pt x="7315201" y="3957563"/>
                </a:lnTo>
                <a:lnTo>
                  <a:pt x="0" y="3957563"/>
                </a:lnTo>
                <a:lnTo>
                  <a:pt x="0" y="38183"/>
                </a:lnTo>
                <a:lnTo>
                  <a:pt x="615703" y="38183"/>
                </a:lnTo>
                <a:close/>
              </a:path>
            </a:pathLst>
          </a:custGeom>
          <a:solidFill>
            <a:schemeClr val="accent5">
              <a:lumMod val="75000"/>
            </a:schemeClr>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Oval 18">
            <a:extLst>
              <a:ext uri="{FF2B5EF4-FFF2-40B4-BE49-F238E27FC236}">
                <a16:creationId xmlns:a16="http://schemas.microsoft.com/office/drawing/2014/main" id="{A5E4E1AB-07FD-C318-44EC-7D90B0B0DC2A}"/>
              </a:ext>
            </a:extLst>
          </p:cNvPr>
          <p:cNvSpPr/>
          <p:nvPr/>
        </p:nvSpPr>
        <p:spPr>
          <a:xfrm>
            <a:off x="12192000" y="100993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1">
            <a:extLst>
              <a:ext uri="{FF2B5EF4-FFF2-40B4-BE49-F238E27FC236}">
                <a16:creationId xmlns:a16="http://schemas.microsoft.com/office/drawing/2014/main" id="{3199B9DA-16C5-CD58-14D7-C822B39DE73C}"/>
              </a:ext>
            </a:extLst>
          </p:cNvPr>
          <p:cNvGrpSpPr/>
          <p:nvPr/>
        </p:nvGrpSpPr>
        <p:grpSpPr>
          <a:xfrm>
            <a:off x="0" y="0"/>
            <a:ext cx="2581046" cy="3004602"/>
            <a:chOff x="0" y="0"/>
            <a:chExt cx="2581046" cy="3004602"/>
          </a:xfrm>
        </p:grpSpPr>
        <p:sp>
          <p:nvSpPr>
            <p:cNvPr id="21" name="Hexagon 22">
              <a:extLst>
                <a:ext uri="{FF2B5EF4-FFF2-40B4-BE49-F238E27FC236}">
                  <a16:creationId xmlns:a16="http://schemas.microsoft.com/office/drawing/2014/main" id="{C37B1DD1-4E04-E541-C8A2-F4ED9B3B427F}"/>
                </a:ext>
              </a:extLst>
            </p:cNvPr>
            <p:cNvSpPr/>
            <p:nvPr userDrawn="1"/>
          </p:nvSpPr>
          <p:spPr>
            <a:xfrm>
              <a:off x="0" y="0"/>
              <a:ext cx="2581046" cy="2225040"/>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3">
              <a:extLst>
                <a:ext uri="{FF2B5EF4-FFF2-40B4-BE49-F238E27FC236}">
                  <a16:creationId xmlns:a16="http://schemas.microsoft.com/office/drawing/2014/main" id="{628B61B3-3686-FC1F-80F4-F581B35BC15C}"/>
                </a:ext>
              </a:extLst>
            </p:cNvPr>
            <p:cNvSpPr/>
            <p:nvPr userDrawn="1"/>
          </p:nvSpPr>
          <p:spPr>
            <a:xfrm>
              <a:off x="0" y="1248697"/>
              <a:ext cx="1551137" cy="133718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4">
              <a:extLst>
                <a:ext uri="{FF2B5EF4-FFF2-40B4-BE49-F238E27FC236}">
                  <a16:creationId xmlns:a16="http://schemas.microsoft.com/office/drawing/2014/main" id="{328B89DF-352A-A5A2-540B-1B61352A0545}"/>
                </a:ext>
              </a:extLst>
            </p:cNvPr>
            <p:cNvSpPr/>
            <p:nvPr userDrawn="1"/>
          </p:nvSpPr>
          <p:spPr>
            <a:xfrm>
              <a:off x="0" y="2241755"/>
              <a:ext cx="884903" cy="762847"/>
            </a:xfrm>
            <a:prstGeom prst="hexagon">
              <a:avLst/>
            </a:prstGeom>
            <a:noFill/>
            <a:ln>
              <a:gradFill flip="none" rotWithShape="1">
                <a:gsLst>
                  <a:gs pos="14000">
                    <a:srgbClr val="3E658E">
                      <a:alpha val="0"/>
                    </a:srgbClr>
                  </a:gs>
                  <a:gs pos="95000">
                    <a:srgbClr val="E3E9E9">
                      <a:alpha val="36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6">
            <a:extLst>
              <a:ext uri="{FF2B5EF4-FFF2-40B4-BE49-F238E27FC236}">
                <a16:creationId xmlns:a16="http://schemas.microsoft.com/office/drawing/2014/main" id="{19FCE010-D1DA-32AB-7EA8-BE7F18AAAF7D}"/>
              </a:ext>
            </a:extLst>
          </p:cNvPr>
          <p:cNvCxnSpPr>
            <a:cxnSpLocks/>
          </p:cNvCxnSpPr>
          <p:nvPr/>
        </p:nvCxnSpPr>
        <p:spPr>
          <a:xfrm>
            <a:off x="763668" y="3258305"/>
            <a:ext cx="6270171" cy="0"/>
          </a:xfrm>
          <a:prstGeom prst="line">
            <a:avLst/>
          </a:prstGeom>
          <a:ln/>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74AE22D4-DC70-882C-37FE-78F42A76409C}"/>
              </a:ext>
            </a:extLst>
          </p:cNvPr>
          <p:cNvSpPr txBox="1">
            <a:spLocks/>
          </p:cNvSpPr>
          <p:nvPr/>
        </p:nvSpPr>
        <p:spPr>
          <a:xfrm>
            <a:off x="864797" y="1649180"/>
            <a:ext cx="6881617" cy="1594820"/>
          </a:xfrm>
          <a:prstGeom prst="rect">
            <a:avLst/>
          </a:prstGeom>
        </p:spPr>
        <p:txBody>
          <a:bodyPr/>
          <a:lst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a:lstStyle>
          <a:p>
            <a:r>
              <a:rPr lang="tr-TR" sz="5400" dirty="0">
                <a:solidFill>
                  <a:schemeClr val="bg1"/>
                </a:solidFill>
              </a:rPr>
              <a:t>Gerçekleştirilebilme</a:t>
            </a:r>
            <a:endParaRPr lang="en-US" sz="5400" dirty="0">
              <a:solidFill>
                <a:schemeClr val="bg1"/>
              </a:solidFill>
            </a:endParaRPr>
          </a:p>
        </p:txBody>
      </p:sp>
      <p:pic>
        <p:nvPicPr>
          <p:cNvPr id="26" name="Graphic 46">
            <a:extLst>
              <a:ext uri="{FF2B5EF4-FFF2-40B4-BE49-F238E27FC236}">
                <a16:creationId xmlns:a16="http://schemas.microsoft.com/office/drawing/2014/main" id="{325BAFB2-3319-1F78-BD55-2CD8AD93F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3529" y="754001"/>
            <a:ext cx="2079205" cy="5604812"/>
          </a:xfrm>
          <a:prstGeom prst="rect">
            <a:avLst/>
          </a:prstGeom>
        </p:spPr>
      </p:pic>
      <p:sp>
        <p:nvSpPr>
          <p:cNvPr id="27" name="TextBox 53">
            <a:extLst>
              <a:ext uri="{FF2B5EF4-FFF2-40B4-BE49-F238E27FC236}">
                <a16:creationId xmlns:a16="http://schemas.microsoft.com/office/drawing/2014/main" id="{747D8031-53C9-FA87-3BCF-2493949BB265}"/>
              </a:ext>
            </a:extLst>
          </p:cNvPr>
          <p:cNvSpPr txBox="1"/>
          <p:nvPr/>
        </p:nvSpPr>
        <p:spPr>
          <a:xfrm rot="5400000">
            <a:off x="929462" y="-344059"/>
            <a:ext cx="684023" cy="2820322"/>
          </a:xfrm>
          <a:prstGeom prst="round2SameRect">
            <a:avLst>
              <a:gd name="adj1" fmla="val 50000"/>
              <a:gd name="adj2" fmla="val 0"/>
            </a:avLst>
          </a:prstGeom>
          <a:gradFill>
            <a:gsLst>
              <a:gs pos="100000">
                <a:schemeClr val="bg1">
                  <a:alpha val="0"/>
                </a:schemeClr>
              </a:gs>
              <a:gs pos="0">
                <a:schemeClr val="bg1">
                  <a:alpha val="25000"/>
                </a:schemeClr>
              </a:gs>
            </a:gsLst>
            <a:lin ang="3600000" scaled="0"/>
          </a:gra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100000">
                    <a:schemeClr val="bg1"/>
                  </a:gs>
                  <a:gs pos="0">
                    <a:schemeClr val="bg1"/>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Top Corners Rounded 25">
            <a:extLst>
              <a:ext uri="{FF2B5EF4-FFF2-40B4-BE49-F238E27FC236}">
                <a16:creationId xmlns:a16="http://schemas.microsoft.com/office/drawing/2014/main" id="{9D50B97E-E625-69C0-311E-4CA545D5A4C7}"/>
              </a:ext>
            </a:extLst>
          </p:cNvPr>
          <p:cNvSpPr/>
          <p:nvPr/>
        </p:nvSpPr>
        <p:spPr>
          <a:xfrm rot="5400000">
            <a:off x="947623" y="-345138"/>
            <a:ext cx="685800" cy="2581046"/>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sf</a:t>
            </a:r>
            <a:endParaRPr lang="en-US" dirty="0"/>
          </a:p>
        </p:txBody>
      </p:sp>
      <p:sp>
        <p:nvSpPr>
          <p:cNvPr id="31" name="Metin kutusu 30">
            <a:extLst>
              <a:ext uri="{FF2B5EF4-FFF2-40B4-BE49-F238E27FC236}">
                <a16:creationId xmlns:a16="http://schemas.microsoft.com/office/drawing/2014/main" id="{0FDE5EB2-0CC8-1B25-9022-B2B016A6CEBB}"/>
              </a:ext>
            </a:extLst>
          </p:cNvPr>
          <p:cNvSpPr txBox="1"/>
          <p:nvPr/>
        </p:nvSpPr>
        <p:spPr>
          <a:xfrm>
            <a:off x="85725" y="677298"/>
            <a:ext cx="2362199" cy="646331"/>
          </a:xfrm>
          <a:prstGeom prst="rect">
            <a:avLst/>
          </a:prstGeom>
          <a:noFill/>
        </p:spPr>
        <p:txBody>
          <a:bodyPr wrap="square" rtlCol="0">
            <a:spAutoFit/>
          </a:bodyPr>
          <a:lstStyle/>
          <a:p>
            <a:r>
              <a:rPr lang="tr-TR" b="1" dirty="0">
                <a:solidFill>
                  <a:srgbClr val="002060"/>
                </a:solidFill>
              </a:rPr>
              <a:t>Görevlerle ilgili kalite faktörleri</a:t>
            </a:r>
          </a:p>
        </p:txBody>
      </p:sp>
    </p:spTree>
    <p:extLst>
      <p:ext uri="{BB962C8B-B14F-4D97-AF65-F5344CB8AC3E}">
        <p14:creationId xmlns:p14="http://schemas.microsoft.com/office/powerpoint/2010/main" val="179923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val 111">
            <a:extLst>
              <a:ext uri="{FF2B5EF4-FFF2-40B4-BE49-F238E27FC236}">
                <a16:creationId xmlns:a16="http://schemas.microsoft.com/office/drawing/2014/main" id="{979E865F-B1AE-5009-D39E-EB0726D7FE3C}"/>
              </a:ext>
            </a:extLst>
          </p:cNvPr>
          <p:cNvSpPr/>
          <p:nvPr/>
        </p:nvSpPr>
        <p:spPr>
          <a:xfrm>
            <a:off x="4272280" y="1930400"/>
            <a:ext cx="3647440" cy="3647440"/>
          </a:xfrm>
          <a:prstGeom prst="ellipse">
            <a:avLst/>
          </a:prstGeom>
          <a:solidFill>
            <a:srgbClr val="476C93"/>
          </a:solidFill>
          <a:ln>
            <a:solidFill>
              <a:srgbClr val="E3E9E9">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3" name="Title 14">
            <a:extLst>
              <a:ext uri="{FF2B5EF4-FFF2-40B4-BE49-F238E27FC236}">
                <a16:creationId xmlns:a16="http://schemas.microsoft.com/office/drawing/2014/main" id="{92099BA4-9A32-37E6-92CC-0EA12E939CBD}"/>
              </a:ext>
            </a:extLst>
          </p:cNvPr>
          <p:cNvSpPr>
            <a:spLocks noGrp="1"/>
          </p:cNvSpPr>
          <p:nvPr>
            <p:ph type="title"/>
          </p:nvPr>
        </p:nvSpPr>
        <p:spPr>
          <a:xfrm>
            <a:off x="838200" y="365126"/>
            <a:ext cx="10515600" cy="1119188"/>
          </a:xfrm>
        </p:spPr>
        <p:txBody>
          <a:bodyPr>
            <a:normAutofit/>
          </a:bodyPr>
          <a:lstStyle/>
          <a:p>
            <a:r>
              <a:rPr lang="tr-TR" sz="1600" dirty="0"/>
              <a:t>Planda isteklerin makul ve tutarlı olması gerekir. Fonksiyonel olarak gerçekleştirilmesi mümkün olmayan ve sık karşılaşılan birkaç örnek aşağıda listelenmiştir.</a:t>
            </a:r>
            <a:endParaRPr lang="en-US" sz="1600" dirty="0"/>
          </a:p>
        </p:txBody>
      </p:sp>
      <p:sp>
        <p:nvSpPr>
          <p:cNvPr id="115" name="Oval 114">
            <a:extLst>
              <a:ext uri="{FF2B5EF4-FFF2-40B4-BE49-F238E27FC236}">
                <a16:creationId xmlns:a16="http://schemas.microsoft.com/office/drawing/2014/main" id="{72D15330-E7F1-CD23-4B8F-293DB4CEA95B}"/>
              </a:ext>
            </a:extLst>
          </p:cNvPr>
          <p:cNvSpPr/>
          <p:nvPr/>
        </p:nvSpPr>
        <p:spPr>
          <a:xfrm>
            <a:off x="4516055" y="2187615"/>
            <a:ext cx="3159889" cy="3159889"/>
          </a:xfrm>
          <a:prstGeom prst="ellipse">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16" name="Graphic 233">
            <a:extLst>
              <a:ext uri="{FF2B5EF4-FFF2-40B4-BE49-F238E27FC236}">
                <a16:creationId xmlns:a16="http://schemas.microsoft.com/office/drawing/2014/main" id="{6F2B7A85-5EEC-A0DE-BF14-BF4A42BA5F3D}"/>
              </a:ext>
            </a:extLst>
          </p:cNvPr>
          <p:cNvGrpSpPr/>
          <p:nvPr/>
        </p:nvGrpSpPr>
        <p:grpSpPr>
          <a:xfrm>
            <a:off x="5324901" y="2743201"/>
            <a:ext cx="1580780" cy="3651451"/>
            <a:chOff x="4091184" y="1602708"/>
            <a:chExt cx="1693692" cy="3912266"/>
          </a:xfrm>
        </p:grpSpPr>
        <p:sp>
          <p:nvSpPr>
            <p:cNvPr id="117" name="Freeform: Shape 235">
              <a:extLst>
                <a:ext uri="{FF2B5EF4-FFF2-40B4-BE49-F238E27FC236}">
                  <a16:creationId xmlns:a16="http://schemas.microsoft.com/office/drawing/2014/main" id="{E573157D-3099-9A4C-1243-3E926A35165C}"/>
                </a:ext>
              </a:extLst>
            </p:cNvPr>
            <p:cNvSpPr/>
            <p:nvPr/>
          </p:nvSpPr>
          <p:spPr>
            <a:xfrm>
              <a:off x="5028914" y="5456491"/>
              <a:ext cx="231933" cy="58483"/>
            </a:xfrm>
            <a:custGeom>
              <a:avLst/>
              <a:gdLst>
                <a:gd name="connsiteX0" fmla="*/ 221075 w 231933"/>
                <a:gd name="connsiteY0" fmla="*/ 0 h 58483"/>
                <a:gd name="connsiteX1" fmla="*/ 231934 w 231933"/>
                <a:gd name="connsiteY1" fmla="*/ 0 h 58483"/>
                <a:gd name="connsiteX2" fmla="*/ 231934 w 231933"/>
                <a:gd name="connsiteY2" fmla="*/ 58484 h 58483"/>
                <a:gd name="connsiteX3" fmla="*/ 221075 w 231933"/>
                <a:gd name="connsiteY3" fmla="*/ 58484 h 58483"/>
                <a:gd name="connsiteX4" fmla="*/ 10858 w 231933"/>
                <a:gd name="connsiteY4" fmla="*/ 58484 h 58483"/>
                <a:gd name="connsiteX5" fmla="*/ 0 w 231933"/>
                <a:gd name="connsiteY5" fmla="*/ 58484 h 58483"/>
                <a:gd name="connsiteX6" fmla="*/ 0 w 231933"/>
                <a:gd name="connsiteY6" fmla="*/ 0 h 58483"/>
                <a:gd name="connsiteX7" fmla="*/ 10858 w 231933"/>
                <a:gd name="connsiteY7" fmla="*/ 0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33" h="58483">
                  <a:moveTo>
                    <a:pt x="221075" y="0"/>
                  </a:moveTo>
                  <a:cubicBezTo>
                    <a:pt x="227072" y="0"/>
                    <a:pt x="231934" y="0"/>
                    <a:pt x="231934" y="0"/>
                  </a:cubicBezTo>
                  <a:lnTo>
                    <a:pt x="231934" y="58484"/>
                  </a:lnTo>
                  <a:cubicBezTo>
                    <a:pt x="231934" y="58484"/>
                    <a:pt x="227072" y="58484"/>
                    <a:pt x="221075" y="58484"/>
                  </a:cubicBezTo>
                  <a:lnTo>
                    <a:pt x="10858" y="58484"/>
                  </a:lnTo>
                  <a:cubicBezTo>
                    <a:pt x="4861" y="58484"/>
                    <a:pt x="0" y="58484"/>
                    <a:pt x="0" y="58484"/>
                  </a:cubicBezTo>
                  <a:lnTo>
                    <a:pt x="0" y="0"/>
                  </a:lnTo>
                  <a:cubicBezTo>
                    <a:pt x="0" y="0"/>
                    <a:pt x="4861" y="0"/>
                    <a:pt x="10858" y="0"/>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8" name="Freeform: Shape 236">
              <a:extLst>
                <a:ext uri="{FF2B5EF4-FFF2-40B4-BE49-F238E27FC236}">
                  <a16:creationId xmlns:a16="http://schemas.microsoft.com/office/drawing/2014/main" id="{711F8D5D-1A0F-D077-0995-FDFA52587F5E}"/>
                </a:ext>
              </a:extLst>
            </p:cNvPr>
            <p:cNvSpPr/>
            <p:nvPr/>
          </p:nvSpPr>
          <p:spPr>
            <a:xfrm>
              <a:off x="4962425" y="4334922"/>
              <a:ext cx="387005" cy="1137094"/>
            </a:xfrm>
            <a:custGeom>
              <a:avLst/>
              <a:gdLst>
                <a:gd name="connsiteX0" fmla="*/ 387005 w 387005"/>
                <a:gd name="connsiteY0" fmla="*/ 0 h 1137094"/>
                <a:gd name="connsiteX1" fmla="*/ 311663 w 387005"/>
                <a:gd name="connsiteY1" fmla="*/ 295275 h 1137094"/>
                <a:gd name="connsiteX2" fmla="*/ 275372 w 387005"/>
                <a:gd name="connsiteY2" fmla="*/ 627221 h 1137094"/>
                <a:gd name="connsiteX3" fmla="*/ 187933 w 387005"/>
                <a:gd name="connsiteY3" fmla="*/ 910781 h 1137094"/>
                <a:gd name="connsiteX4" fmla="*/ 184885 w 387005"/>
                <a:gd name="connsiteY4" fmla="*/ 940975 h 1137094"/>
                <a:gd name="connsiteX5" fmla="*/ 287469 w 387005"/>
                <a:gd name="connsiteY5" fmla="*/ 1109949 h 1137094"/>
                <a:gd name="connsiteX6" fmla="*/ 254322 w 387005"/>
                <a:gd name="connsiteY6" fmla="*/ 1137095 h 1137094"/>
                <a:gd name="connsiteX7" fmla="*/ 79252 w 387005"/>
                <a:gd name="connsiteY7" fmla="*/ 1137095 h 1137094"/>
                <a:gd name="connsiteX8" fmla="*/ 61155 w 387005"/>
                <a:gd name="connsiteY8" fmla="*/ 1076706 h 1137094"/>
                <a:gd name="connsiteX9" fmla="*/ 70680 w 387005"/>
                <a:gd name="connsiteY9" fmla="*/ 910781 h 1137094"/>
                <a:gd name="connsiteX10" fmla="*/ 25436 w 387005"/>
                <a:gd name="connsiteY10" fmla="*/ 642271 h 1137094"/>
                <a:gd name="connsiteX11" fmla="*/ 1338 w 387005"/>
                <a:gd name="connsiteY11" fmla="*/ 352616 h 1137094"/>
                <a:gd name="connsiteX12" fmla="*/ 19435 w 387005"/>
                <a:gd name="connsiteY12" fmla="*/ 228791 h 1137094"/>
                <a:gd name="connsiteX13" fmla="*/ 19435 w 387005"/>
                <a:gd name="connsiteY13" fmla="*/ 65913 h 113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005" h="1137094">
                  <a:moveTo>
                    <a:pt x="387005" y="0"/>
                  </a:moveTo>
                  <a:cubicBezTo>
                    <a:pt x="387005" y="0"/>
                    <a:pt x="311663" y="238125"/>
                    <a:pt x="311663" y="295275"/>
                  </a:cubicBezTo>
                  <a:cubicBezTo>
                    <a:pt x="311663" y="352425"/>
                    <a:pt x="311663" y="497396"/>
                    <a:pt x="275372" y="627221"/>
                  </a:cubicBezTo>
                  <a:cubicBezTo>
                    <a:pt x="239082" y="757047"/>
                    <a:pt x="190885" y="895731"/>
                    <a:pt x="187933" y="910781"/>
                  </a:cubicBezTo>
                  <a:cubicBezTo>
                    <a:pt x="186037" y="920734"/>
                    <a:pt x="185018" y="930840"/>
                    <a:pt x="184885" y="940975"/>
                  </a:cubicBezTo>
                  <a:cubicBezTo>
                    <a:pt x="184885" y="940975"/>
                    <a:pt x="287469" y="1088803"/>
                    <a:pt x="287469" y="1109949"/>
                  </a:cubicBezTo>
                  <a:cubicBezTo>
                    <a:pt x="287469" y="1131094"/>
                    <a:pt x="266323" y="1137095"/>
                    <a:pt x="254322" y="1137095"/>
                  </a:cubicBezTo>
                  <a:lnTo>
                    <a:pt x="79252" y="1137095"/>
                  </a:lnTo>
                  <a:cubicBezTo>
                    <a:pt x="79252" y="1137095"/>
                    <a:pt x="67251" y="1131094"/>
                    <a:pt x="61155" y="1076706"/>
                  </a:cubicBezTo>
                  <a:cubicBezTo>
                    <a:pt x="55059" y="1022318"/>
                    <a:pt x="70680" y="922877"/>
                    <a:pt x="70680" y="910781"/>
                  </a:cubicBezTo>
                  <a:cubicBezTo>
                    <a:pt x="70680" y="898684"/>
                    <a:pt x="52582" y="735806"/>
                    <a:pt x="25436" y="642271"/>
                  </a:cubicBezTo>
                  <a:cubicBezTo>
                    <a:pt x="-1710" y="548735"/>
                    <a:pt x="-1710" y="391859"/>
                    <a:pt x="1338" y="352616"/>
                  </a:cubicBezTo>
                  <a:cubicBezTo>
                    <a:pt x="4386" y="313373"/>
                    <a:pt x="19435" y="250031"/>
                    <a:pt x="19435" y="228791"/>
                  </a:cubicBezTo>
                  <a:lnTo>
                    <a:pt x="19435" y="65913"/>
                  </a:ln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9" name="Freeform: Shape 237">
              <a:extLst>
                <a:ext uri="{FF2B5EF4-FFF2-40B4-BE49-F238E27FC236}">
                  <a16:creationId xmlns:a16="http://schemas.microsoft.com/office/drawing/2014/main" id="{A140EC2B-2E1C-B63F-84E5-E59D9C2265FA}"/>
                </a:ext>
              </a:extLst>
            </p:cNvPr>
            <p:cNvSpPr/>
            <p:nvPr/>
          </p:nvSpPr>
          <p:spPr>
            <a:xfrm>
              <a:off x="5148643" y="5405151"/>
              <a:ext cx="25193" cy="66293"/>
            </a:xfrm>
            <a:custGeom>
              <a:avLst/>
              <a:gdLst>
                <a:gd name="connsiteX0" fmla="*/ 0 w 25193"/>
                <a:gd name="connsiteY0" fmla="*/ 0 h 66293"/>
                <a:gd name="connsiteX1" fmla="*/ 24860 w 25193"/>
                <a:gd name="connsiteY1" fmla="*/ 43434 h 66293"/>
                <a:gd name="connsiteX2" fmla="*/ 14478 w 25193"/>
                <a:gd name="connsiteY2" fmla="*/ 66294 h 66293"/>
              </a:gdLst>
              <a:ahLst/>
              <a:cxnLst>
                <a:cxn ang="0">
                  <a:pos x="connsiteX0" y="connsiteY0"/>
                </a:cxn>
                <a:cxn ang="0">
                  <a:pos x="connsiteX1" y="connsiteY1"/>
                </a:cxn>
                <a:cxn ang="0">
                  <a:pos x="connsiteX2" y="connsiteY2"/>
                </a:cxn>
              </a:cxnLst>
              <a:rect l="l" t="t" r="r" b="b"/>
              <a:pathLst>
                <a:path w="25193" h="66293">
                  <a:moveTo>
                    <a:pt x="0" y="0"/>
                  </a:moveTo>
                  <a:cubicBezTo>
                    <a:pt x="0" y="0"/>
                    <a:pt x="28575" y="28575"/>
                    <a:pt x="24860" y="43434"/>
                  </a:cubicBezTo>
                  <a:cubicBezTo>
                    <a:pt x="22689" y="51578"/>
                    <a:pt x="19183" y="59303"/>
                    <a:pt x="14478" y="66294"/>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0" name="Freeform: Shape 238">
              <a:extLst>
                <a:ext uri="{FF2B5EF4-FFF2-40B4-BE49-F238E27FC236}">
                  <a16:creationId xmlns:a16="http://schemas.microsoft.com/office/drawing/2014/main" id="{BB9B50A8-68EA-ED86-3CBD-F31AB75C7769}"/>
                </a:ext>
              </a:extLst>
            </p:cNvPr>
            <p:cNvSpPr/>
            <p:nvPr/>
          </p:nvSpPr>
          <p:spPr>
            <a:xfrm>
              <a:off x="5187981" y="5405151"/>
              <a:ext cx="23207" cy="66293"/>
            </a:xfrm>
            <a:custGeom>
              <a:avLst/>
              <a:gdLst>
                <a:gd name="connsiteX0" fmla="*/ 0 w 23207"/>
                <a:gd name="connsiteY0" fmla="*/ 0 h 66293"/>
                <a:gd name="connsiteX1" fmla="*/ 22765 w 23207"/>
                <a:gd name="connsiteY1" fmla="*/ 37243 h 66293"/>
                <a:gd name="connsiteX2" fmla="*/ 16574 w 23207"/>
                <a:gd name="connsiteY2" fmla="*/ 66294 h 66293"/>
              </a:gdLst>
              <a:ahLst/>
              <a:cxnLst>
                <a:cxn ang="0">
                  <a:pos x="connsiteX0" y="connsiteY0"/>
                </a:cxn>
                <a:cxn ang="0">
                  <a:pos x="connsiteX1" y="connsiteY1"/>
                </a:cxn>
                <a:cxn ang="0">
                  <a:pos x="connsiteX2" y="connsiteY2"/>
                </a:cxn>
              </a:cxnLst>
              <a:rect l="l" t="t" r="r" b="b"/>
              <a:pathLst>
                <a:path w="23207" h="66293">
                  <a:moveTo>
                    <a:pt x="0" y="0"/>
                  </a:moveTo>
                  <a:cubicBezTo>
                    <a:pt x="0" y="0"/>
                    <a:pt x="26956" y="14478"/>
                    <a:pt x="22765" y="37243"/>
                  </a:cubicBezTo>
                  <a:cubicBezTo>
                    <a:pt x="21250" y="47034"/>
                    <a:pt x="19183" y="56731"/>
                    <a:pt x="16574" y="66294"/>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1" name="Freeform: Shape 239">
              <a:extLst>
                <a:ext uri="{FF2B5EF4-FFF2-40B4-BE49-F238E27FC236}">
                  <a16:creationId xmlns:a16="http://schemas.microsoft.com/office/drawing/2014/main" id="{0069CCD2-FAE8-9AA4-464F-C7D6FB234FA5}"/>
                </a:ext>
              </a:extLst>
            </p:cNvPr>
            <p:cNvSpPr/>
            <p:nvPr/>
          </p:nvSpPr>
          <p:spPr>
            <a:xfrm>
              <a:off x="5216937" y="5403056"/>
              <a:ext cx="21840" cy="69341"/>
            </a:xfrm>
            <a:custGeom>
              <a:avLst/>
              <a:gdLst>
                <a:gd name="connsiteX0" fmla="*/ 0 w 21840"/>
                <a:gd name="connsiteY0" fmla="*/ 0 h 69341"/>
                <a:gd name="connsiteX1" fmla="*/ 19050 w 21840"/>
                <a:gd name="connsiteY1" fmla="*/ 49721 h 69341"/>
                <a:gd name="connsiteX2" fmla="*/ 0 w 21840"/>
                <a:gd name="connsiteY2" fmla="*/ 69342 h 69341"/>
              </a:gdLst>
              <a:ahLst/>
              <a:cxnLst>
                <a:cxn ang="0">
                  <a:pos x="connsiteX0" y="connsiteY0"/>
                </a:cxn>
                <a:cxn ang="0">
                  <a:pos x="connsiteX1" y="connsiteY1"/>
                </a:cxn>
                <a:cxn ang="0">
                  <a:pos x="connsiteX2" y="connsiteY2"/>
                </a:cxn>
              </a:cxnLst>
              <a:rect l="l" t="t" r="r" b="b"/>
              <a:pathLst>
                <a:path w="21840" h="69341">
                  <a:moveTo>
                    <a:pt x="0" y="0"/>
                  </a:moveTo>
                  <a:cubicBezTo>
                    <a:pt x="0" y="0"/>
                    <a:pt x="31147" y="33147"/>
                    <a:pt x="19050" y="49721"/>
                  </a:cubicBezTo>
                  <a:cubicBezTo>
                    <a:pt x="14125" y="57502"/>
                    <a:pt x="7639" y="64189"/>
                    <a:pt x="0" y="69342"/>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2" name="Freeform: Shape 240">
              <a:extLst>
                <a:ext uri="{FF2B5EF4-FFF2-40B4-BE49-F238E27FC236}">
                  <a16:creationId xmlns:a16="http://schemas.microsoft.com/office/drawing/2014/main" id="{360FD220-49D3-E36E-C04D-618C5688F772}"/>
                </a:ext>
              </a:extLst>
            </p:cNvPr>
            <p:cNvSpPr/>
            <p:nvPr/>
          </p:nvSpPr>
          <p:spPr>
            <a:xfrm>
              <a:off x="5009102" y="4375118"/>
              <a:ext cx="323850" cy="89419"/>
            </a:xfrm>
            <a:custGeom>
              <a:avLst/>
              <a:gdLst>
                <a:gd name="connsiteX0" fmla="*/ 18669 w 323850"/>
                <a:gd name="connsiteY0" fmla="*/ 86297 h 89419"/>
                <a:gd name="connsiteX1" fmla="*/ 311563 w 323850"/>
                <a:gd name="connsiteY1" fmla="*/ 49340 h 89419"/>
                <a:gd name="connsiteX2" fmla="*/ 323850 w 323850"/>
                <a:gd name="connsiteY2" fmla="*/ 0 h 89419"/>
                <a:gd name="connsiteX3" fmla="*/ 0 w 323850"/>
                <a:gd name="connsiteY3" fmla="*/ 33909 h 89419"/>
              </a:gdLst>
              <a:ahLst/>
              <a:cxnLst>
                <a:cxn ang="0">
                  <a:pos x="connsiteX0" y="connsiteY0"/>
                </a:cxn>
                <a:cxn ang="0">
                  <a:pos x="connsiteX1" y="connsiteY1"/>
                </a:cxn>
                <a:cxn ang="0">
                  <a:pos x="connsiteX2" y="connsiteY2"/>
                </a:cxn>
                <a:cxn ang="0">
                  <a:pos x="connsiteX3" y="connsiteY3"/>
                </a:cxn>
              </a:cxnLst>
              <a:rect l="l" t="t" r="r" b="b"/>
              <a:pathLst>
                <a:path w="323850" h="89419">
                  <a:moveTo>
                    <a:pt x="18669" y="86297"/>
                  </a:moveTo>
                  <a:cubicBezTo>
                    <a:pt x="18669" y="86297"/>
                    <a:pt x="256794" y="105347"/>
                    <a:pt x="311563" y="49340"/>
                  </a:cubicBezTo>
                  <a:lnTo>
                    <a:pt x="323850" y="0"/>
                  </a:lnTo>
                  <a:lnTo>
                    <a:pt x="0" y="33909"/>
                  </a:ln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3" name="Freeform: Shape 241">
              <a:extLst>
                <a:ext uri="{FF2B5EF4-FFF2-40B4-BE49-F238E27FC236}">
                  <a16:creationId xmlns:a16="http://schemas.microsoft.com/office/drawing/2014/main" id="{7BF745A8-7FEE-EE07-7233-5CD49229C1D4}"/>
                </a:ext>
              </a:extLst>
            </p:cNvPr>
            <p:cNvSpPr/>
            <p:nvPr/>
          </p:nvSpPr>
          <p:spPr>
            <a:xfrm>
              <a:off x="5102637" y="5413012"/>
              <a:ext cx="42316" cy="54241"/>
            </a:xfrm>
            <a:custGeom>
              <a:avLst/>
              <a:gdLst>
                <a:gd name="connsiteX0" fmla="*/ 0 w 42316"/>
                <a:gd name="connsiteY0" fmla="*/ 140 h 54241"/>
                <a:gd name="connsiteX1" fmla="*/ 26003 w 42316"/>
                <a:gd name="connsiteY1" fmla="*/ 10903 h 54241"/>
                <a:gd name="connsiteX2" fmla="*/ 30385 w 42316"/>
                <a:gd name="connsiteY2" fmla="*/ 54242 h 54241"/>
              </a:gdLst>
              <a:ahLst/>
              <a:cxnLst>
                <a:cxn ang="0">
                  <a:pos x="connsiteX0" y="connsiteY0"/>
                </a:cxn>
                <a:cxn ang="0">
                  <a:pos x="connsiteX1" y="connsiteY1"/>
                </a:cxn>
                <a:cxn ang="0">
                  <a:pos x="connsiteX2" y="connsiteY2"/>
                </a:cxn>
              </a:cxnLst>
              <a:rect l="l" t="t" r="r" b="b"/>
              <a:pathLst>
                <a:path w="42316" h="54241">
                  <a:moveTo>
                    <a:pt x="0" y="140"/>
                  </a:moveTo>
                  <a:cubicBezTo>
                    <a:pt x="0" y="140"/>
                    <a:pt x="8668" y="-2051"/>
                    <a:pt x="26003" y="10903"/>
                  </a:cubicBezTo>
                  <a:cubicBezTo>
                    <a:pt x="43339" y="23857"/>
                    <a:pt x="49911" y="45574"/>
                    <a:pt x="30385" y="54242"/>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4" name="Freeform: Shape 242">
              <a:extLst>
                <a:ext uri="{FF2B5EF4-FFF2-40B4-BE49-F238E27FC236}">
                  <a16:creationId xmlns:a16="http://schemas.microsoft.com/office/drawing/2014/main" id="{23571DD3-2F24-C037-4010-14F622AA5672}"/>
                </a:ext>
              </a:extLst>
            </p:cNvPr>
            <p:cNvSpPr/>
            <p:nvPr/>
          </p:nvSpPr>
          <p:spPr>
            <a:xfrm>
              <a:off x="5022246" y="5332942"/>
              <a:ext cx="200882" cy="58778"/>
            </a:xfrm>
            <a:custGeom>
              <a:avLst/>
              <a:gdLst>
                <a:gd name="connsiteX0" fmla="*/ 200882 w 200882"/>
                <a:gd name="connsiteY0" fmla="*/ 58779 h 58778"/>
                <a:gd name="connsiteX1" fmla="*/ 170783 w 200882"/>
                <a:gd name="connsiteY1" fmla="*/ 11154 h 58778"/>
                <a:gd name="connsiteX2" fmla="*/ 1429 w 200882"/>
                <a:gd name="connsiteY2" fmla="*/ 8677 h 58778"/>
                <a:gd name="connsiteX3" fmla="*/ 0 w 200882"/>
                <a:gd name="connsiteY3" fmla="*/ 46777 h 58778"/>
                <a:gd name="connsiteX4" fmla="*/ 200882 w 200882"/>
                <a:gd name="connsiteY4" fmla="*/ 58779 h 58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82" h="58778">
                  <a:moveTo>
                    <a:pt x="200882" y="58779"/>
                  </a:moveTo>
                  <a:cubicBezTo>
                    <a:pt x="191357" y="43634"/>
                    <a:pt x="181070" y="27061"/>
                    <a:pt x="170783" y="11154"/>
                  </a:cubicBezTo>
                  <a:cubicBezTo>
                    <a:pt x="115290" y="-2829"/>
                    <a:pt x="57302" y="-3677"/>
                    <a:pt x="1429" y="8677"/>
                  </a:cubicBezTo>
                  <a:cubicBezTo>
                    <a:pt x="571" y="21441"/>
                    <a:pt x="0" y="34299"/>
                    <a:pt x="0" y="46777"/>
                  </a:cubicBezTo>
                  <a:cubicBezTo>
                    <a:pt x="66627" y="30280"/>
                    <a:pt x="136693" y="34461"/>
                    <a:pt x="200882" y="58779"/>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5" name="Freeform: Shape 243">
              <a:extLst>
                <a:ext uri="{FF2B5EF4-FFF2-40B4-BE49-F238E27FC236}">
                  <a16:creationId xmlns:a16="http://schemas.microsoft.com/office/drawing/2014/main" id="{18D818D6-A40C-A7C8-B967-77845E7FA578}"/>
                </a:ext>
              </a:extLst>
            </p:cNvPr>
            <p:cNvSpPr/>
            <p:nvPr/>
          </p:nvSpPr>
          <p:spPr>
            <a:xfrm>
              <a:off x="4697349" y="5456491"/>
              <a:ext cx="247078" cy="58483"/>
            </a:xfrm>
            <a:custGeom>
              <a:avLst/>
              <a:gdLst>
                <a:gd name="connsiteX0" fmla="*/ 236220 w 247078"/>
                <a:gd name="connsiteY0" fmla="*/ 0 h 58483"/>
                <a:gd name="connsiteX1" fmla="*/ 247079 w 247078"/>
                <a:gd name="connsiteY1" fmla="*/ 0 h 58483"/>
                <a:gd name="connsiteX2" fmla="*/ 247079 w 247078"/>
                <a:gd name="connsiteY2" fmla="*/ 58484 h 58483"/>
                <a:gd name="connsiteX3" fmla="*/ 236220 w 247078"/>
                <a:gd name="connsiteY3" fmla="*/ 58484 h 58483"/>
                <a:gd name="connsiteX4" fmla="*/ 10859 w 247078"/>
                <a:gd name="connsiteY4" fmla="*/ 58484 h 58483"/>
                <a:gd name="connsiteX5" fmla="*/ 0 w 247078"/>
                <a:gd name="connsiteY5" fmla="*/ 58484 h 58483"/>
                <a:gd name="connsiteX6" fmla="*/ 0 w 247078"/>
                <a:gd name="connsiteY6" fmla="*/ 0 h 58483"/>
                <a:gd name="connsiteX7" fmla="*/ 10859 w 247078"/>
                <a:gd name="connsiteY7" fmla="*/ 0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078" h="58483">
                  <a:moveTo>
                    <a:pt x="236220" y="0"/>
                  </a:moveTo>
                  <a:cubicBezTo>
                    <a:pt x="242217" y="0"/>
                    <a:pt x="247079" y="0"/>
                    <a:pt x="247079" y="0"/>
                  </a:cubicBezTo>
                  <a:lnTo>
                    <a:pt x="247079" y="58484"/>
                  </a:lnTo>
                  <a:cubicBezTo>
                    <a:pt x="247079" y="58484"/>
                    <a:pt x="242217" y="58484"/>
                    <a:pt x="236220" y="58484"/>
                  </a:cubicBezTo>
                  <a:lnTo>
                    <a:pt x="10859" y="58484"/>
                  </a:lnTo>
                  <a:cubicBezTo>
                    <a:pt x="4862" y="58484"/>
                    <a:pt x="0" y="58484"/>
                    <a:pt x="0" y="58484"/>
                  </a:cubicBezTo>
                  <a:lnTo>
                    <a:pt x="0" y="0"/>
                  </a:lnTo>
                  <a:cubicBezTo>
                    <a:pt x="0" y="0"/>
                    <a:pt x="4862" y="0"/>
                    <a:pt x="10859" y="0"/>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6" name="Freeform: Shape 244">
              <a:extLst>
                <a:ext uri="{FF2B5EF4-FFF2-40B4-BE49-F238E27FC236}">
                  <a16:creationId xmlns:a16="http://schemas.microsoft.com/office/drawing/2014/main" id="{9DF96476-52F3-F273-B554-810D5F353174}"/>
                </a:ext>
              </a:extLst>
            </p:cNvPr>
            <p:cNvSpPr/>
            <p:nvPr/>
          </p:nvSpPr>
          <p:spPr>
            <a:xfrm>
              <a:off x="4662297" y="4326350"/>
              <a:ext cx="383335" cy="1149286"/>
            </a:xfrm>
            <a:custGeom>
              <a:avLst/>
              <a:gdLst>
                <a:gd name="connsiteX0" fmla="*/ 0 w 383335"/>
                <a:gd name="connsiteY0" fmla="*/ 0 h 1149286"/>
                <a:gd name="connsiteX1" fmla="*/ 83344 w 383335"/>
                <a:gd name="connsiteY1" fmla="*/ 284702 h 1149286"/>
                <a:gd name="connsiteX2" fmla="*/ 62579 w 383335"/>
                <a:gd name="connsiteY2" fmla="*/ 649319 h 1149286"/>
                <a:gd name="connsiteX3" fmla="*/ 152876 w 383335"/>
                <a:gd name="connsiteY3" fmla="*/ 934117 h 1149286"/>
                <a:gd name="connsiteX4" fmla="*/ 52578 w 383335"/>
                <a:gd name="connsiteY4" fmla="*/ 1111187 h 1149286"/>
                <a:gd name="connsiteX5" fmla="*/ 108204 w 383335"/>
                <a:gd name="connsiteY5" fmla="*/ 1149287 h 1149286"/>
                <a:gd name="connsiteX6" fmla="*/ 253555 w 383335"/>
                <a:gd name="connsiteY6" fmla="*/ 1149287 h 1149286"/>
                <a:gd name="connsiteX7" fmla="*/ 274415 w 383335"/>
                <a:gd name="connsiteY7" fmla="*/ 1111187 h 1149286"/>
                <a:gd name="connsiteX8" fmla="*/ 260509 w 383335"/>
                <a:gd name="connsiteY8" fmla="*/ 871633 h 1149286"/>
                <a:gd name="connsiteX9" fmla="*/ 354235 w 383335"/>
                <a:gd name="connsiteY9" fmla="*/ 447961 h 1149286"/>
                <a:gd name="connsiteX10" fmla="*/ 382048 w 383335"/>
                <a:gd name="connsiteY10" fmla="*/ 79820 h 114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335" h="1149286">
                  <a:moveTo>
                    <a:pt x="0" y="0"/>
                  </a:moveTo>
                  <a:cubicBezTo>
                    <a:pt x="0" y="0"/>
                    <a:pt x="93821" y="208312"/>
                    <a:pt x="83344" y="284702"/>
                  </a:cubicBezTo>
                  <a:cubicBezTo>
                    <a:pt x="72866" y="361093"/>
                    <a:pt x="24384" y="527780"/>
                    <a:pt x="62579" y="649319"/>
                  </a:cubicBezTo>
                  <a:cubicBezTo>
                    <a:pt x="100774" y="770859"/>
                    <a:pt x="145923" y="913257"/>
                    <a:pt x="152876" y="934117"/>
                  </a:cubicBezTo>
                  <a:cubicBezTo>
                    <a:pt x="159829" y="954977"/>
                    <a:pt x="69532" y="1083850"/>
                    <a:pt x="52578" y="1111187"/>
                  </a:cubicBezTo>
                  <a:cubicBezTo>
                    <a:pt x="35623" y="1138523"/>
                    <a:pt x="80391" y="1149287"/>
                    <a:pt x="108204" y="1149287"/>
                  </a:cubicBezTo>
                  <a:lnTo>
                    <a:pt x="253555" y="1149287"/>
                  </a:lnTo>
                  <a:cubicBezTo>
                    <a:pt x="253555" y="1149287"/>
                    <a:pt x="274415" y="1142334"/>
                    <a:pt x="274415" y="1111187"/>
                  </a:cubicBezTo>
                  <a:cubicBezTo>
                    <a:pt x="274415" y="1080040"/>
                    <a:pt x="243173" y="951452"/>
                    <a:pt x="260509" y="871633"/>
                  </a:cubicBezTo>
                  <a:cubicBezTo>
                    <a:pt x="277844" y="791813"/>
                    <a:pt x="316040" y="614458"/>
                    <a:pt x="354235" y="447961"/>
                  </a:cubicBezTo>
                  <a:cubicBezTo>
                    <a:pt x="392430" y="281464"/>
                    <a:pt x="382048" y="79820"/>
                    <a:pt x="382048" y="79820"/>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7" name="Freeform: Shape 245">
              <a:extLst>
                <a:ext uri="{FF2B5EF4-FFF2-40B4-BE49-F238E27FC236}">
                  <a16:creationId xmlns:a16="http://schemas.microsoft.com/office/drawing/2014/main" id="{80DA4A46-C9F8-1D67-B3A4-4B819FE559E3}"/>
                </a:ext>
              </a:extLst>
            </p:cNvPr>
            <p:cNvSpPr/>
            <p:nvPr/>
          </p:nvSpPr>
          <p:spPr>
            <a:xfrm>
              <a:off x="4732085" y="5426583"/>
              <a:ext cx="22889" cy="43529"/>
            </a:xfrm>
            <a:custGeom>
              <a:avLst/>
              <a:gdLst>
                <a:gd name="connsiteX0" fmla="*/ 22889 w 22889"/>
                <a:gd name="connsiteY0" fmla="*/ 0 h 43529"/>
                <a:gd name="connsiteX1" fmla="*/ 1839 w 22889"/>
                <a:gd name="connsiteY1" fmla="*/ 43529 h 43529"/>
              </a:gdLst>
              <a:ahLst/>
              <a:cxnLst>
                <a:cxn ang="0">
                  <a:pos x="connsiteX0" y="connsiteY0"/>
                </a:cxn>
                <a:cxn ang="0">
                  <a:pos x="connsiteX1" y="connsiteY1"/>
                </a:cxn>
              </a:cxnLst>
              <a:rect l="l" t="t" r="r" b="b"/>
              <a:pathLst>
                <a:path w="22889" h="43529">
                  <a:moveTo>
                    <a:pt x="22889" y="0"/>
                  </a:moveTo>
                  <a:cubicBezTo>
                    <a:pt x="22889" y="0"/>
                    <a:pt x="-7686" y="33147"/>
                    <a:pt x="1839" y="43529"/>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8" name="Freeform: Shape 246">
              <a:extLst>
                <a:ext uri="{FF2B5EF4-FFF2-40B4-BE49-F238E27FC236}">
                  <a16:creationId xmlns:a16="http://schemas.microsoft.com/office/drawing/2014/main" id="{A0012A74-A959-BED4-A8E2-F7680F02DFB3}"/>
                </a:ext>
              </a:extLst>
            </p:cNvPr>
            <p:cNvSpPr/>
            <p:nvPr/>
          </p:nvSpPr>
          <p:spPr>
            <a:xfrm>
              <a:off x="4765073" y="5428678"/>
              <a:ext cx="18952" cy="43529"/>
            </a:xfrm>
            <a:custGeom>
              <a:avLst/>
              <a:gdLst>
                <a:gd name="connsiteX0" fmla="*/ 18953 w 18952"/>
                <a:gd name="connsiteY0" fmla="*/ 0 h 43529"/>
                <a:gd name="connsiteX1" fmla="*/ 2379 w 18952"/>
                <a:gd name="connsiteY1" fmla="*/ 43529 h 43529"/>
              </a:gdLst>
              <a:ahLst/>
              <a:cxnLst>
                <a:cxn ang="0">
                  <a:pos x="connsiteX0" y="connsiteY0"/>
                </a:cxn>
                <a:cxn ang="0">
                  <a:pos x="connsiteX1" y="connsiteY1"/>
                </a:cxn>
              </a:cxnLst>
              <a:rect l="l" t="t" r="r" b="b"/>
              <a:pathLst>
                <a:path w="18952" h="43529">
                  <a:moveTo>
                    <a:pt x="18953" y="0"/>
                  </a:moveTo>
                  <a:cubicBezTo>
                    <a:pt x="18953" y="0"/>
                    <a:pt x="-8003" y="26956"/>
                    <a:pt x="2379" y="43529"/>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9" name="Freeform: Shape 247">
              <a:extLst>
                <a:ext uri="{FF2B5EF4-FFF2-40B4-BE49-F238E27FC236}">
                  <a16:creationId xmlns:a16="http://schemas.microsoft.com/office/drawing/2014/main" id="{CA59DF49-E80E-78D0-513D-9E72F64A0A22}"/>
                </a:ext>
              </a:extLst>
            </p:cNvPr>
            <p:cNvSpPr/>
            <p:nvPr/>
          </p:nvSpPr>
          <p:spPr>
            <a:xfrm>
              <a:off x="4802299" y="5426583"/>
              <a:ext cx="17350" cy="45624"/>
            </a:xfrm>
            <a:custGeom>
              <a:avLst/>
              <a:gdLst>
                <a:gd name="connsiteX0" fmla="*/ 17350 w 17350"/>
                <a:gd name="connsiteY0" fmla="*/ 0 h 45624"/>
                <a:gd name="connsiteX1" fmla="*/ 4968 w 17350"/>
                <a:gd name="connsiteY1" fmla="*/ 45625 h 45624"/>
              </a:gdLst>
              <a:ahLst/>
              <a:cxnLst>
                <a:cxn ang="0">
                  <a:pos x="connsiteX0" y="connsiteY0"/>
                </a:cxn>
                <a:cxn ang="0">
                  <a:pos x="connsiteX1" y="connsiteY1"/>
                </a:cxn>
              </a:cxnLst>
              <a:rect l="l" t="t" r="r" b="b"/>
              <a:pathLst>
                <a:path w="17350" h="45624">
                  <a:moveTo>
                    <a:pt x="17350" y="0"/>
                  </a:moveTo>
                  <a:cubicBezTo>
                    <a:pt x="17350" y="0"/>
                    <a:pt x="-11225" y="31052"/>
                    <a:pt x="4968" y="45625"/>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0" name="Freeform: Shape 248">
              <a:extLst>
                <a:ext uri="{FF2B5EF4-FFF2-40B4-BE49-F238E27FC236}">
                  <a16:creationId xmlns:a16="http://schemas.microsoft.com/office/drawing/2014/main" id="{9D4B995E-AACA-3866-8CF8-9F94E4425B84}"/>
                </a:ext>
              </a:extLst>
            </p:cNvPr>
            <p:cNvSpPr/>
            <p:nvPr/>
          </p:nvSpPr>
          <p:spPr>
            <a:xfrm>
              <a:off x="4691919" y="4387405"/>
              <a:ext cx="352425" cy="80205"/>
            </a:xfrm>
            <a:custGeom>
              <a:avLst/>
              <a:gdLst>
                <a:gd name="connsiteX0" fmla="*/ 15145 w 352425"/>
                <a:gd name="connsiteY0" fmla="*/ 52483 h 80205"/>
                <a:gd name="connsiteX1" fmla="*/ 351187 w 352425"/>
                <a:gd name="connsiteY1" fmla="*/ 62008 h 80205"/>
                <a:gd name="connsiteX2" fmla="*/ 352425 w 352425"/>
                <a:gd name="connsiteY2" fmla="*/ 19050 h 80205"/>
                <a:gd name="connsiteX3" fmla="*/ 0 w 352425"/>
                <a:gd name="connsiteY3" fmla="*/ 0 h 80205"/>
              </a:gdLst>
              <a:ahLst/>
              <a:cxnLst>
                <a:cxn ang="0">
                  <a:pos x="connsiteX0" y="connsiteY0"/>
                </a:cxn>
                <a:cxn ang="0">
                  <a:pos x="connsiteX1" y="connsiteY1"/>
                </a:cxn>
                <a:cxn ang="0">
                  <a:pos x="connsiteX2" y="connsiteY2"/>
                </a:cxn>
                <a:cxn ang="0">
                  <a:pos x="connsiteX3" y="connsiteY3"/>
                </a:cxn>
              </a:cxnLst>
              <a:rect l="l" t="t" r="r" b="b"/>
              <a:pathLst>
                <a:path w="352425" h="80205">
                  <a:moveTo>
                    <a:pt x="15145" y="52483"/>
                  </a:moveTo>
                  <a:cubicBezTo>
                    <a:pt x="15145" y="52483"/>
                    <a:pt x="240221" y="107918"/>
                    <a:pt x="351187" y="62008"/>
                  </a:cubicBezTo>
                  <a:lnTo>
                    <a:pt x="352425" y="19050"/>
                  </a:lnTo>
                  <a:lnTo>
                    <a:pt x="0" y="0"/>
                  </a:ln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1" name="Freeform: Shape 249">
              <a:extLst>
                <a:ext uri="{FF2B5EF4-FFF2-40B4-BE49-F238E27FC236}">
                  <a16:creationId xmlns:a16="http://schemas.microsoft.com/office/drawing/2014/main" id="{183B5640-E126-4DFA-1582-F101C362E289}"/>
                </a:ext>
              </a:extLst>
            </p:cNvPr>
            <p:cNvSpPr/>
            <p:nvPr/>
          </p:nvSpPr>
          <p:spPr>
            <a:xfrm>
              <a:off x="4840815" y="5413152"/>
              <a:ext cx="21221" cy="58483"/>
            </a:xfrm>
            <a:custGeom>
              <a:avLst/>
              <a:gdLst>
                <a:gd name="connsiteX0" fmla="*/ 21221 w 21221"/>
                <a:gd name="connsiteY0" fmla="*/ 0 h 58483"/>
                <a:gd name="connsiteX1" fmla="*/ 3886 w 21221"/>
                <a:gd name="connsiteY1" fmla="*/ 26003 h 58483"/>
                <a:gd name="connsiteX2" fmla="*/ 16935 w 21221"/>
                <a:gd name="connsiteY2" fmla="*/ 58484 h 58483"/>
              </a:gdLst>
              <a:ahLst/>
              <a:cxnLst>
                <a:cxn ang="0">
                  <a:pos x="connsiteX0" y="connsiteY0"/>
                </a:cxn>
                <a:cxn ang="0">
                  <a:pos x="connsiteX1" y="connsiteY1"/>
                </a:cxn>
                <a:cxn ang="0">
                  <a:pos x="connsiteX2" y="connsiteY2"/>
                </a:cxn>
              </a:cxnLst>
              <a:rect l="l" t="t" r="r" b="b"/>
              <a:pathLst>
                <a:path w="21221" h="58483">
                  <a:moveTo>
                    <a:pt x="21221" y="0"/>
                  </a:moveTo>
                  <a:cubicBezTo>
                    <a:pt x="13506" y="7210"/>
                    <a:pt x="7572" y="16107"/>
                    <a:pt x="3886" y="26003"/>
                  </a:cubicBezTo>
                  <a:cubicBezTo>
                    <a:pt x="-4782" y="45053"/>
                    <a:pt x="1695" y="54102"/>
                    <a:pt x="16935" y="58484"/>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2" name="Freeform: Shape 250">
              <a:extLst>
                <a:ext uri="{FF2B5EF4-FFF2-40B4-BE49-F238E27FC236}">
                  <a16:creationId xmlns:a16="http://schemas.microsoft.com/office/drawing/2014/main" id="{90DCC39F-739D-74B9-8BD2-1B669D4FAF27}"/>
                </a:ext>
              </a:extLst>
            </p:cNvPr>
            <p:cNvSpPr/>
            <p:nvPr/>
          </p:nvSpPr>
          <p:spPr>
            <a:xfrm>
              <a:off x="4738687" y="5336857"/>
              <a:ext cx="192404" cy="63817"/>
            </a:xfrm>
            <a:custGeom>
              <a:avLst/>
              <a:gdLst>
                <a:gd name="connsiteX0" fmla="*/ 192405 w 192404"/>
                <a:gd name="connsiteY0" fmla="*/ 54769 h 63817"/>
                <a:gd name="connsiteX1" fmla="*/ 186595 w 192404"/>
                <a:gd name="connsiteY1" fmla="*/ 14954 h 63817"/>
                <a:gd name="connsiteX2" fmla="*/ 36671 w 192404"/>
                <a:gd name="connsiteY2" fmla="*/ 7239 h 63817"/>
                <a:gd name="connsiteX3" fmla="*/ 0 w 192404"/>
                <a:gd name="connsiteY3" fmla="*/ 63817 h 63817"/>
                <a:gd name="connsiteX4" fmla="*/ 12668 w 192404"/>
                <a:gd name="connsiteY4" fmla="*/ 58674 h 63817"/>
                <a:gd name="connsiteX5" fmla="*/ 192405 w 192404"/>
                <a:gd name="connsiteY5" fmla="*/ 54769 h 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4" h="63817">
                  <a:moveTo>
                    <a:pt x="192405" y="54769"/>
                  </a:moveTo>
                  <a:cubicBezTo>
                    <a:pt x="190595" y="42767"/>
                    <a:pt x="188500" y="29337"/>
                    <a:pt x="186595" y="14954"/>
                  </a:cubicBezTo>
                  <a:cubicBezTo>
                    <a:pt x="117729" y="-5334"/>
                    <a:pt x="68771" y="-1905"/>
                    <a:pt x="36671" y="7239"/>
                  </a:cubicBezTo>
                  <a:cubicBezTo>
                    <a:pt x="24384" y="26956"/>
                    <a:pt x="11240" y="46958"/>
                    <a:pt x="0" y="63817"/>
                  </a:cubicBezTo>
                  <a:cubicBezTo>
                    <a:pt x="4734" y="63827"/>
                    <a:pt x="9277" y="61979"/>
                    <a:pt x="12668" y="58674"/>
                  </a:cubicBezTo>
                  <a:cubicBezTo>
                    <a:pt x="13240" y="58198"/>
                    <a:pt x="63627" y="11240"/>
                    <a:pt x="192405" y="54769"/>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3" name="Freeform: Shape 251">
              <a:extLst>
                <a:ext uri="{FF2B5EF4-FFF2-40B4-BE49-F238E27FC236}">
                  <a16:creationId xmlns:a16="http://schemas.microsoft.com/office/drawing/2014/main" id="{C1BF1F6D-53EB-2CED-AC6B-4E3CC4895678}"/>
                </a:ext>
              </a:extLst>
            </p:cNvPr>
            <p:cNvSpPr/>
            <p:nvPr/>
          </p:nvSpPr>
          <p:spPr>
            <a:xfrm>
              <a:off x="4457814" y="3494627"/>
              <a:ext cx="1007630" cy="932312"/>
            </a:xfrm>
            <a:custGeom>
              <a:avLst/>
              <a:gdLst>
                <a:gd name="connsiteX0" fmla="*/ 34747 w 1007630"/>
                <a:gd name="connsiteY0" fmla="*/ 108585 h 932312"/>
                <a:gd name="connsiteX1" fmla="*/ 7601 w 1007630"/>
                <a:gd name="connsiteY1" fmla="*/ 425386 h 932312"/>
                <a:gd name="connsiteX2" fmla="*/ 125330 w 1007630"/>
                <a:gd name="connsiteY2" fmla="*/ 878014 h 932312"/>
                <a:gd name="connsiteX3" fmla="*/ 555193 w 1007630"/>
                <a:gd name="connsiteY3" fmla="*/ 932307 h 932312"/>
                <a:gd name="connsiteX4" fmla="*/ 917143 w 1007630"/>
                <a:gd name="connsiteY4" fmla="*/ 873442 h 932312"/>
                <a:gd name="connsiteX5" fmla="*/ 1007631 w 1007630"/>
                <a:gd name="connsiteY5" fmla="*/ 339376 h 932312"/>
                <a:gd name="connsiteX6" fmla="*/ 957815 w 1007630"/>
                <a:gd name="connsiteY6" fmla="*/ 40767 h 932312"/>
                <a:gd name="connsiteX7" fmla="*/ 120567 w 1007630"/>
                <a:gd name="connsiteY7" fmla="*/ 0 h 93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630" h="932312">
                  <a:moveTo>
                    <a:pt x="34747" y="108585"/>
                  </a:moveTo>
                  <a:cubicBezTo>
                    <a:pt x="34747" y="108585"/>
                    <a:pt x="-19545" y="230791"/>
                    <a:pt x="7601" y="425386"/>
                  </a:cubicBezTo>
                  <a:cubicBezTo>
                    <a:pt x="34747" y="619982"/>
                    <a:pt x="125330" y="878014"/>
                    <a:pt x="125330" y="878014"/>
                  </a:cubicBezTo>
                  <a:cubicBezTo>
                    <a:pt x="265700" y="914457"/>
                    <a:pt x="410175" y="932697"/>
                    <a:pt x="555193" y="932307"/>
                  </a:cubicBezTo>
                  <a:cubicBezTo>
                    <a:pt x="799605" y="932307"/>
                    <a:pt x="917143" y="873442"/>
                    <a:pt x="917143" y="873442"/>
                  </a:cubicBezTo>
                  <a:cubicBezTo>
                    <a:pt x="917143" y="873442"/>
                    <a:pt x="1007631" y="529495"/>
                    <a:pt x="1007631" y="339376"/>
                  </a:cubicBezTo>
                  <a:cubicBezTo>
                    <a:pt x="1007631" y="149257"/>
                    <a:pt x="957815" y="40767"/>
                    <a:pt x="957815" y="40767"/>
                  </a:cubicBezTo>
                  <a:cubicBezTo>
                    <a:pt x="957815" y="40767"/>
                    <a:pt x="523380" y="136017"/>
                    <a:pt x="120567" y="0"/>
                  </a:cubicBez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4" name="Freeform: Shape 252">
              <a:extLst>
                <a:ext uri="{FF2B5EF4-FFF2-40B4-BE49-F238E27FC236}">
                  <a16:creationId xmlns:a16="http://schemas.microsoft.com/office/drawing/2014/main" id="{DC67E19C-EB8F-EA01-3591-85D9410A14B4}"/>
                </a:ext>
              </a:extLst>
            </p:cNvPr>
            <p:cNvSpPr/>
            <p:nvPr/>
          </p:nvSpPr>
          <p:spPr>
            <a:xfrm>
              <a:off x="5060537" y="4174140"/>
              <a:ext cx="15430" cy="22193"/>
            </a:xfrm>
            <a:custGeom>
              <a:avLst/>
              <a:gdLst>
                <a:gd name="connsiteX0" fmla="*/ 0 w 15430"/>
                <a:gd name="connsiteY0" fmla="*/ 0 h 22193"/>
                <a:gd name="connsiteX1" fmla="*/ 15431 w 15430"/>
                <a:gd name="connsiteY1" fmla="*/ 22193 h 22193"/>
              </a:gdLst>
              <a:ahLst/>
              <a:cxnLst>
                <a:cxn ang="0">
                  <a:pos x="connsiteX0" y="connsiteY0"/>
                </a:cxn>
                <a:cxn ang="0">
                  <a:pos x="connsiteX1" y="connsiteY1"/>
                </a:cxn>
              </a:cxnLst>
              <a:rect l="l" t="t" r="r" b="b"/>
              <a:pathLst>
                <a:path w="15430" h="22193">
                  <a:moveTo>
                    <a:pt x="0" y="0"/>
                  </a:moveTo>
                  <a:lnTo>
                    <a:pt x="15431" y="22193"/>
                  </a:lnTo>
                </a:path>
              </a:pathLst>
            </a:custGeom>
            <a:ln w="9052" cap="rnd">
              <a:solidFill>
                <a:srgbClr val="78787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5" name="Freeform: Shape 253">
              <a:extLst>
                <a:ext uri="{FF2B5EF4-FFF2-40B4-BE49-F238E27FC236}">
                  <a16:creationId xmlns:a16="http://schemas.microsoft.com/office/drawing/2014/main" id="{97F3E176-30A7-F43F-2D97-279955FC4AF0}"/>
                </a:ext>
              </a:extLst>
            </p:cNvPr>
            <p:cNvSpPr/>
            <p:nvPr/>
          </p:nvSpPr>
          <p:spPr>
            <a:xfrm>
              <a:off x="4865465" y="3894486"/>
              <a:ext cx="176974" cy="253841"/>
            </a:xfrm>
            <a:custGeom>
              <a:avLst/>
              <a:gdLst>
                <a:gd name="connsiteX0" fmla="*/ 0 w 176974"/>
                <a:gd name="connsiteY0" fmla="*/ 0 h 253841"/>
                <a:gd name="connsiteX1" fmla="*/ 176975 w 176974"/>
                <a:gd name="connsiteY1" fmla="*/ 253841 h 253841"/>
              </a:gdLst>
              <a:ahLst/>
              <a:cxnLst>
                <a:cxn ang="0">
                  <a:pos x="connsiteX0" y="connsiteY0"/>
                </a:cxn>
                <a:cxn ang="0">
                  <a:pos x="connsiteX1" y="connsiteY1"/>
                </a:cxn>
              </a:cxnLst>
              <a:rect l="l" t="t" r="r" b="b"/>
              <a:pathLst>
                <a:path w="176974" h="253841">
                  <a:moveTo>
                    <a:pt x="0" y="0"/>
                  </a:moveTo>
                  <a:lnTo>
                    <a:pt x="176975" y="253841"/>
                  </a:lnTo>
                </a:path>
              </a:pathLst>
            </a:custGeom>
            <a:ln w="9052" cap="rnd">
              <a:solidFill>
                <a:srgbClr val="78787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6" name="Freeform: Shape 254">
              <a:extLst>
                <a:ext uri="{FF2B5EF4-FFF2-40B4-BE49-F238E27FC236}">
                  <a16:creationId xmlns:a16="http://schemas.microsoft.com/office/drawing/2014/main" id="{F4D4F130-1F88-13FD-377A-6720D7B6375B}"/>
                </a:ext>
              </a:extLst>
            </p:cNvPr>
            <p:cNvSpPr/>
            <p:nvPr/>
          </p:nvSpPr>
          <p:spPr>
            <a:xfrm>
              <a:off x="5017770" y="4032885"/>
              <a:ext cx="102488" cy="135731"/>
            </a:xfrm>
            <a:custGeom>
              <a:avLst/>
              <a:gdLst>
                <a:gd name="connsiteX0" fmla="*/ 0 w 102488"/>
                <a:gd name="connsiteY0" fmla="*/ 0 h 135731"/>
                <a:gd name="connsiteX1" fmla="*/ 102489 w 102488"/>
                <a:gd name="connsiteY1" fmla="*/ 135731 h 135731"/>
              </a:gdLst>
              <a:ahLst/>
              <a:cxnLst>
                <a:cxn ang="0">
                  <a:pos x="connsiteX0" y="connsiteY0"/>
                </a:cxn>
                <a:cxn ang="0">
                  <a:pos x="connsiteX1" y="connsiteY1"/>
                </a:cxn>
              </a:cxnLst>
              <a:rect l="l" t="t" r="r" b="b"/>
              <a:pathLst>
                <a:path w="102488" h="135731">
                  <a:moveTo>
                    <a:pt x="0" y="0"/>
                  </a:moveTo>
                  <a:lnTo>
                    <a:pt x="102489" y="135731"/>
                  </a:lnTo>
                </a:path>
              </a:pathLst>
            </a:custGeom>
            <a:ln w="9052" cap="rnd">
              <a:solidFill>
                <a:srgbClr val="78787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7" name="Freeform: Shape 255">
              <a:extLst>
                <a:ext uri="{FF2B5EF4-FFF2-40B4-BE49-F238E27FC236}">
                  <a16:creationId xmlns:a16="http://schemas.microsoft.com/office/drawing/2014/main" id="{390B4F5E-5052-E6C2-7728-D5AE98200B1C}"/>
                </a:ext>
              </a:extLst>
            </p:cNvPr>
            <p:cNvSpPr/>
            <p:nvPr/>
          </p:nvSpPr>
          <p:spPr>
            <a:xfrm>
              <a:off x="4724400" y="4392930"/>
              <a:ext cx="598074" cy="32670"/>
            </a:xfrm>
            <a:custGeom>
              <a:avLst/>
              <a:gdLst>
                <a:gd name="connsiteX0" fmla="*/ 0 w 598074"/>
                <a:gd name="connsiteY0" fmla="*/ 11049 h 32670"/>
                <a:gd name="connsiteX1" fmla="*/ 598075 w 598074"/>
                <a:gd name="connsiteY1" fmla="*/ 0 h 32670"/>
              </a:gdLst>
              <a:ahLst/>
              <a:cxnLst>
                <a:cxn ang="0">
                  <a:pos x="connsiteX0" y="connsiteY0"/>
                </a:cxn>
                <a:cxn ang="0">
                  <a:pos x="connsiteX1" y="connsiteY1"/>
                </a:cxn>
              </a:cxnLst>
              <a:rect l="l" t="t" r="r" b="b"/>
              <a:pathLst>
                <a:path w="598074" h="32670">
                  <a:moveTo>
                    <a:pt x="0" y="11049"/>
                  </a:moveTo>
                  <a:cubicBezTo>
                    <a:pt x="0" y="11049"/>
                    <a:pt x="268510" y="66389"/>
                    <a:pt x="598075" y="0"/>
                  </a:cubicBezTo>
                </a:path>
              </a:pathLst>
            </a:custGeom>
            <a:noFill/>
            <a:ln w="9052" cap="rnd">
              <a:solidFill>
                <a:srgbClr val="78787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8" name="Freeform: Shape 256">
              <a:extLst>
                <a:ext uri="{FF2B5EF4-FFF2-40B4-BE49-F238E27FC236}">
                  <a16:creationId xmlns:a16="http://schemas.microsoft.com/office/drawing/2014/main" id="{E099E77A-6B65-855E-85BE-575BDFC8C6E2}"/>
                </a:ext>
              </a:extLst>
            </p:cNvPr>
            <p:cNvSpPr/>
            <p:nvPr/>
          </p:nvSpPr>
          <p:spPr>
            <a:xfrm>
              <a:off x="4528756" y="2612040"/>
              <a:ext cx="891635" cy="1073658"/>
            </a:xfrm>
            <a:custGeom>
              <a:avLst/>
              <a:gdLst>
                <a:gd name="connsiteX0" fmla="*/ 402812 w 891635"/>
                <a:gd name="connsiteY0" fmla="*/ 13621 h 1073658"/>
                <a:gd name="connsiteX1" fmla="*/ 199168 w 891635"/>
                <a:gd name="connsiteY1" fmla="*/ 0 h 1073658"/>
                <a:gd name="connsiteX2" fmla="*/ 176498 w 891635"/>
                <a:gd name="connsiteY2" fmla="*/ 534067 h 1073658"/>
                <a:gd name="connsiteX3" fmla="*/ 49816 w 891635"/>
                <a:gd name="connsiteY3" fmla="*/ 882587 h 1073658"/>
                <a:gd name="connsiteX4" fmla="*/ 0 w 891635"/>
                <a:gd name="connsiteY4" fmla="*/ 977837 h 1073658"/>
                <a:gd name="connsiteX5" fmla="*/ 325850 w 891635"/>
                <a:gd name="connsiteY5" fmla="*/ 1054703 h 1073658"/>
                <a:gd name="connsiteX6" fmla="*/ 728663 w 891635"/>
                <a:gd name="connsiteY6" fmla="*/ 1063752 h 1073658"/>
                <a:gd name="connsiteX7" fmla="*/ 891635 w 891635"/>
                <a:gd name="connsiteY7" fmla="*/ 1014032 h 1073658"/>
                <a:gd name="connsiteX8" fmla="*/ 737711 w 891635"/>
                <a:gd name="connsiteY8" fmla="*/ 407384 h 1073658"/>
                <a:gd name="connsiteX9" fmla="*/ 689039 w 891635"/>
                <a:gd name="connsiteY9" fmla="*/ 33814 h 1073658"/>
                <a:gd name="connsiteX10" fmla="*/ 610648 w 891635"/>
                <a:gd name="connsiteY10" fmla="*/ 24289 h 107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635" h="1073658">
                  <a:moveTo>
                    <a:pt x="402812" y="13621"/>
                  </a:moveTo>
                  <a:lnTo>
                    <a:pt x="199168" y="0"/>
                  </a:lnTo>
                  <a:cubicBezTo>
                    <a:pt x="199168" y="0"/>
                    <a:pt x="248984" y="330422"/>
                    <a:pt x="176498" y="534067"/>
                  </a:cubicBezTo>
                  <a:cubicBezTo>
                    <a:pt x="104013" y="737711"/>
                    <a:pt x="49816" y="882587"/>
                    <a:pt x="49816" y="882587"/>
                  </a:cubicBezTo>
                  <a:lnTo>
                    <a:pt x="0" y="977837"/>
                  </a:lnTo>
                  <a:cubicBezTo>
                    <a:pt x="105517" y="1015165"/>
                    <a:pt x="214770" y="1040940"/>
                    <a:pt x="325850" y="1054703"/>
                  </a:cubicBezTo>
                  <a:cubicBezTo>
                    <a:pt x="493395" y="1072801"/>
                    <a:pt x="647224" y="1081945"/>
                    <a:pt x="728663" y="1063752"/>
                  </a:cubicBezTo>
                  <a:cubicBezTo>
                    <a:pt x="784022" y="1050779"/>
                    <a:pt x="838467" y="1034167"/>
                    <a:pt x="891635" y="1014032"/>
                  </a:cubicBezTo>
                  <a:cubicBezTo>
                    <a:pt x="891635" y="1014032"/>
                    <a:pt x="737711" y="620078"/>
                    <a:pt x="737711" y="407384"/>
                  </a:cubicBezTo>
                  <a:cubicBezTo>
                    <a:pt x="738083" y="281254"/>
                    <a:pt x="721719" y="155639"/>
                    <a:pt x="689039" y="33814"/>
                  </a:cubicBezTo>
                  <a:lnTo>
                    <a:pt x="610648" y="24289"/>
                  </a:ln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9" name="Freeform: Shape 257">
              <a:extLst>
                <a:ext uri="{FF2B5EF4-FFF2-40B4-BE49-F238E27FC236}">
                  <a16:creationId xmlns:a16="http://schemas.microsoft.com/office/drawing/2014/main" id="{07F23927-D295-79F6-087F-C61D71A4BFC0}"/>
                </a:ext>
              </a:extLst>
            </p:cNvPr>
            <p:cNvSpPr/>
            <p:nvPr/>
          </p:nvSpPr>
          <p:spPr>
            <a:xfrm>
              <a:off x="5071776" y="2868549"/>
              <a:ext cx="62674" cy="823817"/>
            </a:xfrm>
            <a:custGeom>
              <a:avLst/>
              <a:gdLst>
                <a:gd name="connsiteX0" fmla="*/ 62675 w 62674"/>
                <a:gd name="connsiteY0" fmla="*/ 0 h 823817"/>
                <a:gd name="connsiteX1" fmla="*/ 0 w 62674"/>
                <a:gd name="connsiteY1" fmla="*/ 816007 h 823817"/>
                <a:gd name="connsiteX2" fmla="*/ 54864 w 62674"/>
                <a:gd name="connsiteY2" fmla="*/ 823817 h 823817"/>
                <a:gd name="connsiteX3" fmla="*/ 62675 w 62674"/>
                <a:gd name="connsiteY3" fmla="*/ 0 h 823817"/>
              </a:gdLst>
              <a:ahLst/>
              <a:cxnLst>
                <a:cxn ang="0">
                  <a:pos x="connsiteX0" y="connsiteY0"/>
                </a:cxn>
                <a:cxn ang="0">
                  <a:pos x="connsiteX1" y="connsiteY1"/>
                </a:cxn>
                <a:cxn ang="0">
                  <a:pos x="connsiteX2" y="connsiteY2"/>
                </a:cxn>
                <a:cxn ang="0">
                  <a:pos x="connsiteX3" y="connsiteY3"/>
                </a:cxn>
              </a:cxnLst>
              <a:rect l="l" t="t" r="r" b="b"/>
              <a:pathLst>
                <a:path w="62674" h="823817">
                  <a:moveTo>
                    <a:pt x="62675" y="0"/>
                  </a:moveTo>
                  <a:lnTo>
                    <a:pt x="0" y="816007"/>
                  </a:lnTo>
                  <a:lnTo>
                    <a:pt x="54864" y="823817"/>
                  </a:lnTo>
                  <a:lnTo>
                    <a:pt x="62675" y="0"/>
                  </a:ln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 name="Freeform: Shape 258">
              <a:extLst>
                <a:ext uri="{FF2B5EF4-FFF2-40B4-BE49-F238E27FC236}">
                  <a16:creationId xmlns:a16="http://schemas.microsoft.com/office/drawing/2014/main" id="{D65D9559-EF76-691E-C69D-B64D0BAEA10E}"/>
                </a:ext>
              </a:extLst>
            </p:cNvPr>
            <p:cNvSpPr/>
            <p:nvPr/>
          </p:nvSpPr>
          <p:spPr>
            <a:xfrm>
              <a:off x="4821736" y="2397061"/>
              <a:ext cx="356529" cy="504138"/>
            </a:xfrm>
            <a:custGeom>
              <a:avLst/>
              <a:gdLst>
                <a:gd name="connsiteX0" fmla="*/ 96307 w 356529"/>
                <a:gd name="connsiteY0" fmla="*/ 0 h 504138"/>
                <a:gd name="connsiteX1" fmla="*/ 94307 w 356529"/>
                <a:gd name="connsiteY1" fmla="*/ 179927 h 504138"/>
                <a:gd name="connsiteX2" fmla="*/ 51063 w 356529"/>
                <a:gd name="connsiteY2" fmla="*/ 219551 h 504138"/>
                <a:gd name="connsiteX3" fmla="*/ 1247 w 356529"/>
                <a:gd name="connsiteY3" fmla="*/ 244412 h 504138"/>
                <a:gd name="connsiteX4" fmla="*/ 41919 w 356529"/>
                <a:gd name="connsiteY4" fmla="*/ 425387 h 504138"/>
                <a:gd name="connsiteX5" fmla="*/ 286331 w 356529"/>
                <a:gd name="connsiteY5" fmla="*/ 484251 h 504138"/>
                <a:gd name="connsiteX6" fmla="*/ 356530 w 356529"/>
                <a:gd name="connsiteY6" fmla="*/ 258889 h 504138"/>
                <a:gd name="connsiteX7" fmla="*/ 317668 w 356529"/>
                <a:gd name="connsiteY7" fmla="*/ 239839 h 504138"/>
                <a:gd name="connsiteX8" fmla="*/ 285092 w 356529"/>
                <a:gd name="connsiteY8" fmla="*/ 185547 h 504138"/>
                <a:gd name="connsiteX9" fmla="*/ 290903 w 356529"/>
                <a:gd name="connsiteY9" fmla="*/ 77248 h 504138"/>
                <a:gd name="connsiteX10" fmla="*/ 96307 w 356529"/>
                <a:gd name="connsiteY10" fmla="*/ 0 h 5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529" h="504138">
                  <a:moveTo>
                    <a:pt x="96307" y="0"/>
                  </a:moveTo>
                  <a:cubicBezTo>
                    <a:pt x="105832" y="15335"/>
                    <a:pt x="95735" y="152400"/>
                    <a:pt x="94307" y="179927"/>
                  </a:cubicBezTo>
                  <a:cubicBezTo>
                    <a:pt x="92878" y="207454"/>
                    <a:pt x="80591" y="227552"/>
                    <a:pt x="51063" y="219551"/>
                  </a:cubicBezTo>
                  <a:cubicBezTo>
                    <a:pt x="-12469" y="201644"/>
                    <a:pt x="1247" y="244412"/>
                    <a:pt x="1247" y="244412"/>
                  </a:cubicBezTo>
                  <a:cubicBezTo>
                    <a:pt x="1247" y="244412"/>
                    <a:pt x="-7801" y="344043"/>
                    <a:pt x="41919" y="425387"/>
                  </a:cubicBezTo>
                  <a:cubicBezTo>
                    <a:pt x="91640" y="506730"/>
                    <a:pt x="225275" y="522637"/>
                    <a:pt x="286331" y="484251"/>
                  </a:cubicBezTo>
                  <a:cubicBezTo>
                    <a:pt x="347386" y="445865"/>
                    <a:pt x="356530" y="258889"/>
                    <a:pt x="356530" y="258889"/>
                  </a:cubicBezTo>
                  <a:lnTo>
                    <a:pt x="317668" y="239839"/>
                  </a:lnTo>
                  <a:cubicBezTo>
                    <a:pt x="297189" y="229600"/>
                    <a:pt x="284492" y="208436"/>
                    <a:pt x="285092" y="185547"/>
                  </a:cubicBezTo>
                  <a:lnTo>
                    <a:pt x="290903" y="77248"/>
                  </a:lnTo>
                  <a:cubicBezTo>
                    <a:pt x="290903" y="77248"/>
                    <a:pt x="157362" y="95059"/>
                    <a:pt x="96307" y="0"/>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1" name="Freeform: Shape 259">
              <a:extLst>
                <a:ext uri="{FF2B5EF4-FFF2-40B4-BE49-F238E27FC236}">
                  <a16:creationId xmlns:a16="http://schemas.microsoft.com/office/drawing/2014/main" id="{58BEB9EE-2036-C23F-B9D0-6F35B55DF5D2}"/>
                </a:ext>
              </a:extLst>
            </p:cNvPr>
            <p:cNvSpPr/>
            <p:nvPr/>
          </p:nvSpPr>
          <p:spPr>
            <a:xfrm>
              <a:off x="4916519" y="2397061"/>
              <a:ext cx="196119" cy="200019"/>
            </a:xfrm>
            <a:custGeom>
              <a:avLst/>
              <a:gdLst>
                <a:gd name="connsiteX0" fmla="*/ 196120 w 196119"/>
                <a:gd name="connsiteY0" fmla="*/ 76962 h 200019"/>
                <a:gd name="connsiteX1" fmla="*/ 1524 w 196119"/>
                <a:gd name="connsiteY1" fmla="*/ 0 h 200019"/>
                <a:gd name="connsiteX2" fmla="*/ 0 w 196119"/>
                <a:gd name="connsiteY2" fmla="*/ 170593 h 200019"/>
                <a:gd name="connsiteX3" fmla="*/ 62103 w 196119"/>
                <a:gd name="connsiteY3" fmla="*/ 199168 h 200019"/>
                <a:gd name="connsiteX4" fmla="*/ 191643 w 196119"/>
                <a:gd name="connsiteY4" fmla="*/ 161734 h 20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19" h="200019">
                  <a:moveTo>
                    <a:pt x="196120" y="76962"/>
                  </a:moveTo>
                  <a:cubicBezTo>
                    <a:pt x="196120" y="76962"/>
                    <a:pt x="62770" y="95059"/>
                    <a:pt x="1524" y="0"/>
                  </a:cubicBezTo>
                  <a:cubicBezTo>
                    <a:pt x="10477" y="14097"/>
                    <a:pt x="2572" y="129730"/>
                    <a:pt x="0" y="170593"/>
                  </a:cubicBezTo>
                  <a:cubicBezTo>
                    <a:pt x="17926" y="185261"/>
                    <a:pt x="39300" y="195101"/>
                    <a:pt x="62103" y="199168"/>
                  </a:cubicBezTo>
                  <a:cubicBezTo>
                    <a:pt x="107156" y="204311"/>
                    <a:pt x="154400" y="185452"/>
                    <a:pt x="191643" y="161734"/>
                  </a:cubicBez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2" name="Freeform: Shape 260">
              <a:extLst>
                <a:ext uri="{FF2B5EF4-FFF2-40B4-BE49-F238E27FC236}">
                  <a16:creationId xmlns:a16="http://schemas.microsoft.com/office/drawing/2014/main" id="{D21F2331-0BAB-E6B7-5121-04974FA2D3D1}"/>
                </a:ext>
              </a:extLst>
            </p:cNvPr>
            <p:cNvSpPr/>
            <p:nvPr/>
          </p:nvSpPr>
          <p:spPr>
            <a:xfrm>
              <a:off x="4174742" y="2602744"/>
              <a:ext cx="732252" cy="1206398"/>
            </a:xfrm>
            <a:custGeom>
              <a:avLst/>
              <a:gdLst>
                <a:gd name="connsiteX0" fmla="*/ 723013 w 732252"/>
                <a:gd name="connsiteY0" fmla="*/ 7106 h 1206398"/>
                <a:gd name="connsiteX1" fmla="*/ 507938 w 732252"/>
                <a:gd name="connsiteY1" fmla="*/ 343 h 1206398"/>
                <a:gd name="connsiteX2" fmla="*/ 317438 w 732252"/>
                <a:gd name="connsiteY2" fmla="*/ 27585 h 1206398"/>
                <a:gd name="connsiteX3" fmla="*/ 11972 w 732252"/>
                <a:gd name="connsiteY3" fmla="*/ 319431 h 1206398"/>
                <a:gd name="connsiteX4" fmla="*/ 77218 w 732252"/>
                <a:gd name="connsiteY4" fmla="*/ 406013 h 1206398"/>
                <a:gd name="connsiteX5" fmla="*/ 376303 w 732252"/>
                <a:gd name="connsiteY5" fmla="*/ 346577 h 1206398"/>
                <a:gd name="connsiteX6" fmla="*/ 444883 w 732252"/>
                <a:gd name="connsiteY6" fmla="*/ 631660 h 1206398"/>
                <a:gd name="connsiteX7" fmla="*/ 329440 w 732252"/>
                <a:gd name="connsiteY7" fmla="*/ 932650 h 1206398"/>
                <a:gd name="connsiteX8" fmla="*/ 279624 w 732252"/>
                <a:gd name="connsiteY8" fmla="*/ 1047998 h 1206398"/>
                <a:gd name="connsiteX9" fmla="*/ 476506 w 732252"/>
                <a:gd name="connsiteY9" fmla="*/ 1170204 h 1206398"/>
                <a:gd name="connsiteX10" fmla="*/ 732252 w 732252"/>
                <a:gd name="connsiteY10" fmla="*/ 1206399 h 1206398"/>
                <a:gd name="connsiteX11" fmla="*/ 709583 w 732252"/>
                <a:gd name="connsiteY11" fmla="*/ 697287 h 120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252" h="1206398">
                  <a:moveTo>
                    <a:pt x="723013" y="7106"/>
                  </a:moveTo>
                  <a:cubicBezTo>
                    <a:pt x="723013" y="7106"/>
                    <a:pt x="609761" y="2629"/>
                    <a:pt x="507938" y="343"/>
                  </a:cubicBezTo>
                  <a:cubicBezTo>
                    <a:pt x="406116" y="-1943"/>
                    <a:pt x="356300" y="7201"/>
                    <a:pt x="317438" y="27585"/>
                  </a:cubicBezTo>
                  <a:cubicBezTo>
                    <a:pt x="278576" y="47968"/>
                    <a:pt x="27783" y="280950"/>
                    <a:pt x="11972" y="319431"/>
                  </a:cubicBezTo>
                  <a:cubicBezTo>
                    <a:pt x="-3840" y="357912"/>
                    <a:pt x="-20128" y="403727"/>
                    <a:pt x="77218" y="406013"/>
                  </a:cubicBezTo>
                  <a:cubicBezTo>
                    <a:pt x="174563" y="408299"/>
                    <a:pt x="376303" y="346577"/>
                    <a:pt x="376303" y="346577"/>
                  </a:cubicBezTo>
                  <a:cubicBezTo>
                    <a:pt x="376303" y="346577"/>
                    <a:pt x="451360" y="543363"/>
                    <a:pt x="444883" y="631660"/>
                  </a:cubicBezTo>
                  <a:cubicBezTo>
                    <a:pt x="438406" y="719957"/>
                    <a:pt x="379256" y="853402"/>
                    <a:pt x="329440" y="932650"/>
                  </a:cubicBezTo>
                  <a:cubicBezTo>
                    <a:pt x="279624" y="1011898"/>
                    <a:pt x="279624" y="1047998"/>
                    <a:pt x="279624" y="1047998"/>
                  </a:cubicBezTo>
                  <a:cubicBezTo>
                    <a:pt x="279624" y="1047998"/>
                    <a:pt x="334012" y="1136295"/>
                    <a:pt x="476506" y="1170204"/>
                  </a:cubicBezTo>
                  <a:cubicBezTo>
                    <a:pt x="560393" y="1190444"/>
                    <a:pt x="646041" y="1202560"/>
                    <a:pt x="732252" y="1206399"/>
                  </a:cubicBezTo>
                  <a:lnTo>
                    <a:pt x="709583" y="697287"/>
                  </a:lnTo>
                  <a:close/>
                </a:path>
              </a:pathLst>
            </a:custGeom>
            <a:solidFill>
              <a:srgbClr val="E3E9E9"/>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3" name="Freeform: Shape 261">
              <a:extLst>
                <a:ext uri="{FF2B5EF4-FFF2-40B4-BE49-F238E27FC236}">
                  <a16:creationId xmlns:a16="http://schemas.microsoft.com/office/drawing/2014/main" id="{52D21880-052A-C59B-C5F9-67F23AEB3C96}"/>
                </a:ext>
              </a:extLst>
            </p:cNvPr>
            <p:cNvSpPr/>
            <p:nvPr/>
          </p:nvSpPr>
          <p:spPr>
            <a:xfrm>
              <a:off x="4497609" y="2846832"/>
              <a:ext cx="53816" cy="102393"/>
            </a:xfrm>
            <a:custGeom>
              <a:avLst/>
              <a:gdLst>
                <a:gd name="connsiteX0" fmla="*/ 17717 w 53816"/>
                <a:gd name="connsiteY0" fmla="*/ 0 h 102393"/>
                <a:gd name="connsiteX1" fmla="*/ 53816 w 53816"/>
                <a:gd name="connsiteY1" fmla="*/ 102394 h 102393"/>
                <a:gd name="connsiteX2" fmla="*/ 0 w 53816"/>
                <a:gd name="connsiteY2" fmla="*/ 35338 h 102393"/>
              </a:gdLst>
              <a:ahLst/>
              <a:cxnLst>
                <a:cxn ang="0">
                  <a:pos x="connsiteX0" y="connsiteY0"/>
                </a:cxn>
                <a:cxn ang="0">
                  <a:pos x="connsiteX1" y="connsiteY1"/>
                </a:cxn>
                <a:cxn ang="0">
                  <a:pos x="connsiteX2" y="connsiteY2"/>
                </a:cxn>
              </a:cxnLst>
              <a:rect l="l" t="t" r="r" b="b"/>
              <a:pathLst>
                <a:path w="53816" h="102393">
                  <a:moveTo>
                    <a:pt x="17717" y="0"/>
                  </a:moveTo>
                  <a:lnTo>
                    <a:pt x="53816" y="102394"/>
                  </a:lnTo>
                  <a:lnTo>
                    <a:pt x="0" y="35338"/>
                  </a:ln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4" name="Freeform: Shape 262">
              <a:extLst>
                <a:ext uri="{FF2B5EF4-FFF2-40B4-BE49-F238E27FC236}">
                  <a16:creationId xmlns:a16="http://schemas.microsoft.com/office/drawing/2014/main" id="{2DC04155-4E73-74A6-7818-045F46278D2D}"/>
                </a:ext>
              </a:extLst>
            </p:cNvPr>
            <p:cNvSpPr/>
            <p:nvPr/>
          </p:nvSpPr>
          <p:spPr>
            <a:xfrm>
              <a:off x="4183475" y="2842926"/>
              <a:ext cx="281939" cy="165734"/>
            </a:xfrm>
            <a:custGeom>
              <a:avLst/>
              <a:gdLst>
                <a:gd name="connsiteX0" fmla="*/ 281940 w 281939"/>
                <a:gd name="connsiteY0" fmla="*/ 0 h 165734"/>
                <a:gd name="connsiteX1" fmla="*/ 0 w 281939"/>
                <a:gd name="connsiteY1" fmla="*/ 146113 h 165734"/>
                <a:gd name="connsiteX2" fmla="*/ 68866 w 281939"/>
                <a:gd name="connsiteY2" fmla="*/ 165735 h 165734"/>
                <a:gd name="connsiteX3" fmla="*/ 162116 w 281939"/>
                <a:gd name="connsiteY3" fmla="*/ 156210 h 165734"/>
              </a:gdLst>
              <a:ahLst/>
              <a:cxnLst>
                <a:cxn ang="0">
                  <a:pos x="connsiteX0" y="connsiteY0"/>
                </a:cxn>
                <a:cxn ang="0">
                  <a:pos x="connsiteX1" y="connsiteY1"/>
                </a:cxn>
                <a:cxn ang="0">
                  <a:pos x="connsiteX2" y="connsiteY2"/>
                </a:cxn>
                <a:cxn ang="0">
                  <a:pos x="connsiteX3" y="connsiteY3"/>
                </a:cxn>
              </a:cxnLst>
              <a:rect l="l" t="t" r="r" b="b"/>
              <a:pathLst>
                <a:path w="281939" h="165734">
                  <a:moveTo>
                    <a:pt x="281940" y="0"/>
                  </a:moveTo>
                  <a:lnTo>
                    <a:pt x="0" y="146113"/>
                  </a:lnTo>
                  <a:cubicBezTo>
                    <a:pt x="10192" y="157353"/>
                    <a:pt x="30861" y="165163"/>
                    <a:pt x="68866" y="165735"/>
                  </a:cubicBezTo>
                  <a:cubicBezTo>
                    <a:pt x="100173" y="165392"/>
                    <a:pt x="131385" y="162211"/>
                    <a:pt x="162116" y="156210"/>
                  </a:cubicBez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5" name="Freeform: Shape 263">
              <a:extLst>
                <a:ext uri="{FF2B5EF4-FFF2-40B4-BE49-F238E27FC236}">
                  <a16:creationId xmlns:a16="http://schemas.microsoft.com/office/drawing/2014/main" id="{166868A9-852C-3E90-672D-36C086634667}"/>
                </a:ext>
              </a:extLst>
            </p:cNvPr>
            <p:cNvSpPr/>
            <p:nvPr/>
          </p:nvSpPr>
          <p:spPr>
            <a:xfrm>
              <a:off x="4807267" y="2609278"/>
              <a:ext cx="90487" cy="706945"/>
            </a:xfrm>
            <a:custGeom>
              <a:avLst/>
              <a:gdLst>
                <a:gd name="connsiteX0" fmla="*/ 0 w 90487"/>
                <a:gd name="connsiteY0" fmla="*/ 0 h 706945"/>
                <a:gd name="connsiteX1" fmla="*/ 11144 w 90487"/>
                <a:gd name="connsiteY1" fmla="*/ 423672 h 706945"/>
                <a:gd name="connsiteX2" fmla="*/ 77819 w 90487"/>
                <a:gd name="connsiteY2" fmla="*/ 706946 h 706945"/>
                <a:gd name="connsiteX3" fmla="*/ 77057 w 90487"/>
                <a:gd name="connsiteY3" fmla="*/ 690753 h 706945"/>
                <a:gd name="connsiteX4" fmla="*/ 90488 w 90487"/>
                <a:gd name="connsiteY4" fmla="*/ 571 h 706945"/>
                <a:gd name="connsiteX5" fmla="*/ 0 w 90487"/>
                <a:gd name="connsiteY5" fmla="*/ 0 h 70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 h="706945">
                  <a:moveTo>
                    <a:pt x="0" y="0"/>
                  </a:moveTo>
                  <a:cubicBezTo>
                    <a:pt x="0" y="66675"/>
                    <a:pt x="0" y="305371"/>
                    <a:pt x="11144" y="423672"/>
                  </a:cubicBezTo>
                  <a:cubicBezTo>
                    <a:pt x="20669" y="523113"/>
                    <a:pt x="57722" y="645890"/>
                    <a:pt x="77819" y="706946"/>
                  </a:cubicBezTo>
                  <a:lnTo>
                    <a:pt x="77057" y="690753"/>
                  </a:lnTo>
                  <a:lnTo>
                    <a:pt x="90488" y="571"/>
                  </a:lnTo>
                  <a:cubicBezTo>
                    <a:pt x="90488" y="571"/>
                    <a:pt x="52197" y="571"/>
                    <a:pt x="0" y="0"/>
                  </a:cubicBezTo>
                  <a:close/>
                </a:path>
              </a:pathLst>
            </a:custGeom>
            <a:solidFill>
              <a:srgbClr val="E3E9E9"/>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6" name="Freeform: Shape 264">
              <a:extLst>
                <a:ext uri="{FF2B5EF4-FFF2-40B4-BE49-F238E27FC236}">
                  <a16:creationId xmlns:a16="http://schemas.microsoft.com/office/drawing/2014/main" id="{E5CEE635-2FE7-23D0-C9E5-41AC6D72D93A}"/>
                </a:ext>
              </a:extLst>
            </p:cNvPr>
            <p:cNvSpPr/>
            <p:nvPr/>
          </p:nvSpPr>
          <p:spPr>
            <a:xfrm>
              <a:off x="5089969" y="2636615"/>
              <a:ext cx="687980" cy="1179290"/>
            </a:xfrm>
            <a:custGeom>
              <a:avLst/>
              <a:gdLst>
                <a:gd name="connsiteX0" fmla="*/ 49435 w 687980"/>
                <a:gd name="connsiteY0" fmla="*/ 0 h 1179290"/>
                <a:gd name="connsiteX1" fmla="*/ 29432 w 687980"/>
                <a:gd name="connsiteY1" fmla="*/ 595503 h 1179290"/>
                <a:gd name="connsiteX2" fmla="*/ 0 w 687980"/>
                <a:gd name="connsiteY2" fmla="*/ 1179290 h 1179290"/>
                <a:gd name="connsiteX3" fmla="*/ 208217 w 687980"/>
                <a:gd name="connsiteY3" fmla="*/ 1131665 h 1179290"/>
                <a:gd name="connsiteX4" fmla="*/ 389192 w 687980"/>
                <a:gd name="connsiteY4" fmla="*/ 1018508 h 1179290"/>
                <a:gd name="connsiteX5" fmla="*/ 357473 w 687980"/>
                <a:gd name="connsiteY5" fmla="*/ 887254 h 1179290"/>
                <a:gd name="connsiteX6" fmla="*/ 300895 w 687980"/>
                <a:gd name="connsiteY6" fmla="*/ 688086 h 1179290"/>
                <a:gd name="connsiteX7" fmla="*/ 298609 w 687980"/>
                <a:gd name="connsiteY7" fmla="*/ 570452 h 1179290"/>
                <a:gd name="connsiteX8" fmla="*/ 438912 w 687980"/>
                <a:gd name="connsiteY8" fmla="*/ 667703 h 1179290"/>
                <a:gd name="connsiteX9" fmla="*/ 687896 w 687980"/>
                <a:gd name="connsiteY9" fmla="*/ 703898 h 1179290"/>
                <a:gd name="connsiteX10" fmla="*/ 447961 w 687980"/>
                <a:gd name="connsiteY10" fmla="*/ 219646 h 1179290"/>
                <a:gd name="connsiteX11" fmla="*/ 232981 w 687980"/>
                <a:gd name="connsiteY11" fmla="*/ 26003 h 1179290"/>
                <a:gd name="connsiteX12" fmla="*/ 49435 w 687980"/>
                <a:gd name="connsiteY12" fmla="*/ 0 h 117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980" h="1179290">
                  <a:moveTo>
                    <a:pt x="49435" y="0"/>
                  </a:moveTo>
                  <a:cubicBezTo>
                    <a:pt x="49435" y="0"/>
                    <a:pt x="34004" y="520827"/>
                    <a:pt x="29432" y="595503"/>
                  </a:cubicBezTo>
                  <a:cubicBezTo>
                    <a:pt x="24860" y="670179"/>
                    <a:pt x="0" y="1179290"/>
                    <a:pt x="0" y="1179290"/>
                  </a:cubicBezTo>
                  <a:cubicBezTo>
                    <a:pt x="72095" y="1179205"/>
                    <a:pt x="143256" y="1162926"/>
                    <a:pt x="208217" y="1131665"/>
                  </a:cubicBezTo>
                  <a:cubicBezTo>
                    <a:pt x="316801" y="1079564"/>
                    <a:pt x="375666" y="1041082"/>
                    <a:pt x="389192" y="1018508"/>
                  </a:cubicBezTo>
                  <a:cubicBezTo>
                    <a:pt x="402717" y="995934"/>
                    <a:pt x="377857" y="952881"/>
                    <a:pt x="357473" y="887254"/>
                  </a:cubicBezTo>
                  <a:cubicBezTo>
                    <a:pt x="337090" y="821627"/>
                    <a:pt x="307657" y="721995"/>
                    <a:pt x="300895" y="688086"/>
                  </a:cubicBezTo>
                  <a:cubicBezTo>
                    <a:pt x="294132" y="654177"/>
                    <a:pt x="298609" y="570452"/>
                    <a:pt x="298609" y="570452"/>
                  </a:cubicBezTo>
                  <a:cubicBezTo>
                    <a:pt x="298609" y="570452"/>
                    <a:pt x="407289" y="676751"/>
                    <a:pt x="438912" y="667703"/>
                  </a:cubicBezTo>
                  <a:cubicBezTo>
                    <a:pt x="470535" y="658654"/>
                    <a:pt x="683323" y="719804"/>
                    <a:pt x="687896" y="703898"/>
                  </a:cubicBezTo>
                  <a:cubicBezTo>
                    <a:pt x="692468" y="687991"/>
                    <a:pt x="511302" y="362236"/>
                    <a:pt x="447961" y="219646"/>
                  </a:cubicBezTo>
                  <a:cubicBezTo>
                    <a:pt x="384619" y="77057"/>
                    <a:pt x="294132" y="39624"/>
                    <a:pt x="232981" y="26003"/>
                  </a:cubicBezTo>
                  <a:cubicBezTo>
                    <a:pt x="171831" y="12383"/>
                    <a:pt x="49435" y="0"/>
                    <a:pt x="49435" y="0"/>
                  </a:cubicBezTo>
                  <a:close/>
                </a:path>
              </a:pathLst>
            </a:custGeom>
            <a:solidFill>
              <a:srgbClr val="E3E9E9"/>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7" name="Freeform: Shape 265">
              <a:extLst>
                <a:ext uri="{FF2B5EF4-FFF2-40B4-BE49-F238E27FC236}">
                  <a16:creationId xmlns:a16="http://schemas.microsoft.com/office/drawing/2014/main" id="{2757E153-3AC4-AFD4-98A1-1E43CAB30F08}"/>
                </a:ext>
              </a:extLst>
            </p:cNvPr>
            <p:cNvSpPr/>
            <p:nvPr/>
          </p:nvSpPr>
          <p:spPr>
            <a:xfrm>
              <a:off x="5113020" y="2636329"/>
              <a:ext cx="104775" cy="716661"/>
            </a:xfrm>
            <a:custGeom>
              <a:avLst/>
              <a:gdLst>
                <a:gd name="connsiteX0" fmla="*/ 104775 w 104775"/>
                <a:gd name="connsiteY0" fmla="*/ 9525 h 716661"/>
                <a:gd name="connsiteX1" fmla="*/ 26384 w 104775"/>
                <a:gd name="connsiteY1" fmla="*/ 0 h 716661"/>
                <a:gd name="connsiteX2" fmla="*/ 6382 w 104775"/>
                <a:gd name="connsiteY2" fmla="*/ 595503 h 716661"/>
                <a:gd name="connsiteX3" fmla="*/ 0 w 104775"/>
                <a:gd name="connsiteY3" fmla="*/ 716661 h 716661"/>
                <a:gd name="connsiteX4" fmla="*/ 81058 w 104775"/>
                <a:gd name="connsiteY4" fmla="*/ 405384 h 716661"/>
                <a:gd name="connsiteX5" fmla="*/ 104775 w 104775"/>
                <a:gd name="connsiteY5" fmla="*/ 9525 h 71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716661">
                  <a:moveTo>
                    <a:pt x="104775" y="9525"/>
                  </a:moveTo>
                  <a:cubicBezTo>
                    <a:pt x="62198" y="4000"/>
                    <a:pt x="26384" y="0"/>
                    <a:pt x="26384" y="0"/>
                  </a:cubicBezTo>
                  <a:cubicBezTo>
                    <a:pt x="26384" y="0"/>
                    <a:pt x="10954" y="520827"/>
                    <a:pt x="6382" y="595503"/>
                  </a:cubicBezTo>
                  <a:cubicBezTo>
                    <a:pt x="5239" y="613982"/>
                    <a:pt x="2858" y="659130"/>
                    <a:pt x="0" y="716661"/>
                  </a:cubicBezTo>
                  <a:cubicBezTo>
                    <a:pt x="20193" y="654939"/>
                    <a:pt x="66675" y="505682"/>
                    <a:pt x="81058" y="405384"/>
                  </a:cubicBezTo>
                  <a:cubicBezTo>
                    <a:pt x="95345" y="303752"/>
                    <a:pt x="101727" y="86868"/>
                    <a:pt x="104775" y="9525"/>
                  </a:cubicBezTo>
                  <a:close/>
                </a:path>
              </a:pathLst>
            </a:custGeom>
            <a:solidFill>
              <a:srgbClr val="E3E9E9"/>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8" name="Freeform: Shape 266">
              <a:extLst>
                <a:ext uri="{FF2B5EF4-FFF2-40B4-BE49-F238E27FC236}">
                  <a16:creationId xmlns:a16="http://schemas.microsoft.com/office/drawing/2014/main" id="{726265A5-AA23-CDE0-83EB-76BD352C0431}"/>
                </a:ext>
              </a:extLst>
            </p:cNvPr>
            <p:cNvSpPr/>
            <p:nvPr/>
          </p:nvSpPr>
          <p:spPr>
            <a:xfrm>
              <a:off x="5126164" y="2779490"/>
              <a:ext cx="196881" cy="534066"/>
            </a:xfrm>
            <a:custGeom>
              <a:avLst/>
              <a:gdLst>
                <a:gd name="connsiteX0" fmla="*/ 162973 w 196881"/>
                <a:gd name="connsiteY0" fmla="*/ 0 h 534066"/>
                <a:gd name="connsiteX1" fmla="*/ 0 w 196881"/>
                <a:gd name="connsiteY1" fmla="*/ 513779 h 534066"/>
                <a:gd name="connsiteX2" fmla="*/ 27146 w 196881"/>
                <a:gd name="connsiteY2" fmla="*/ 534067 h 534066"/>
                <a:gd name="connsiteX3" fmla="*/ 196882 w 196881"/>
                <a:gd name="connsiteY3" fmla="*/ 15907 h 534066"/>
                <a:gd name="connsiteX4" fmla="*/ 162973 w 196881"/>
                <a:gd name="connsiteY4" fmla="*/ 0 h 53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81" h="534066">
                  <a:moveTo>
                    <a:pt x="162973" y="0"/>
                  </a:moveTo>
                  <a:lnTo>
                    <a:pt x="0" y="513779"/>
                  </a:lnTo>
                  <a:lnTo>
                    <a:pt x="27146" y="534067"/>
                  </a:lnTo>
                  <a:lnTo>
                    <a:pt x="196882" y="15907"/>
                  </a:lnTo>
                  <a:lnTo>
                    <a:pt x="162973" y="0"/>
                  </a:ln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9" name="Freeform: Shape 267">
              <a:extLst>
                <a:ext uri="{FF2B5EF4-FFF2-40B4-BE49-F238E27FC236}">
                  <a16:creationId xmlns:a16="http://schemas.microsoft.com/office/drawing/2014/main" id="{E366B2D7-428E-9F1D-4C67-7FA79A5F1CAD}"/>
                </a:ext>
              </a:extLst>
            </p:cNvPr>
            <p:cNvSpPr/>
            <p:nvPr/>
          </p:nvSpPr>
          <p:spPr>
            <a:xfrm>
              <a:off x="5153310" y="2795396"/>
              <a:ext cx="479774" cy="572547"/>
            </a:xfrm>
            <a:custGeom>
              <a:avLst/>
              <a:gdLst>
                <a:gd name="connsiteX0" fmla="*/ 169736 w 479774"/>
                <a:gd name="connsiteY0" fmla="*/ 0 h 572547"/>
                <a:gd name="connsiteX1" fmla="*/ 479774 w 479774"/>
                <a:gd name="connsiteY1" fmla="*/ 113157 h 572547"/>
                <a:gd name="connsiteX2" fmla="*/ 300990 w 479774"/>
                <a:gd name="connsiteY2" fmla="*/ 572548 h 572547"/>
                <a:gd name="connsiteX3" fmla="*/ 0 w 479774"/>
                <a:gd name="connsiteY3" fmla="*/ 518160 h 572547"/>
                <a:gd name="connsiteX4" fmla="*/ 169736 w 479774"/>
                <a:gd name="connsiteY4" fmla="*/ 0 h 57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774" h="572547">
                  <a:moveTo>
                    <a:pt x="169736" y="0"/>
                  </a:moveTo>
                  <a:lnTo>
                    <a:pt x="479774" y="113157"/>
                  </a:lnTo>
                  <a:lnTo>
                    <a:pt x="300990" y="572548"/>
                  </a:lnTo>
                  <a:lnTo>
                    <a:pt x="0" y="518160"/>
                  </a:lnTo>
                  <a:lnTo>
                    <a:pt x="169736" y="0"/>
                  </a:ln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0" name="Freeform: Shape 268">
              <a:extLst>
                <a:ext uri="{FF2B5EF4-FFF2-40B4-BE49-F238E27FC236}">
                  <a16:creationId xmlns:a16="http://schemas.microsoft.com/office/drawing/2014/main" id="{FFBA0248-50BE-4A04-E1B9-D6532D4AFAE8}"/>
                </a:ext>
              </a:extLst>
            </p:cNvPr>
            <p:cNvSpPr/>
            <p:nvPr/>
          </p:nvSpPr>
          <p:spPr>
            <a:xfrm>
              <a:off x="5139785" y="2856452"/>
              <a:ext cx="196881" cy="534066"/>
            </a:xfrm>
            <a:custGeom>
              <a:avLst/>
              <a:gdLst>
                <a:gd name="connsiteX0" fmla="*/ 162878 w 196881"/>
                <a:gd name="connsiteY0" fmla="*/ 0 h 534066"/>
                <a:gd name="connsiteX1" fmla="*/ 0 w 196881"/>
                <a:gd name="connsiteY1" fmla="*/ 513683 h 534066"/>
                <a:gd name="connsiteX2" fmla="*/ 27146 w 196881"/>
                <a:gd name="connsiteY2" fmla="*/ 534067 h 534066"/>
                <a:gd name="connsiteX3" fmla="*/ 196882 w 196881"/>
                <a:gd name="connsiteY3" fmla="*/ 15907 h 534066"/>
                <a:gd name="connsiteX4" fmla="*/ 162878 w 196881"/>
                <a:gd name="connsiteY4" fmla="*/ 0 h 53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81" h="534066">
                  <a:moveTo>
                    <a:pt x="162878" y="0"/>
                  </a:moveTo>
                  <a:lnTo>
                    <a:pt x="0" y="513683"/>
                  </a:lnTo>
                  <a:lnTo>
                    <a:pt x="27146" y="534067"/>
                  </a:lnTo>
                  <a:lnTo>
                    <a:pt x="196882" y="15907"/>
                  </a:lnTo>
                  <a:lnTo>
                    <a:pt x="162878" y="0"/>
                  </a:lnTo>
                  <a:close/>
                </a:path>
              </a:pathLst>
            </a:custGeom>
            <a:solidFill>
              <a:srgbClr val="263238"/>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1" name="Freeform: Shape 269">
              <a:extLst>
                <a:ext uri="{FF2B5EF4-FFF2-40B4-BE49-F238E27FC236}">
                  <a16:creationId xmlns:a16="http://schemas.microsoft.com/office/drawing/2014/main" id="{29EB807E-D143-C7CE-3AC8-188AB78F32F4}"/>
                </a:ext>
              </a:extLst>
            </p:cNvPr>
            <p:cNvSpPr/>
            <p:nvPr/>
          </p:nvSpPr>
          <p:spPr>
            <a:xfrm>
              <a:off x="5166931" y="2872358"/>
              <a:ext cx="479774" cy="572452"/>
            </a:xfrm>
            <a:custGeom>
              <a:avLst/>
              <a:gdLst>
                <a:gd name="connsiteX0" fmla="*/ 169735 w 479774"/>
                <a:gd name="connsiteY0" fmla="*/ 0 h 572452"/>
                <a:gd name="connsiteX1" fmla="*/ 479774 w 479774"/>
                <a:gd name="connsiteY1" fmla="*/ 113062 h 572452"/>
                <a:gd name="connsiteX2" fmla="*/ 300990 w 479774"/>
                <a:gd name="connsiteY2" fmla="*/ 572453 h 572452"/>
                <a:gd name="connsiteX3" fmla="*/ 0 w 479774"/>
                <a:gd name="connsiteY3" fmla="*/ 518160 h 572452"/>
                <a:gd name="connsiteX4" fmla="*/ 169735 w 479774"/>
                <a:gd name="connsiteY4" fmla="*/ 0 h 572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774" h="572452">
                  <a:moveTo>
                    <a:pt x="169735" y="0"/>
                  </a:moveTo>
                  <a:lnTo>
                    <a:pt x="479774" y="113062"/>
                  </a:lnTo>
                  <a:lnTo>
                    <a:pt x="300990" y="572453"/>
                  </a:lnTo>
                  <a:lnTo>
                    <a:pt x="0" y="518160"/>
                  </a:lnTo>
                  <a:lnTo>
                    <a:pt x="169735" y="0"/>
                  </a:ln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2" name="Freeform: Shape 270">
              <a:extLst>
                <a:ext uri="{FF2B5EF4-FFF2-40B4-BE49-F238E27FC236}">
                  <a16:creationId xmlns:a16="http://schemas.microsoft.com/office/drawing/2014/main" id="{D100DBB4-A9AC-37AD-FEDD-C2FA4C03DD96}"/>
                </a:ext>
              </a:extLst>
            </p:cNvPr>
            <p:cNvSpPr/>
            <p:nvPr/>
          </p:nvSpPr>
          <p:spPr>
            <a:xfrm>
              <a:off x="5141893" y="2923507"/>
              <a:ext cx="642984" cy="558680"/>
            </a:xfrm>
            <a:custGeom>
              <a:avLst/>
              <a:gdLst>
                <a:gd name="connsiteX0" fmla="*/ 154007 w 642984"/>
                <a:gd name="connsiteY0" fmla="*/ 91346 h 558680"/>
                <a:gd name="connsiteX1" fmla="*/ 72568 w 642984"/>
                <a:gd name="connsiteY1" fmla="*/ 53246 h 558680"/>
                <a:gd name="connsiteX2" fmla="*/ 35373 w 642984"/>
                <a:gd name="connsiteY2" fmla="*/ 79277 h 558680"/>
                <a:gd name="connsiteX3" fmla="*/ 34944 w 642984"/>
                <a:gd name="connsiteY3" fmla="*/ 82963 h 558680"/>
                <a:gd name="connsiteX4" fmla="*/ 39326 w 642984"/>
                <a:gd name="connsiteY4" fmla="*/ 111538 h 558680"/>
                <a:gd name="connsiteX5" fmla="*/ 6941 w 642984"/>
                <a:gd name="connsiteY5" fmla="*/ 175927 h 558680"/>
                <a:gd name="connsiteX6" fmla="*/ 6941 w 642984"/>
                <a:gd name="connsiteY6" fmla="*/ 228029 h 558680"/>
                <a:gd name="connsiteX7" fmla="*/ 90666 w 642984"/>
                <a:gd name="connsiteY7" fmla="*/ 270987 h 558680"/>
                <a:gd name="connsiteX8" fmla="*/ 190202 w 642984"/>
                <a:gd name="connsiteY8" fmla="*/ 293656 h 558680"/>
                <a:gd name="connsiteX9" fmla="*/ 344507 w 642984"/>
                <a:gd name="connsiteY9" fmla="*/ 433102 h 558680"/>
                <a:gd name="connsiteX10" fmla="*/ 559486 w 642984"/>
                <a:gd name="connsiteY10" fmla="*/ 557499 h 558680"/>
                <a:gd name="connsiteX11" fmla="*/ 636448 w 642984"/>
                <a:gd name="connsiteY11" fmla="*/ 417196 h 558680"/>
                <a:gd name="connsiteX12" fmla="*/ 278880 w 642984"/>
                <a:gd name="connsiteY12" fmla="*/ 222600 h 558680"/>
                <a:gd name="connsiteX13" fmla="*/ 249448 w 642984"/>
                <a:gd name="connsiteY13" fmla="*/ 202217 h 558680"/>
                <a:gd name="connsiteX14" fmla="*/ 238113 w 642984"/>
                <a:gd name="connsiteY14" fmla="*/ 129826 h 558680"/>
                <a:gd name="connsiteX15" fmla="*/ 190488 w 642984"/>
                <a:gd name="connsiteY15" fmla="*/ 41625 h 558680"/>
                <a:gd name="connsiteX16" fmla="*/ 174676 w 642984"/>
                <a:gd name="connsiteY16" fmla="*/ 858 h 558680"/>
                <a:gd name="connsiteX17" fmla="*/ 154007 w 642984"/>
                <a:gd name="connsiteY17" fmla="*/ 91346 h 5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2984" h="558680">
                  <a:moveTo>
                    <a:pt x="154007" y="91346"/>
                  </a:moveTo>
                  <a:cubicBezTo>
                    <a:pt x="154007" y="91346"/>
                    <a:pt x="92952" y="55151"/>
                    <a:pt x="72568" y="53246"/>
                  </a:cubicBezTo>
                  <a:cubicBezTo>
                    <a:pt x="55109" y="50159"/>
                    <a:pt x="38459" y="61818"/>
                    <a:pt x="35373" y="79277"/>
                  </a:cubicBezTo>
                  <a:cubicBezTo>
                    <a:pt x="35164" y="80496"/>
                    <a:pt x="35021" y="81725"/>
                    <a:pt x="34944" y="82963"/>
                  </a:cubicBezTo>
                  <a:cubicBezTo>
                    <a:pt x="34564" y="92679"/>
                    <a:pt x="36059" y="102385"/>
                    <a:pt x="39326" y="111538"/>
                  </a:cubicBezTo>
                  <a:cubicBezTo>
                    <a:pt x="39326" y="111538"/>
                    <a:pt x="17228" y="117444"/>
                    <a:pt x="6941" y="175927"/>
                  </a:cubicBezTo>
                  <a:cubicBezTo>
                    <a:pt x="3321" y="196501"/>
                    <a:pt x="-6680" y="212122"/>
                    <a:pt x="6941" y="228029"/>
                  </a:cubicBezTo>
                  <a:cubicBezTo>
                    <a:pt x="28648" y="252108"/>
                    <a:pt x="58443" y="267396"/>
                    <a:pt x="90666" y="270987"/>
                  </a:cubicBezTo>
                  <a:cubicBezTo>
                    <a:pt x="124356" y="276073"/>
                    <a:pt x="157627" y="283646"/>
                    <a:pt x="190202" y="293656"/>
                  </a:cubicBezTo>
                  <a:cubicBezTo>
                    <a:pt x="238484" y="343510"/>
                    <a:pt x="290034" y="390097"/>
                    <a:pt x="344507" y="433102"/>
                  </a:cubicBezTo>
                  <a:cubicBezTo>
                    <a:pt x="425946" y="496444"/>
                    <a:pt x="498336" y="568834"/>
                    <a:pt x="559486" y="557499"/>
                  </a:cubicBezTo>
                  <a:cubicBezTo>
                    <a:pt x="620637" y="546164"/>
                    <a:pt x="659023" y="476060"/>
                    <a:pt x="636448" y="417196"/>
                  </a:cubicBezTo>
                  <a:cubicBezTo>
                    <a:pt x="613874" y="358331"/>
                    <a:pt x="290215" y="227172"/>
                    <a:pt x="278880" y="222600"/>
                  </a:cubicBezTo>
                  <a:cubicBezTo>
                    <a:pt x="268269" y="217047"/>
                    <a:pt x="258382" y="210198"/>
                    <a:pt x="249448" y="202217"/>
                  </a:cubicBezTo>
                  <a:cubicBezTo>
                    <a:pt x="249448" y="202217"/>
                    <a:pt x="249448" y="152496"/>
                    <a:pt x="238113" y="129826"/>
                  </a:cubicBezTo>
                  <a:cubicBezTo>
                    <a:pt x="226778" y="107157"/>
                    <a:pt x="190488" y="73248"/>
                    <a:pt x="190488" y="41625"/>
                  </a:cubicBezTo>
                  <a:cubicBezTo>
                    <a:pt x="190488" y="10002"/>
                    <a:pt x="192774" y="-3714"/>
                    <a:pt x="174676" y="858"/>
                  </a:cubicBezTo>
                  <a:cubicBezTo>
                    <a:pt x="156579" y="5430"/>
                    <a:pt x="144958" y="61913"/>
                    <a:pt x="154007" y="91346"/>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3" name="Freeform: Shape 271">
              <a:extLst>
                <a:ext uri="{FF2B5EF4-FFF2-40B4-BE49-F238E27FC236}">
                  <a16:creationId xmlns:a16="http://schemas.microsoft.com/office/drawing/2014/main" id="{B9F0B9FD-706D-CBBD-47A1-1D84715C3C97}"/>
                </a:ext>
              </a:extLst>
            </p:cNvPr>
            <p:cNvSpPr/>
            <p:nvPr/>
          </p:nvSpPr>
          <p:spPr>
            <a:xfrm>
              <a:off x="4807896" y="2165580"/>
              <a:ext cx="56901" cy="143313"/>
            </a:xfrm>
            <a:custGeom>
              <a:avLst/>
              <a:gdLst>
                <a:gd name="connsiteX0" fmla="*/ 56902 w 56901"/>
                <a:gd name="connsiteY0" fmla="*/ 40505 h 143313"/>
                <a:gd name="connsiteX1" fmla="*/ 7276 w 56901"/>
                <a:gd name="connsiteY1" fmla="*/ 16502 h 143313"/>
                <a:gd name="connsiteX2" fmla="*/ 44138 w 56901"/>
                <a:gd name="connsiteY2" fmla="*/ 142899 h 143313"/>
                <a:gd name="connsiteX3" fmla="*/ 56902 w 56901"/>
                <a:gd name="connsiteY3" fmla="*/ 40505 h 143313"/>
              </a:gdLst>
              <a:ahLst/>
              <a:cxnLst>
                <a:cxn ang="0">
                  <a:pos x="connsiteX0" y="connsiteY0"/>
                </a:cxn>
                <a:cxn ang="0">
                  <a:pos x="connsiteX1" y="connsiteY1"/>
                </a:cxn>
                <a:cxn ang="0">
                  <a:pos x="connsiteX2" y="connsiteY2"/>
                </a:cxn>
                <a:cxn ang="0">
                  <a:pos x="connsiteX3" y="connsiteY3"/>
                </a:cxn>
              </a:cxnLst>
              <a:rect l="l" t="t" r="r" b="b"/>
              <a:pathLst>
                <a:path w="56901" h="143313">
                  <a:moveTo>
                    <a:pt x="56902" y="40505"/>
                  </a:moveTo>
                  <a:cubicBezTo>
                    <a:pt x="56902" y="40505"/>
                    <a:pt x="28327" y="-31504"/>
                    <a:pt x="7276" y="16502"/>
                  </a:cubicBezTo>
                  <a:cubicBezTo>
                    <a:pt x="-18441" y="75938"/>
                    <a:pt x="31279" y="134898"/>
                    <a:pt x="44138" y="142899"/>
                  </a:cubicBezTo>
                  <a:cubicBezTo>
                    <a:pt x="56997" y="150900"/>
                    <a:pt x="56902" y="40505"/>
                    <a:pt x="56902" y="40505"/>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4" name="Freeform: Shape 272">
              <a:extLst>
                <a:ext uri="{FF2B5EF4-FFF2-40B4-BE49-F238E27FC236}">
                  <a16:creationId xmlns:a16="http://schemas.microsoft.com/office/drawing/2014/main" id="{CDFB208A-8B63-DCCA-E5FB-D6ACBF252584}"/>
                </a:ext>
              </a:extLst>
            </p:cNvPr>
            <p:cNvSpPr/>
            <p:nvPr/>
          </p:nvSpPr>
          <p:spPr>
            <a:xfrm>
              <a:off x="5244083" y="2235584"/>
              <a:ext cx="83668" cy="136160"/>
            </a:xfrm>
            <a:custGeom>
              <a:avLst/>
              <a:gdLst>
                <a:gd name="connsiteX0" fmla="*/ 33909 w 83668"/>
                <a:gd name="connsiteY0" fmla="*/ 21841 h 136160"/>
                <a:gd name="connsiteX1" fmla="*/ 81534 w 83668"/>
                <a:gd name="connsiteY1" fmla="*/ 16221 h 136160"/>
                <a:gd name="connsiteX2" fmla="*/ 33909 w 83668"/>
                <a:gd name="connsiteY2" fmla="*/ 112233 h 136160"/>
                <a:gd name="connsiteX3" fmla="*/ 0 w 83668"/>
                <a:gd name="connsiteY3" fmla="*/ 120710 h 136160"/>
                <a:gd name="connsiteX4" fmla="*/ 33909 w 83668"/>
                <a:gd name="connsiteY4" fmla="*/ 21841 h 136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68" h="136160">
                  <a:moveTo>
                    <a:pt x="33909" y="21841"/>
                  </a:moveTo>
                  <a:cubicBezTo>
                    <a:pt x="33909" y="21841"/>
                    <a:pt x="70580" y="-23308"/>
                    <a:pt x="81534" y="16221"/>
                  </a:cubicBezTo>
                  <a:cubicBezTo>
                    <a:pt x="92488" y="55750"/>
                    <a:pt x="58960" y="95279"/>
                    <a:pt x="33909" y="112233"/>
                  </a:cubicBezTo>
                  <a:cubicBezTo>
                    <a:pt x="8858" y="129188"/>
                    <a:pt x="0" y="151762"/>
                    <a:pt x="0" y="120710"/>
                  </a:cubicBezTo>
                  <a:cubicBezTo>
                    <a:pt x="0" y="89659"/>
                    <a:pt x="33909" y="21841"/>
                    <a:pt x="33909" y="21841"/>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5" name="Freeform: Shape 273">
              <a:extLst>
                <a:ext uri="{FF2B5EF4-FFF2-40B4-BE49-F238E27FC236}">
                  <a16:creationId xmlns:a16="http://schemas.microsoft.com/office/drawing/2014/main" id="{53650CB1-6BC8-D445-1209-45D9A8B3BE26}"/>
                </a:ext>
              </a:extLst>
            </p:cNvPr>
            <p:cNvSpPr/>
            <p:nvPr/>
          </p:nvSpPr>
          <p:spPr>
            <a:xfrm>
              <a:off x="4717654" y="1602708"/>
              <a:ext cx="677787" cy="538605"/>
            </a:xfrm>
            <a:custGeom>
              <a:avLst/>
              <a:gdLst>
                <a:gd name="connsiteX0" fmla="*/ 348788 w 677787"/>
                <a:gd name="connsiteY0" fmla="*/ 48164 h 538605"/>
                <a:gd name="connsiteX1" fmla="*/ 249538 w 677787"/>
                <a:gd name="connsiteY1" fmla="*/ 54546 h 538605"/>
                <a:gd name="connsiteX2" fmla="*/ 222296 w 677787"/>
                <a:gd name="connsiteY2" fmla="*/ 152177 h 538605"/>
                <a:gd name="connsiteX3" fmla="*/ 115140 w 677787"/>
                <a:gd name="connsiteY3" fmla="*/ 161702 h 538605"/>
                <a:gd name="connsiteX4" fmla="*/ 97519 w 677787"/>
                <a:gd name="connsiteY4" fmla="*/ 268858 h 538605"/>
                <a:gd name="connsiteX5" fmla="*/ 44750 w 677787"/>
                <a:gd name="connsiteY5" fmla="*/ 305720 h 538605"/>
                <a:gd name="connsiteX6" fmla="*/ 35225 w 677787"/>
                <a:gd name="connsiteY6" fmla="*/ 419258 h 538605"/>
                <a:gd name="connsiteX7" fmla="*/ 131237 w 677787"/>
                <a:gd name="connsiteY7" fmla="*/ 430498 h 538605"/>
                <a:gd name="connsiteX8" fmla="*/ 171242 w 677787"/>
                <a:gd name="connsiteY8" fmla="*/ 487648 h 538605"/>
                <a:gd name="connsiteX9" fmla="*/ 340882 w 677787"/>
                <a:gd name="connsiteY9" fmla="*/ 450786 h 538605"/>
                <a:gd name="connsiteX10" fmla="*/ 481662 w 677787"/>
                <a:gd name="connsiteY10" fmla="*/ 534034 h 538605"/>
                <a:gd name="connsiteX11" fmla="*/ 563291 w 677787"/>
                <a:gd name="connsiteY11" fmla="*/ 489267 h 538605"/>
                <a:gd name="connsiteX12" fmla="*/ 665685 w 677787"/>
                <a:gd name="connsiteY12" fmla="*/ 454024 h 538605"/>
                <a:gd name="connsiteX13" fmla="*/ 648064 w 677787"/>
                <a:gd name="connsiteY13" fmla="*/ 330866 h 538605"/>
                <a:gd name="connsiteX14" fmla="*/ 662446 w 677787"/>
                <a:gd name="connsiteY14" fmla="*/ 194849 h 538605"/>
                <a:gd name="connsiteX15" fmla="*/ 545670 w 677787"/>
                <a:gd name="connsiteY15" fmla="*/ 147224 h 538605"/>
                <a:gd name="connsiteX16" fmla="*/ 496045 w 677787"/>
                <a:gd name="connsiteY16" fmla="*/ 14350 h 538605"/>
                <a:gd name="connsiteX17" fmla="*/ 349198 w 677787"/>
                <a:gd name="connsiteY17" fmla="*/ 53917 h 538605"/>
                <a:gd name="connsiteX18" fmla="*/ 348788 w 677787"/>
                <a:gd name="connsiteY18" fmla="*/ 54641 h 53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7787" h="538605">
                  <a:moveTo>
                    <a:pt x="348788" y="48164"/>
                  </a:moveTo>
                  <a:cubicBezTo>
                    <a:pt x="348788" y="48164"/>
                    <a:pt x="289543" y="5016"/>
                    <a:pt x="249538" y="54546"/>
                  </a:cubicBezTo>
                  <a:cubicBezTo>
                    <a:pt x="209533" y="104076"/>
                    <a:pt x="251157" y="141033"/>
                    <a:pt x="222296" y="152177"/>
                  </a:cubicBezTo>
                  <a:cubicBezTo>
                    <a:pt x="193435" y="163321"/>
                    <a:pt x="174671" y="112172"/>
                    <a:pt x="115140" y="161702"/>
                  </a:cubicBezTo>
                  <a:cubicBezTo>
                    <a:pt x="55609" y="211232"/>
                    <a:pt x="94375" y="251332"/>
                    <a:pt x="97519" y="268858"/>
                  </a:cubicBezTo>
                  <a:cubicBezTo>
                    <a:pt x="100662" y="286384"/>
                    <a:pt x="89518" y="286480"/>
                    <a:pt x="44750" y="305720"/>
                  </a:cubicBezTo>
                  <a:cubicBezTo>
                    <a:pt x="-17" y="324961"/>
                    <a:pt x="-24020" y="371252"/>
                    <a:pt x="35225" y="419258"/>
                  </a:cubicBezTo>
                  <a:cubicBezTo>
                    <a:pt x="94471" y="467264"/>
                    <a:pt x="123236" y="398494"/>
                    <a:pt x="131237" y="430498"/>
                  </a:cubicBezTo>
                  <a:cubicBezTo>
                    <a:pt x="139238" y="462502"/>
                    <a:pt x="131237" y="489743"/>
                    <a:pt x="171242" y="487648"/>
                  </a:cubicBezTo>
                  <a:cubicBezTo>
                    <a:pt x="211247" y="485552"/>
                    <a:pt x="291257" y="420401"/>
                    <a:pt x="340882" y="450786"/>
                  </a:cubicBezTo>
                  <a:cubicBezTo>
                    <a:pt x="390508" y="481171"/>
                    <a:pt x="444800" y="558037"/>
                    <a:pt x="481662" y="534034"/>
                  </a:cubicBezTo>
                  <a:cubicBezTo>
                    <a:pt x="518524" y="510031"/>
                    <a:pt x="531287" y="468407"/>
                    <a:pt x="563291" y="489267"/>
                  </a:cubicBezTo>
                  <a:cubicBezTo>
                    <a:pt x="595295" y="510127"/>
                    <a:pt x="640063" y="519652"/>
                    <a:pt x="665685" y="454024"/>
                  </a:cubicBezTo>
                  <a:cubicBezTo>
                    <a:pt x="691307" y="388397"/>
                    <a:pt x="640063" y="366013"/>
                    <a:pt x="648064" y="330866"/>
                  </a:cubicBezTo>
                  <a:cubicBezTo>
                    <a:pt x="656065" y="295719"/>
                    <a:pt x="700832" y="249237"/>
                    <a:pt x="662446" y="194849"/>
                  </a:cubicBezTo>
                  <a:cubicBezTo>
                    <a:pt x="624061" y="140461"/>
                    <a:pt x="585675" y="197992"/>
                    <a:pt x="545670" y="147224"/>
                  </a:cubicBezTo>
                  <a:cubicBezTo>
                    <a:pt x="505665" y="96456"/>
                    <a:pt x="547289" y="43211"/>
                    <a:pt x="496045" y="14350"/>
                  </a:cubicBezTo>
                  <a:cubicBezTo>
                    <a:pt x="444572" y="-15273"/>
                    <a:pt x="378820" y="2441"/>
                    <a:pt x="349198" y="53917"/>
                  </a:cubicBezTo>
                  <a:cubicBezTo>
                    <a:pt x="349064" y="54158"/>
                    <a:pt x="348921" y="54399"/>
                    <a:pt x="348788" y="54641"/>
                  </a:cubicBezTo>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Freeform: Shape 274">
              <a:extLst>
                <a:ext uri="{FF2B5EF4-FFF2-40B4-BE49-F238E27FC236}">
                  <a16:creationId xmlns:a16="http://schemas.microsoft.com/office/drawing/2014/main" id="{D7A73771-A995-6003-DEF9-67000618AEC0}"/>
                </a:ext>
              </a:extLst>
            </p:cNvPr>
            <p:cNvSpPr/>
            <p:nvPr/>
          </p:nvSpPr>
          <p:spPr>
            <a:xfrm>
              <a:off x="4846987" y="1958227"/>
              <a:ext cx="447615" cy="604579"/>
            </a:xfrm>
            <a:custGeom>
              <a:avLst/>
              <a:gdLst>
                <a:gd name="connsiteX0" fmla="*/ 80866 w 447615"/>
                <a:gd name="connsiteY0" fmla="*/ 58691 h 604579"/>
                <a:gd name="connsiteX1" fmla="*/ 15906 w 447615"/>
                <a:gd name="connsiteY1" fmla="*/ 174515 h 604579"/>
                <a:gd name="connsiteX2" fmla="*/ 13048 w 447615"/>
                <a:gd name="connsiteY2" fmla="*/ 454074 h 604579"/>
                <a:gd name="connsiteX3" fmla="*/ 174021 w 447615"/>
                <a:gd name="connsiteY3" fmla="*/ 603712 h 604579"/>
                <a:gd name="connsiteX4" fmla="*/ 371664 w 447615"/>
                <a:gd name="connsiteY4" fmla="*/ 502080 h 604579"/>
                <a:gd name="connsiteX5" fmla="*/ 445102 w 447615"/>
                <a:gd name="connsiteY5" fmla="*/ 151846 h 604579"/>
                <a:gd name="connsiteX6" fmla="*/ 80866 w 447615"/>
                <a:gd name="connsiteY6" fmla="*/ 58691 h 60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615" h="604579">
                  <a:moveTo>
                    <a:pt x="80866" y="58691"/>
                  </a:moveTo>
                  <a:cubicBezTo>
                    <a:pt x="80866" y="58691"/>
                    <a:pt x="21525" y="109555"/>
                    <a:pt x="15906" y="174515"/>
                  </a:cubicBezTo>
                  <a:cubicBezTo>
                    <a:pt x="10286" y="239476"/>
                    <a:pt x="-15146" y="394733"/>
                    <a:pt x="13048" y="454074"/>
                  </a:cubicBezTo>
                  <a:cubicBezTo>
                    <a:pt x="41242" y="513415"/>
                    <a:pt x="111727" y="596949"/>
                    <a:pt x="174021" y="603712"/>
                  </a:cubicBezTo>
                  <a:cubicBezTo>
                    <a:pt x="261555" y="613808"/>
                    <a:pt x="357567" y="533132"/>
                    <a:pt x="371664" y="502080"/>
                  </a:cubicBezTo>
                  <a:cubicBezTo>
                    <a:pt x="385761" y="471028"/>
                    <a:pt x="462342" y="250715"/>
                    <a:pt x="445102" y="151846"/>
                  </a:cubicBezTo>
                  <a:cubicBezTo>
                    <a:pt x="422528" y="22020"/>
                    <a:pt x="205072" y="-62752"/>
                    <a:pt x="80866" y="58691"/>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Shape 275">
              <a:extLst>
                <a:ext uri="{FF2B5EF4-FFF2-40B4-BE49-F238E27FC236}">
                  <a16:creationId xmlns:a16="http://schemas.microsoft.com/office/drawing/2014/main" id="{FB536400-CB6B-2BC9-E658-A926F48672CE}"/>
                </a:ext>
              </a:extLst>
            </p:cNvPr>
            <p:cNvSpPr/>
            <p:nvPr/>
          </p:nvSpPr>
          <p:spPr>
            <a:xfrm>
              <a:off x="4854987" y="1958227"/>
              <a:ext cx="439601" cy="316056"/>
            </a:xfrm>
            <a:custGeom>
              <a:avLst/>
              <a:gdLst>
                <a:gd name="connsiteX0" fmla="*/ 437102 w 439601"/>
                <a:gd name="connsiteY0" fmla="*/ 151846 h 316056"/>
                <a:gd name="connsiteX1" fmla="*/ 72866 w 439601"/>
                <a:gd name="connsiteY1" fmla="*/ 58691 h 316056"/>
                <a:gd name="connsiteX2" fmla="*/ 7906 w 439601"/>
                <a:gd name="connsiteY2" fmla="*/ 174515 h 316056"/>
                <a:gd name="connsiteX3" fmla="*/ 0 w 439601"/>
                <a:gd name="connsiteY3" fmla="*/ 247191 h 316056"/>
                <a:gd name="connsiteX4" fmla="*/ 30575 w 439601"/>
                <a:gd name="connsiteY4" fmla="*/ 188708 h 316056"/>
                <a:gd name="connsiteX5" fmla="*/ 195453 w 439601"/>
                <a:gd name="connsiteY5" fmla="*/ 89457 h 316056"/>
                <a:gd name="connsiteX6" fmla="*/ 406622 w 439601"/>
                <a:gd name="connsiteY6" fmla="*/ 199852 h 316056"/>
                <a:gd name="connsiteX7" fmla="*/ 409861 w 439601"/>
                <a:gd name="connsiteY7" fmla="*/ 300722 h 316056"/>
                <a:gd name="connsiteX8" fmla="*/ 421100 w 439601"/>
                <a:gd name="connsiteY8" fmla="*/ 316057 h 316056"/>
                <a:gd name="connsiteX9" fmla="*/ 437102 w 439601"/>
                <a:gd name="connsiteY9" fmla="*/ 151846 h 31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601" h="316056">
                  <a:moveTo>
                    <a:pt x="437102" y="151846"/>
                  </a:moveTo>
                  <a:cubicBezTo>
                    <a:pt x="414528" y="22020"/>
                    <a:pt x="197072" y="-62752"/>
                    <a:pt x="72866" y="58691"/>
                  </a:cubicBezTo>
                  <a:cubicBezTo>
                    <a:pt x="72866" y="58691"/>
                    <a:pt x="13525" y="109555"/>
                    <a:pt x="7906" y="174515"/>
                  </a:cubicBezTo>
                  <a:cubicBezTo>
                    <a:pt x="6287" y="192899"/>
                    <a:pt x="3143" y="218521"/>
                    <a:pt x="0" y="247191"/>
                  </a:cubicBezTo>
                  <a:cubicBezTo>
                    <a:pt x="17517" y="232494"/>
                    <a:pt x="28508" y="211472"/>
                    <a:pt x="30575" y="188708"/>
                  </a:cubicBezTo>
                  <a:cubicBezTo>
                    <a:pt x="33814" y="148703"/>
                    <a:pt x="67437" y="107078"/>
                    <a:pt x="195453" y="89457"/>
                  </a:cubicBezTo>
                  <a:cubicBezTo>
                    <a:pt x="323469" y="71836"/>
                    <a:pt x="395478" y="166324"/>
                    <a:pt x="406622" y="199852"/>
                  </a:cubicBezTo>
                  <a:cubicBezTo>
                    <a:pt x="417767" y="233380"/>
                    <a:pt x="401860" y="278243"/>
                    <a:pt x="409861" y="300722"/>
                  </a:cubicBezTo>
                  <a:cubicBezTo>
                    <a:pt x="411290" y="307179"/>
                    <a:pt x="415376" y="312742"/>
                    <a:pt x="421100" y="316057"/>
                  </a:cubicBezTo>
                  <a:cubicBezTo>
                    <a:pt x="435197" y="255192"/>
                    <a:pt x="444246" y="192994"/>
                    <a:pt x="437102" y="151846"/>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Shape 276">
              <a:extLst>
                <a:ext uri="{FF2B5EF4-FFF2-40B4-BE49-F238E27FC236}">
                  <a16:creationId xmlns:a16="http://schemas.microsoft.com/office/drawing/2014/main" id="{74EC48E2-5090-197C-119C-0F80B7EFB1F5}"/>
                </a:ext>
              </a:extLst>
            </p:cNvPr>
            <p:cNvSpPr/>
            <p:nvPr/>
          </p:nvSpPr>
          <p:spPr>
            <a:xfrm>
              <a:off x="4872445" y="1844584"/>
              <a:ext cx="463983" cy="330186"/>
            </a:xfrm>
            <a:custGeom>
              <a:avLst/>
              <a:gdLst>
                <a:gd name="connsiteX0" fmla="*/ 163707 w 463983"/>
                <a:gd name="connsiteY0" fmla="*/ 14219 h 330186"/>
                <a:gd name="connsiteX1" fmla="*/ 159993 w 463983"/>
                <a:gd name="connsiteY1" fmla="*/ 18600 h 330186"/>
                <a:gd name="connsiteX2" fmla="*/ 123512 w 463983"/>
                <a:gd name="connsiteY2" fmla="*/ 28697 h 330186"/>
                <a:gd name="connsiteX3" fmla="*/ 54741 w 463983"/>
                <a:gd name="connsiteY3" fmla="*/ 65559 h 330186"/>
                <a:gd name="connsiteX4" fmla="*/ 41978 w 463983"/>
                <a:gd name="connsiteY4" fmla="*/ 113184 h 330186"/>
                <a:gd name="connsiteX5" fmla="*/ 5116 w 463983"/>
                <a:gd name="connsiteY5" fmla="*/ 186812 h 330186"/>
                <a:gd name="connsiteX6" fmla="*/ 61504 w 463983"/>
                <a:gd name="connsiteY6" fmla="*/ 231865 h 330186"/>
                <a:gd name="connsiteX7" fmla="*/ 99604 w 463983"/>
                <a:gd name="connsiteY7" fmla="*/ 294254 h 330186"/>
                <a:gd name="connsiteX8" fmla="*/ 178090 w 463983"/>
                <a:gd name="connsiteY8" fmla="*/ 271870 h 330186"/>
                <a:gd name="connsiteX9" fmla="*/ 237240 w 463983"/>
                <a:gd name="connsiteY9" fmla="*/ 327782 h 330186"/>
                <a:gd name="connsiteX10" fmla="*/ 326871 w 463983"/>
                <a:gd name="connsiteY10" fmla="*/ 292635 h 330186"/>
                <a:gd name="connsiteX11" fmla="*/ 400499 w 463983"/>
                <a:gd name="connsiteY11" fmla="*/ 321210 h 330186"/>
                <a:gd name="connsiteX12" fmla="*/ 424502 w 463983"/>
                <a:gd name="connsiteY12" fmla="*/ 250820 h 330186"/>
                <a:gd name="connsiteX13" fmla="*/ 459649 w 463983"/>
                <a:gd name="connsiteY13" fmla="*/ 182049 h 330186"/>
                <a:gd name="connsiteX14" fmla="*/ 408500 w 463983"/>
                <a:gd name="connsiteY14" fmla="*/ 121185 h 330186"/>
                <a:gd name="connsiteX15" fmla="*/ 365256 w 463983"/>
                <a:gd name="connsiteY15" fmla="*/ 38031 h 330186"/>
                <a:gd name="connsiteX16" fmla="*/ 291628 w 463983"/>
                <a:gd name="connsiteY16" fmla="*/ 49271 h 330186"/>
                <a:gd name="connsiteX17" fmla="*/ 236574 w 463983"/>
                <a:gd name="connsiteY17" fmla="*/ 6599 h 330186"/>
                <a:gd name="connsiteX18" fmla="*/ 163707 w 463983"/>
                <a:gd name="connsiteY18" fmla="*/ 14219 h 33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3983" h="330186">
                  <a:moveTo>
                    <a:pt x="163707" y="14219"/>
                  </a:moveTo>
                  <a:cubicBezTo>
                    <a:pt x="162364" y="15590"/>
                    <a:pt x="161126" y="17054"/>
                    <a:pt x="159993" y="18600"/>
                  </a:cubicBezTo>
                  <a:cubicBezTo>
                    <a:pt x="149420" y="33650"/>
                    <a:pt x="140943" y="34602"/>
                    <a:pt x="123512" y="28697"/>
                  </a:cubicBezTo>
                  <a:cubicBezTo>
                    <a:pt x="85412" y="15933"/>
                    <a:pt x="53122" y="33555"/>
                    <a:pt x="54741" y="65559"/>
                  </a:cubicBezTo>
                  <a:cubicBezTo>
                    <a:pt x="56361" y="97563"/>
                    <a:pt x="70743" y="92705"/>
                    <a:pt x="41978" y="113184"/>
                  </a:cubicBezTo>
                  <a:cubicBezTo>
                    <a:pt x="13212" y="133662"/>
                    <a:pt x="-10886" y="148426"/>
                    <a:pt x="5116" y="186812"/>
                  </a:cubicBezTo>
                  <a:cubicBezTo>
                    <a:pt x="21118" y="225198"/>
                    <a:pt x="61504" y="204719"/>
                    <a:pt x="61504" y="231865"/>
                  </a:cubicBezTo>
                  <a:cubicBezTo>
                    <a:pt x="61504" y="259011"/>
                    <a:pt x="59885" y="294254"/>
                    <a:pt x="99604" y="294254"/>
                  </a:cubicBezTo>
                  <a:cubicBezTo>
                    <a:pt x="139323" y="294254"/>
                    <a:pt x="166851" y="246629"/>
                    <a:pt x="178090" y="271870"/>
                  </a:cubicBezTo>
                  <a:cubicBezTo>
                    <a:pt x="189330" y="297111"/>
                    <a:pt x="202093" y="334259"/>
                    <a:pt x="237240" y="327782"/>
                  </a:cubicBezTo>
                  <a:cubicBezTo>
                    <a:pt x="272388" y="321305"/>
                    <a:pt x="291628" y="265393"/>
                    <a:pt x="326871" y="292635"/>
                  </a:cubicBezTo>
                  <a:cubicBezTo>
                    <a:pt x="362113" y="319876"/>
                    <a:pt x="381258" y="343784"/>
                    <a:pt x="400499" y="321210"/>
                  </a:cubicBezTo>
                  <a:cubicBezTo>
                    <a:pt x="419739" y="298635"/>
                    <a:pt x="398880" y="265203"/>
                    <a:pt x="424502" y="250820"/>
                  </a:cubicBezTo>
                  <a:cubicBezTo>
                    <a:pt x="450124" y="236437"/>
                    <a:pt x="474032" y="230055"/>
                    <a:pt x="459649" y="182049"/>
                  </a:cubicBezTo>
                  <a:cubicBezTo>
                    <a:pt x="445266" y="134043"/>
                    <a:pt x="424502" y="158046"/>
                    <a:pt x="408500" y="121185"/>
                  </a:cubicBezTo>
                  <a:cubicBezTo>
                    <a:pt x="392498" y="84323"/>
                    <a:pt x="395641" y="44413"/>
                    <a:pt x="365256" y="38031"/>
                  </a:cubicBezTo>
                  <a:cubicBezTo>
                    <a:pt x="334872" y="31650"/>
                    <a:pt x="320489" y="52414"/>
                    <a:pt x="291628" y="49271"/>
                  </a:cubicBezTo>
                  <a:cubicBezTo>
                    <a:pt x="267054" y="46509"/>
                    <a:pt x="257338" y="16600"/>
                    <a:pt x="236574" y="6599"/>
                  </a:cubicBezTo>
                  <a:cubicBezTo>
                    <a:pt x="215809" y="-3402"/>
                    <a:pt x="181043" y="-2926"/>
                    <a:pt x="163707" y="14219"/>
                  </a:cubicBezTo>
                  <a:close/>
                </a:path>
              </a:pathLst>
            </a:custGeom>
            <a:solidFill>
              <a:srgbClr val="263238"/>
            </a:solidFill>
            <a:ln w="9052" cap="rnd">
              <a:solidFill>
                <a:srgbClr val="78787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9" name="Freeform: Shape 277">
              <a:extLst>
                <a:ext uri="{FF2B5EF4-FFF2-40B4-BE49-F238E27FC236}">
                  <a16:creationId xmlns:a16="http://schemas.microsoft.com/office/drawing/2014/main" id="{6FEB1593-2189-9467-FAB0-6B8562FA04DC}"/>
                </a:ext>
              </a:extLst>
            </p:cNvPr>
            <p:cNvSpPr/>
            <p:nvPr/>
          </p:nvSpPr>
          <p:spPr>
            <a:xfrm>
              <a:off x="5030152" y="2245899"/>
              <a:ext cx="51954" cy="116280"/>
            </a:xfrm>
            <a:custGeom>
              <a:avLst/>
              <a:gdLst>
                <a:gd name="connsiteX0" fmla="*/ 50863 w 51954"/>
                <a:gd name="connsiteY0" fmla="*/ 0 h 116280"/>
                <a:gd name="connsiteX1" fmla="*/ 42386 w 51954"/>
                <a:gd name="connsiteY1" fmla="*/ 64960 h 116280"/>
                <a:gd name="connsiteX2" fmla="*/ 39529 w 51954"/>
                <a:gd name="connsiteY2" fmla="*/ 115824 h 116280"/>
                <a:gd name="connsiteX3" fmla="*/ 0 w 51954"/>
                <a:gd name="connsiteY3" fmla="*/ 90392 h 116280"/>
              </a:gdLst>
              <a:ahLst/>
              <a:cxnLst>
                <a:cxn ang="0">
                  <a:pos x="connsiteX0" y="connsiteY0"/>
                </a:cxn>
                <a:cxn ang="0">
                  <a:pos x="connsiteX1" y="connsiteY1"/>
                </a:cxn>
                <a:cxn ang="0">
                  <a:pos x="connsiteX2" y="connsiteY2"/>
                </a:cxn>
                <a:cxn ang="0">
                  <a:pos x="connsiteX3" y="connsiteY3"/>
                </a:cxn>
              </a:cxnLst>
              <a:rect l="l" t="t" r="r" b="b"/>
              <a:pathLst>
                <a:path w="51954" h="116280">
                  <a:moveTo>
                    <a:pt x="50863" y="0"/>
                  </a:moveTo>
                  <a:cubicBezTo>
                    <a:pt x="50863" y="0"/>
                    <a:pt x="36767" y="39529"/>
                    <a:pt x="42386" y="64960"/>
                  </a:cubicBezTo>
                  <a:cubicBezTo>
                    <a:pt x="48006" y="90392"/>
                    <a:pt x="62198" y="112586"/>
                    <a:pt x="39529" y="115824"/>
                  </a:cubicBezTo>
                  <a:cubicBezTo>
                    <a:pt x="16859" y="119062"/>
                    <a:pt x="0" y="104489"/>
                    <a:pt x="0" y="90392"/>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0" name="Freeform: Shape 278">
              <a:extLst>
                <a:ext uri="{FF2B5EF4-FFF2-40B4-BE49-F238E27FC236}">
                  <a16:creationId xmlns:a16="http://schemas.microsoft.com/office/drawing/2014/main" id="{E27F1CED-5B71-006A-1014-BE1A874C2E0A}"/>
                </a:ext>
              </a:extLst>
            </p:cNvPr>
            <p:cNvSpPr/>
            <p:nvPr/>
          </p:nvSpPr>
          <p:spPr>
            <a:xfrm>
              <a:off x="4978908" y="2371725"/>
              <a:ext cx="158115" cy="39528"/>
            </a:xfrm>
            <a:custGeom>
              <a:avLst/>
              <a:gdLst>
                <a:gd name="connsiteX0" fmla="*/ 0 w 158115"/>
                <a:gd name="connsiteY0" fmla="*/ 0 h 39528"/>
                <a:gd name="connsiteX1" fmla="*/ 76200 w 158115"/>
                <a:gd name="connsiteY1" fmla="*/ 39529 h 39528"/>
                <a:gd name="connsiteX2" fmla="*/ 158115 w 158115"/>
                <a:gd name="connsiteY2" fmla="*/ 14192 h 39528"/>
              </a:gdLst>
              <a:ahLst/>
              <a:cxnLst>
                <a:cxn ang="0">
                  <a:pos x="connsiteX0" y="connsiteY0"/>
                </a:cxn>
                <a:cxn ang="0">
                  <a:pos x="connsiteX1" y="connsiteY1"/>
                </a:cxn>
                <a:cxn ang="0">
                  <a:pos x="connsiteX2" y="connsiteY2"/>
                </a:cxn>
              </a:cxnLst>
              <a:rect l="l" t="t" r="r" b="b"/>
              <a:pathLst>
                <a:path w="158115" h="39528">
                  <a:moveTo>
                    <a:pt x="0" y="0"/>
                  </a:moveTo>
                  <a:cubicBezTo>
                    <a:pt x="18269" y="23832"/>
                    <a:pt x="46187" y="38319"/>
                    <a:pt x="76200" y="39529"/>
                  </a:cubicBezTo>
                  <a:cubicBezTo>
                    <a:pt x="105404" y="39319"/>
                    <a:pt x="133893" y="30499"/>
                    <a:pt x="158115" y="14192"/>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1" name="Freeform: Shape 279">
              <a:extLst>
                <a:ext uri="{FF2B5EF4-FFF2-40B4-BE49-F238E27FC236}">
                  <a16:creationId xmlns:a16="http://schemas.microsoft.com/office/drawing/2014/main" id="{6D5FFF64-E2A4-9DFF-F0F5-8B40648EB7B3}"/>
                </a:ext>
              </a:extLst>
            </p:cNvPr>
            <p:cNvSpPr/>
            <p:nvPr/>
          </p:nvSpPr>
          <p:spPr>
            <a:xfrm>
              <a:off x="4988307" y="2220055"/>
              <a:ext cx="26729" cy="47982"/>
            </a:xfrm>
            <a:custGeom>
              <a:avLst/>
              <a:gdLst>
                <a:gd name="connsiteX0" fmla="*/ 26510 w 26729"/>
                <a:gd name="connsiteY0" fmla="*/ 25272 h 47982"/>
                <a:gd name="connsiteX1" fmla="*/ 10984 w 26729"/>
                <a:gd name="connsiteY1" fmla="*/ 47942 h 47982"/>
                <a:gd name="connsiteX2" fmla="*/ 220 w 26729"/>
                <a:gd name="connsiteY2" fmla="*/ 22701 h 47982"/>
                <a:gd name="connsiteX3" fmla="*/ 15746 w 26729"/>
                <a:gd name="connsiteY3" fmla="*/ 31 h 47982"/>
                <a:gd name="connsiteX4" fmla="*/ 26510 w 26729"/>
                <a:gd name="connsiteY4" fmla="*/ 25272 h 4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9" h="47982">
                  <a:moveTo>
                    <a:pt x="26510" y="25272"/>
                  </a:moveTo>
                  <a:cubicBezTo>
                    <a:pt x="25176" y="38512"/>
                    <a:pt x="18223" y="48704"/>
                    <a:pt x="10984" y="47942"/>
                  </a:cubicBezTo>
                  <a:cubicBezTo>
                    <a:pt x="3745" y="47180"/>
                    <a:pt x="-1113" y="35940"/>
                    <a:pt x="220" y="22701"/>
                  </a:cubicBezTo>
                  <a:cubicBezTo>
                    <a:pt x="1554" y="9461"/>
                    <a:pt x="8507" y="-636"/>
                    <a:pt x="15746" y="31"/>
                  </a:cubicBezTo>
                  <a:cubicBezTo>
                    <a:pt x="22985" y="698"/>
                    <a:pt x="27843" y="12033"/>
                    <a:pt x="26510" y="25272"/>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2" name="Freeform: Shape 280">
              <a:extLst>
                <a:ext uri="{FF2B5EF4-FFF2-40B4-BE49-F238E27FC236}">
                  <a16:creationId xmlns:a16="http://schemas.microsoft.com/office/drawing/2014/main" id="{2CB8F000-E053-110F-08D0-0C43F0A67FF9}"/>
                </a:ext>
              </a:extLst>
            </p:cNvPr>
            <p:cNvSpPr/>
            <p:nvPr/>
          </p:nvSpPr>
          <p:spPr>
            <a:xfrm>
              <a:off x="5117847" y="2243201"/>
              <a:ext cx="26729" cy="48068"/>
            </a:xfrm>
            <a:custGeom>
              <a:avLst/>
              <a:gdLst>
                <a:gd name="connsiteX0" fmla="*/ 26509 w 26729"/>
                <a:gd name="connsiteY0" fmla="*/ 25368 h 48068"/>
                <a:gd name="connsiteX1" fmla="*/ 10984 w 26729"/>
                <a:gd name="connsiteY1" fmla="*/ 48037 h 48068"/>
                <a:gd name="connsiteX2" fmla="*/ 220 w 26729"/>
                <a:gd name="connsiteY2" fmla="*/ 22701 h 48068"/>
                <a:gd name="connsiteX3" fmla="*/ 15746 w 26729"/>
                <a:gd name="connsiteY3" fmla="*/ 31 h 48068"/>
                <a:gd name="connsiteX4" fmla="*/ 26509 w 26729"/>
                <a:gd name="connsiteY4" fmla="*/ 25368 h 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29" h="48068">
                  <a:moveTo>
                    <a:pt x="26509" y="25368"/>
                  </a:moveTo>
                  <a:cubicBezTo>
                    <a:pt x="25176" y="38607"/>
                    <a:pt x="18223" y="48704"/>
                    <a:pt x="10984" y="48037"/>
                  </a:cubicBezTo>
                  <a:cubicBezTo>
                    <a:pt x="3745" y="47370"/>
                    <a:pt x="-1113" y="35940"/>
                    <a:pt x="220" y="22701"/>
                  </a:cubicBezTo>
                  <a:cubicBezTo>
                    <a:pt x="1554" y="9461"/>
                    <a:pt x="8507" y="-636"/>
                    <a:pt x="15746" y="31"/>
                  </a:cubicBezTo>
                  <a:cubicBezTo>
                    <a:pt x="22985" y="698"/>
                    <a:pt x="27843" y="12128"/>
                    <a:pt x="26509" y="25368"/>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3" name="Freeform: Shape 281">
              <a:extLst>
                <a:ext uri="{FF2B5EF4-FFF2-40B4-BE49-F238E27FC236}">
                  <a16:creationId xmlns:a16="http://schemas.microsoft.com/office/drawing/2014/main" id="{7CB5779B-DCD4-2526-7864-9F3194DCDF8E}"/>
                </a:ext>
              </a:extLst>
            </p:cNvPr>
            <p:cNvSpPr/>
            <p:nvPr/>
          </p:nvSpPr>
          <p:spPr>
            <a:xfrm>
              <a:off x="4883289" y="2127875"/>
              <a:ext cx="180217" cy="180209"/>
            </a:xfrm>
            <a:custGeom>
              <a:avLst/>
              <a:gdLst>
                <a:gd name="connsiteX0" fmla="*/ 180201 w 180217"/>
                <a:gd name="connsiteY0" fmla="*/ 88401 h 180209"/>
                <a:gd name="connsiteX1" fmla="*/ 91818 w 180217"/>
                <a:gd name="connsiteY1" fmla="*/ 180193 h 180209"/>
                <a:gd name="connsiteX2" fmla="*/ 16 w 180217"/>
                <a:gd name="connsiteY2" fmla="*/ 91811 h 180209"/>
                <a:gd name="connsiteX3" fmla="*/ 88408 w 180217"/>
                <a:gd name="connsiteY3" fmla="*/ 19 h 180209"/>
                <a:gd name="connsiteX4" fmla="*/ 88761 w 180217"/>
                <a:gd name="connsiteY4" fmla="*/ 9 h 180209"/>
                <a:gd name="connsiteX5" fmla="*/ 180201 w 180217"/>
                <a:gd name="connsiteY5" fmla="*/ 88401 h 18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217" h="180209">
                  <a:moveTo>
                    <a:pt x="180201" y="88401"/>
                  </a:moveTo>
                  <a:cubicBezTo>
                    <a:pt x="181144" y="138160"/>
                    <a:pt x="141567" y="179251"/>
                    <a:pt x="91818" y="180193"/>
                  </a:cubicBezTo>
                  <a:cubicBezTo>
                    <a:pt x="42060" y="181136"/>
                    <a:pt x="959" y="141570"/>
                    <a:pt x="16" y="91811"/>
                  </a:cubicBezTo>
                  <a:cubicBezTo>
                    <a:pt x="-917" y="42052"/>
                    <a:pt x="38650" y="952"/>
                    <a:pt x="88408" y="19"/>
                  </a:cubicBezTo>
                  <a:cubicBezTo>
                    <a:pt x="88523" y="9"/>
                    <a:pt x="88646" y="9"/>
                    <a:pt x="88761" y="9"/>
                  </a:cubicBezTo>
                  <a:cubicBezTo>
                    <a:pt x="138357" y="-686"/>
                    <a:pt x="179210" y="38804"/>
                    <a:pt x="180201" y="88401"/>
                  </a:cubicBezTo>
                  <a:close/>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4" name="Freeform: Shape 282">
              <a:extLst>
                <a:ext uri="{FF2B5EF4-FFF2-40B4-BE49-F238E27FC236}">
                  <a16:creationId xmlns:a16="http://schemas.microsoft.com/office/drawing/2014/main" id="{BC4098A3-6296-6AF3-B2BD-76636165EBB2}"/>
                </a:ext>
              </a:extLst>
            </p:cNvPr>
            <p:cNvSpPr/>
            <p:nvPr/>
          </p:nvSpPr>
          <p:spPr>
            <a:xfrm>
              <a:off x="5083504" y="2166065"/>
              <a:ext cx="180216" cy="180215"/>
            </a:xfrm>
            <a:custGeom>
              <a:avLst/>
              <a:gdLst>
                <a:gd name="connsiteX0" fmla="*/ 180201 w 180216"/>
                <a:gd name="connsiteY0" fmla="*/ 88407 h 180215"/>
                <a:gd name="connsiteX1" fmla="*/ 91809 w 180216"/>
                <a:gd name="connsiteY1" fmla="*/ 180200 h 180215"/>
                <a:gd name="connsiteX2" fmla="*/ 16 w 180216"/>
                <a:gd name="connsiteY2" fmla="*/ 91808 h 180215"/>
                <a:gd name="connsiteX3" fmla="*/ 88380 w 180216"/>
                <a:gd name="connsiteY3" fmla="*/ 15 h 180215"/>
                <a:gd name="connsiteX4" fmla="*/ 180201 w 180216"/>
                <a:gd name="connsiteY4" fmla="*/ 88407 h 180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16" h="180215">
                  <a:moveTo>
                    <a:pt x="180201" y="88407"/>
                  </a:moveTo>
                  <a:cubicBezTo>
                    <a:pt x="181134" y="138166"/>
                    <a:pt x="141567" y="179257"/>
                    <a:pt x="91809" y="180200"/>
                  </a:cubicBezTo>
                  <a:cubicBezTo>
                    <a:pt x="42050" y="181133"/>
                    <a:pt x="959" y="141557"/>
                    <a:pt x="16" y="91808"/>
                  </a:cubicBezTo>
                  <a:cubicBezTo>
                    <a:pt x="-917" y="42059"/>
                    <a:pt x="38640" y="968"/>
                    <a:pt x="88380" y="15"/>
                  </a:cubicBezTo>
                  <a:cubicBezTo>
                    <a:pt x="138129" y="-890"/>
                    <a:pt x="179210" y="38658"/>
                    <a:pt x="180201" y="88407"/>
                  </a:cubicBezTo>
                  <a:close/>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5" name="Freeform: Shape 283">
              <a:extLst>
                <a:ext uri="{FF2B5EF4-FFF2-40B4-BE49-F238E27FC236}">
                  <a16:creationId xmlns:a16="http://schemas.microsoft.com/office/drawing/2014/main" id="{0863D11A-2829-FC70-0F6A-33D769A38AA8}"/>
                </a:ext>
              </a:extLst>
            </p:cNvPr>
            <p:cNvSpPr/>
            <p:nvPr/>
          </p:nvSpPr>
          <p:spPr>
            <a:xfrm>
              <a:off x="5063680" y="2225897"/>
              <a:ext cx="21050" cy="4857"/>
            </a:xfrm>
            <a:custGeom>
              <a:avLst/>
              <a:gdLst>
                <a:gd name="connsiteX0" fmla="*/ 0 w 21050"/>
                <a:gd name="connsiteY0" fmla="*/ 0 h 4857"/>
                <a:gd name="connsiteX1" fmla="*/ 21050 w 21050"/>
                <a:gd name="connsiteY1" fmla="*/ 4858 h 4857"/>
              </a:gdLst>
              <a:ahLst/>
              <a:cxnLst>
                <a:cxn ang="0">
                  <a:pos x="connsiteX0" y="connsiteY0"/>
                </a:cxn>
                <a:cxn ang="0">
                  <a:pos x="connsiteX1" y="connsiteY1"/>
                </a:cxn>
              </a:cxnLst>
              <a:rect l="l" t="t" r="r" b="b"/>
              <a:pathLst>
                <a:path w="21050" h="4857">
                  <a:moveTo>
                    <a:pt x="0" y="0"/>
                  </a:moveTo>
                  <a:lnTo>
                    <a:pt x="21050" y="4858"/>
                  </a:lnTo>
                </a:path>
              </a:pathLst>
            </a:custGeom>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6" name="Freeform: Shape 284">
              <a:extLst>
                <a:ext uri="{FF2B5EF4-FFF2-40B4-BE49-F238E27FC236}">
                  <a16:creationId xmlns:a16="http://schemas.microsoft.com/office/drawing/2014/main" id="{C80F5C4D-CBE9-FADF-1742-E0ADE37C86FB}"/>
                </a:ext>
              </a:extLst>
            </p:cNvPr>
            <p:cNvSpPr/>
            <p:nvPr/>
          </p:nvSpPr>
          <p:spPr>
            <a:xfrm>
              <a:off x="4856416" y="2186082"/>
              <a:ext cx="28098" cy="6476"/>
            </a:xfrm>
            <a:custGeom>
              <a:avLst/>
              <a:gdLst>
                <a:gd name="connsiteX0" fmla="*/ 28099 w 28098"/>
                <a:gd name="connsiteY0" fmla="*/ 6477 h 6476"/>
                <a:gd name="connsiteX1" fmla="*/ 0 w 28098"/>
                <a:gd name="connsiteY1" fmla="*/ 0 h 6476"/>
              </a:gdLst>
              <a:ahLst/>
              <a:cxnLst>
                <a:cxn ang="0">
                  <a:pos x="connsiteX0" y="connsiteY0"/>
                </a:cxn>
                <a:cxn ang="0">
                  <a:pos x="connsiteX1" y="connsiteY1"/>
                </a:cxn>
              </a:cxnLst>
              <a:rect l="l" t="t" r="r" b="b"/>
              <a:pathLst>
                <a:path w="28098" h="6476">
                  <a:moveTo>
                    <a:pt x="28099" y="6477"/>
                  </a:moveTo>
                  <a:lnTo>
                    <a:pt x="0" y="0"/>
                  </a:lnTo>
                </a:path>
              </a:pathLst>
            </a:custGeom>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7" name="Freeform: Shape 285">
              <a:extLst>
                <a:ext uri="{FF2B5EF4-FFF2-40B4-BE49-F238E27FC236}">
                  <a16:creationId xmlns:a16="http://schemas.microsoft.com/office/drawing/2014/main" id="{8259D2DB-91BF-55EE-579B-E684D68965FB}"/>
                </a:ext>
              </a:extLst>
            </p:cNvPr>
            <p:cNvSpPr/>
            <p:nvPr/>
          </p:nvSpPr>
          <p:spPr>
            <a:xfrm>
              <a:off x="5263705" y="2254472"/>
              <a:ext cx="21050" cy="3905"/>
            </a:xfrm>
            <a:custGeom>
              <a:avLst/>
              <a:gdLst>
                <a:gd name="connsiteX0" fmla="*/ 0 w 21050"/>
                <a:gd name="connsiteY0" fmla="*/ 0 h 3905"/>
                <a:gd name="connsiteX1" fmla="*/ 21050 w 21050"/>
                <a:gd name="connsiteY1" fmla="*/ 3905 h 3905"/>
              </a:gdLst>
              <a:ahLst/>
              <a:cxnLst>
                <a:cxn ang="0">
                  <a:pos x="connsiteX0" y="connsiteY0"/>
                </a:cxn>
                <a:cxn ang="0">
                  <a:pos x="connsiteX1" y="connsiteY1"/>
                </a:cxn>
              </a:cxnLst>
              <a:rect l="l" t="t" r="r" b="b"/>
              <a:pathLst>
                <a:path w="21050" h="3905">
                  <a:moveTo>
                    <a:pt x="0" y="0"/>
                  </a:moveTo>
                  <a:lnTo>
                    <a:pt x="21050" y="3905"/>
                  </a:lnTo>
                </a:path>
              </a:pathLst>
            </a:custGeom>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8" name="Freeform: Shape 286">
              <a:extLst>
                <a:ext uri="{FF2B5EF4-FFF2-40B4-BE49-F238E27FC236}">
                  <a16:creationId xmlns:a16="http://schemas.microsoft.com/office/drawing/2014/main" id="{14FE56D5-753C-A7C9-75E4-95D48C4C3BC1}"/>
                </a:ext>
              </a:extLst>
            </p:cNvPr>
            <p:cNvSpPr/>
            <p:nvPr/>
          </p:nvSpPr>
          <p:spPr>
            <a:xfrm>
              <a:off x="4951857" y="2161643"/>
              <a:ext cx="75628" cy="19581"/>
            </a:xfrm>
            <a:custGeom>
              <a:avLst/>
              <a:gdLst>
                <a:gd name="connsiteX0" fmla="*/ 0 w 75628"/>
                <a:gd name="connsiteY0" fmla="*/ 19581 h 19581"/>
                <a:gd name="connsiteX1" fmla="*/ 75629 w 75628"/>
                <a:gd name="connsiteY1" fmla="*/ 3389 h 19581"/>
              </a:gdLst>
              <a:ahLst/>
              <a:cxnLst>
                <a:cxn ang="0">
                  <a:pos x="connsiteX0" y="connsiteY0"/>
                </a:cxn>
                <a:cxn ang="0">
                  <a:pos x="connsiteX1" y="connsiteY1"/>
                </a:cxn>
              </a:cxnLst>
              <a:rect l="l" t="t" r="r" b="b"/>
              <a:pathLst>
                <a:path w="75628" h="19581">
                  <a:moveTo>
                    <a:pt x="0" y="19581"/>
                  </a:moveTo>
                  <a:cubicBezTo>
                    <a:pt x="20774" y="1598"/>
                    <a:pt x="49311" y="-4507"/>
                    <a:pt x="75629" y="3389"/>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9" name="Freeform: Shape 287">
              <a:extLst>
                <a:ext uri="{FF2B5EF4-FFF2-40B4-BE49-F238E27FC236}">
                  <a16:creationId xmlns:a16="http://schemas.microsoft.com/office/drawing/2014/main" id="{5737B178-0E06-789D-4E9D-0C300412A366}"/>
                </a:ext>
              </a:extLst>
            </p:cNvPr>
            <p:cNvSpPr/>
            <p:nvPr/>
          </p:nvSpPr>
          <p:spPr>
            <a:xfrm>
              <a:off x="5142166" y="2195131"/>
              <a:ext cx="64960" cy="42100"/>
            </a:xfrm>
            <a:custGeom>
              <a:avLst/>
              <a:gdLst>
                <a:gd name="connsiteX0" fmla="*/ 64960 w 64960"/>
                <a:gd name="connsiteY0" fmla="*/ 42100 h 42100"/>
                <a:gd name="connsiteX1" fmla="*/ 0 w 64960"/>
                <a:gd name="connsiteY1" fmla="*/ 0 h 42100"/>
              </a:gdLst>
              <a:ahLst/>
              <a:cxnLst>
                <a:cxn ang="0">
                  <a:pos x="connsiteX0" y="connsiteY0"/>
                </a:cxn>
                <a:cxn ang="0">
                  <a:pos x="connsiteX1" y="connsiteY1"/>
                </a:cxn>
              </a:cxnLst>
              <a:rect l="l" t="t" r="r" b="b"/>
              <a:pathLst>
                <a:path w="64960" h="42100">
                  <a:moveTo>
                    <a:pt x="64960" y="42100"/>
                  </a:moveTo>
                  <a:cubicBezTo>
                    <a:pt x="51949" y="17869"/>
                    <a:pt x="27432" y="1981"/>
                    <a:pt x="0" y="0"/>
                  </a:cubicBezTo>
                </a:path>
              </a:pathLst>
            </a:custGeom>
            <a:no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0" name="Freeform: Shape 288">
              <a:extLst>
                <a:ext uri="{FF2B5EF4-FFF2-40B4-BE49-F238E27FC236}">
                  <a16:creationId xmlns:a16="http://schemas.microsoft.com/office/drawing/2014/main" id="{6C2BABCD-2533-F6FC-DA10-7269EBE3569C}"/>
                </a:ext>
              </a:extLst>
            </p:cNvPr>
            <p:cNvSpPr/>
            <p:nvPr/>
          </p:nvSpPr>
          <p:spPr>
            <a:xfrm>
              <a:off x="4091184" y="2131498"/>
              <a:ext cx="871035" cy="886377"/>
            </a:xfrm>
            <a:custGeom>
              <a:avLst/>
              <a:gdLst>
                <a:gd name="connsiteX0" fmla="*/ 674744 w 871035"/>
                <a:gd name="connsiteY0" fmla="*/ 116401 h 886377"/>
                <a:gd name="connsiteX1" fmla="*/ 739609 w 871035"/>
                <a:gd name="connsiteY1" fmla="*/ 38201 h 886377"/>
                <a:gd name="connsiteX2" fmla="*/ 819715 w 871035"/>
                <a:gd name="connsiteY2" fmla="*/ 9626 h 886377"/>
                <a:gd name="connsiteX3" fmla="*/ 768184 w 871035"/>
                <a:gd name="connsiteY3" fmla="*/ 61061 h 886377"/>
                <a:gd name="connsiteX4" fmla="*/ 695699 w 871035"/>
                <a:gd name="connsiteY4" fmla="*/ 177457 h 886377"/>
                <a:gd name="connsiteX5" fmla="*/ 730084 w 871035"/>
                <a:gd name="connsiteY5" fmla="*/ 223272 h 886377"/>
                <a:gd name="connsiteX6" fmla="*/ 819715 w 871035"/>
                <a:gd name="connsiteY6" fmla="*/ 173646 h 886377"/>
                <a:gd name="connsiteX7" fmla="*/ 867340 w 871035"/>
                <a:gd name="connsiteY7" fmla="*/ 188982 h 886377"/>
                <a:gd name="connsiteX8" fmla="*/ 794854 w 871035"/>
                <a:gd name="connsiteY8" fmla="*/ 232797 h 886377"/>
                <a:gd name="connsiteX9" fmla="*/ 709129 w 871035"/>
                <a:gd name="connsiteY9" fmla="*/ 307282 h 886377"/>
                <a:gd name="connsiteX10" fmla="*/ 672934 w 871035"/>
                <a:gd name="connsiteY10" fmla="*/ 326332 h 886377"/>
                <a:gd name="connsiteX11" fmla="*/ 638549 w 871035"/>
                <a:gd name="connsiteY11" fmla="*/ 379767 h 886377"/>
                <a:gd name="connsiteX12" fmla="*/ 476624 w 871035"/>
                <a:gd name="connsiteY12" fmla="*/ 614463 h 886377"/>
                <a:gd name="connsiteX13" fmla="*/ 184778 w 871035"/>
                <a:gd name="connsiteY13" fmla="*/ 879640 h 886377"/>
                <a:gd name="connsiteX14" fmla="*/ 3803 w 871035"/>
                <a:gd name="connsiteY14" fmla="*/ 820489 h 886377"/>
                <a:gd name="connsiteX15" fmla="*/ 112483 w 871035"/>
                <a:gd name="connsiteY15" fmla="*/ 627799 h 886377"/>
                <a:gd name="connsiteX16" fmla="*/ 496055 w 871035"/>
                <a:gd name="connsiteY16" fmla="*/ 396912 h 886377"/>
                <a:gd name="connsiteX17" fmla="*/ 572255 w 871035"/>
                <a:gd name="connsiteY17" fmla="*/ 337762 h 886377"/>
                <a:gd name="connsiteX18" fmla="*/ 621880 w 871035"/>
                <a:gd name="connsiteY18" fmla="*/ 183171 h 886377"/>
                <a:gd name="connsiteX19" fmla="*/ 674744 w 871035"/>
                <a:gd name="connsiteY19" fmla="*/ 116401 h 88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1035" h="886377">
                  <a:moveTo>
                    <a:pt x="674744" y="116401"/>
                  </a:moveTo>
                  <a:cubicBezTo>
                    <a:pt x="694347" y="88722"/>
                    <a:pt x="716026" y="62575"/>
                    <a:pt x="739609" y="38201"/>
                  </a:cubicBezTo>
                  <a:cubicBezTo>
                    <a:pt x="773899" y="3816"/>
                    <a:pt x="819715" y="-11424"/>
                    <a:pt x="819715" y="9626"/>
                  </a:cubicBezTo>
                  <a:cubicBezTo>
                    <a:pt x="819715" y="30676"/>
                    <a:pt x="789235" y="34391"/>
                    <a:pt x="768184" y="61061"/>
                  </a:cubicBezTo>
                  <a:cubicBezTo>
                    <a:pt x="747134" y="87731"/>
                    <a:pt x="697604" y="158407"/>
                    <a:pt x="695699" y="177457"/>
                  </a:cubicBezTo>
                  <a:cubicBezTo>
                    <a:pt x="693794" y="196507"/>
                    <a:pt x="695699" y="228987"/>
                    <a:pt x="730084" y="223272"/>
                  </a:cubicBezTo>
                  <a:cubicBezTo>
                    <a:pt x="764470" y="217557"/>
                    <a:pt x="802570" y="185172"/>
                    <a:pt x="819715" y="173646"/>
                  </a:cubicBezTo>
                  <a:cubicBezTo>
                    <a:pt x="836860" y="162121"/>
                    <a:pt x="884580" y="173646"/>
                    <a:pt x="867340" y="188982"/>
                  </a:cubicBezTo>
                  <a:cubicBezTo>
                    <a:pt x="850100" y="204317"/>
                    <a:pt x="819715" y="211842"/>
                    <a:pt x="794854" y="232797"/>
                  </a:cubicBezTo>
                  <a:cubicBezTo>
                    <a:pt x="769994" y="253752"/>
                    <a:pt x="729989" y="295757"/>
                    <a:pt x="709129" y="307282"/>
                  </a:cubicBezTo>
                  <a:cubicBezTo>
                    <a:pt x="688270" y="318807"/>
                    <a:pt x="672934" y="326332"/>
                    <a:pt x="672934" y="326332"/>
                  </a:cubicBezTo>
                  <a:cubicBezTo>
                    <a:pt x="672934" y="326332"/>
                    <a:pt x="665314" y="333952"/>
                    <a:pt x="638549" y="379767"/>
                  </a:cubicBezTo>
                  <a:cubicBezTo>
                    <a:pt x="611784" y="425583"/>
                    <a:pt x="527869" y="557218"/>
                    <a:pt x="476624" y="614463"/>
                  </a:cubicBezTo>
                  <a:cubicBezTo>
                    <a:pt x="425380" y="671709"/>
                    <a:pt x="232403" y="862113"/>
                    <a:pt x="184778" y="879640"/>
                  </a:cubicBezTo>
                  <a:cubicBezTo>
                    <a:pt x="137153" y="897166"/>
                    <a:pt x="20662" y="881545"/>
                    <a:pt x="3803" y="820489"/>
                  </a:cubicBezTo>
                  <a:cubicBezTo>
                    <a:pt x="-13056" y="759434"/>
                    <a:pt x="26663" y="688854"/>
                    <a:pt x="112483" y="627799"/>
                  </a:cubicBezTo>
                  <a:cubicBezTo>
                    <a:pt x="198304" y="566743"/>
                    <a:pt x="442620" y="425487"/>
                    <a:pt x="496055" y="396912"/>
                  </a:cubicBezTo>
                  <a:cubicBezTo>
                    <a:pt x="549490" y="368337"/>
                    <a:pt x="570445" y="353002"/>
                    <a:pt x="572255" y="337762"/>
                  </a:cubicBezTo>
                  <a:cubicBezTo>
                    <a:pt x="574065" y="322522"/>
                    <a:pt x="598925" y="223462"/>
                    <a:pt x="621880" y="183171"/>
                  </a:cubicBezTo>
                  <a:cubicBezTo>
                    <a:pt x="636101" y="158426"/>
                    <a:pt x="653913" y="135918"/>
                    <a:pt x="674744" y="116401"/>
                  </a:cubicBezTo>
                  <a:close/>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1" name="Freeform: Shape 289">
              <a:extLst>
                <a:ext uri="{FF2B5EF4-FFF2-40B4-BE49-F238E27FC236}">
                  <a16:creationId xmlns:a16="http://schemas.microsoft.com/office/drawing/2014/main" id="{0EBF5CBF-9414-BC69-DA5D-5FD9C25BA113}"/>
                </a:ext>
              </a:extLst>
            </p:cNvPr>
            <p:cNvSpPr/>
            <p:nvPr/>
          </p:nvSpPr>
          <p:spPr>
            <a:xfrm>
              <a:off x="4704302" y="2261973"/>
              <a:ext cx="112885" cy="93731"/>
            </a:xfrm>
            <a:custGeom>
              <a:avLst/>
              <a:gdLst>
                <a:gd name="connsiteX0" fmla="*/ 0 w 112885"/>
                <a:gd name="connsiteY0" fmla="*/ 83368 h 93731"/>
                <a:gd name="connsiteX1" fmla="*/ 19621 w 112885"/>
                <a:gd name="connsiteY1" fmla="*/ 6406 h 93731"/>
                <a:gd name="connsiteX2" fmla="*/ 102584 w 112885"/>
                <a:gd name="connsiteY2" fmla="*/ 4882 h 93731"/>
                <a:gd name="connsiteX3" fmla="*/ 110109 w 112885"/>
                <a:gd name="connsiteY3" fmla="*/ 77367 h 93731"/>
                <a:gd name="connsiteX4" fmla="*/ 93536 w 112885"/>
                <a:gd name="connsiteY4" fmla="*/ 92416 h 93731"/>
                <a:gd name="connsiteX5" fmla="*/ 79915 w 112885"/>
                <a:gd name="connsiteY5" fmla="*/ 42601 h 93731"/>
                <a:gd name="connsiteX6" fmla="*/ 48292 w 112885"/>
                <a:gd name="connsiteY6" fmla="*/ 38124 h 93731"/>
                <a:gd name="connsiteX7" fmla="*/ 37719 w 112885"/>
                <a:gd name="connsiteY7" fmla="*/ 83368 h 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85" h="93731">
                  <a:moveTo>
                    <a:pt x="0" y="83368"/>
                  </a:moveTo>
                  <a:cubicBezTo>
                    <a:pt x="0" y="83368"/>
                    <a:pt x="9525" y="15454"/>
                    <a:pt x="19621" y="6406"/>
                  </a:cubicBezTo>
                  <a:cubicBezTo>
                    <a:pt x="29718" y="-2643"/>
                    <a:pt x="90488" y="-1119"/>
                    <a:pt x="102584" y="4882"/>
                  </a:cubicBezTo>
                  <a:cubicBezTo>
                    <a:pt x="114681" y="10882"/>
                    <a:pt x="114586" y="65270"/>
                    <a:pt x="110109" y="77367"/>
                  </a:cubicBezTo>
                  <a:cubicBezTo>
                    <a:pt x="105632" y="89464"/>
                    <a:pt x="98012" y="96893"/>
                    <a:pt x="93536" y="92416"/>
                  </a:cubicBezTo>
                  <a:cubicBezTo>
                    <a:pt x="89059" y="87940"/>
                    <a:pt x="79915" y="42601"/>
                    <a:pt x="79915" y="42601"/>
                  </a:cubicBezTo>
                  <a:lnTo>
                    <a:pt x="48292" y="38124"/>
                  </a:lnTo>
                  <a:lnTo>
                    <a:pt x="37719" y="83368"/>
                  </a:lnTo>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2" name="Freeform: Shape 290">
              <a:extLst>
                <a:ext uri="{FF2B5EF4-FFF2-40B4-BE49-F238E27FC236}">
                  <a16:creationId xmlns:a16="http://schemas.microsoft.com/office/drawing/2014/main" id="{AABB1BC6-AB75-603E-A8C8-C1AC84DCF1D4}"/>
                </a:ext>
              </a:extLst>
            </p:cNvPr>
            <p:cNvSpPr/>
            <p:nvPr/>
          </p:nvSpPr>
          <p:spPr>
            <a:xfrm>
              <a:off x="4698206" y="2283118"/>
              <a:ext cx="112925" cy="93712"/>
            </a:xfrm>
            <a:custGeom>
              <a:avLst/>
              <a:gdLst>
                <a:gd name="connsiteX0" fmla="*/ 0 w 112925"/>
                <a:gd name="connsiteY0" fmla="*/ 83368 h 93712"/>
                <a:gd name="connsiteX1" fmla="*/ 19621 w 112925"/>
                <a:gd name="connsiteY1" fmla="*/ 6406 h 93712"/>
                <a:gd name="connsiteX2" fmla="*/ 102584 w 112925"/>
                <a:gd name="connsiteY2" fmla="*/ 4882 h 93712"/>
                <a:gd name="connsiteX3" fmla="*/ 110204 w 112925"/>
                <a:gd name="connsiteY3" fmla="*/ 77272 h 93712"/>
                <a:gd name="connsiteX4" fmla="*/ 93536 w 112925"/>
                <a:gd name="connsiteY4" fmla="*/ 92416 h 93712"/>
                <a:gd name="connsiteX5" fmla="*/ 80010 w 112925"/>
                <a:gd name="connsiteY5" fmla="*/ 42601 h 93712"/>
                <a:gd name="connsiteX6" fmla="*/ 48292 w 112925"/>
                <a:gd name="connsiteY6" fmla="*/ 38029 h 93712"/>
                <a:gd name="connsiteX7" fmla="*/ 37719 w 112925"/>
                <a:gd name="connsiteY7" fmla="*/ 83368 h 9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5" h="93712">
                  <a:moveTo>
                    <a:pt x="0" y="83368"/>
                  </a:moveTo>
                  <a:cubicBezTo>
                    <a:pt x="0" y="83368"/>
                    <a:pt x="9525" y="15454"/>
                    <a:pt x="19621" y="6406"/>
                  </a:cubicBezTo>
                  <a:cubicBezTo>
                    <a:pt x="29718" y="-2643"/>
                    <a:pt x="90583" y="-1119"/>
                    <a:pt x="102584" y="4882"/>
                  </a:cubicBezTo>
                  <a:cubicBezTo>
                    <a:pt x="114586" y="10882"/>
                    <a:pt x="114681" y="65270"/>
                    <a:pt x="110204" y="77272"/>
                  </a:cubicBezTo>
                  <a:cubicBezTo>
                    <a:pt x="105727" y="89273"/>
                    <a:pt x="98108" y="96893"/>
                    <a:pt x="93536" y="92416"/>
                  </a:cubicBezTo>
                  <a:cubicBezTo>
                    <a:pt x="88963" y="87939"/>
                    <a:pt x="80010" y="42601"/>
                    <a:pt x="80010" y="42601"/>
                  </a:cubicBezTo>
                  <a:lnTo>
                    <a:pt x="48292" y="38029"/>
                  </a:lnTo>
                  <a:lnTo>
                    <a:pt x="37719" y="83368"/>
                  </a:lnTo>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3" name="Freeform: Shape 291">
              <a:extLst>
                <a:ext uri="{FF2B5EF4-FFF2-40B4-BE49-F238E27FC236}">
                  <a16:creationId xmlns:a16="http://schemas.microsoft.com/office/drawing/2014/main" id="{F6DFF375-78EE-7855-CF37-DF0907CBFE9F}"/>
                </a:ext>
              </a:extLst>
            </p:cNvPr>
            <p:cNvSpPr/>
            <p:nvPr/>
          </p:nvSpPr>
          <p:spPr>
            <a:xfrm>
              <a:off x="4695253" y="2315170"/>
              <a:ext cx="107542" cy="88768"/>
            </a:xfrm>
            <a:custGeom>
              <a:avLst/>
              <a:gdLst>
                <a:gd name="connsiteX0" fmla="*/ 0 w 107542"/>
                <a:gd name="connsiteY0" fmla="*/ 78938 h 88768"/>
                <a:gd name="connsiteX1" fmla="*/ 19050 w 107542"/>
                <a:gd name="connsiteY1" fmla="*/ 6072 h 88768"/>
                <a:gd name="connsiteX2" fmla="*/ 97631 w 107542"/>
                <a:gd name="connsiteY2" fmla="*/ 4643 h 88768"/>
                <a:gd name="connsiteX3" fmla="*/ 104775 w 107542"/>
                <a:gd name="connsiteY3" fmla="*/ 73223 h 88768"/>
                <a:gd name="connsiteX4" fmla="*/ 89059 w 107542"/>
                <a:gd name="connsiteY4" fmla="*/ 87511 h 88768"/>
                <a:gd name="connsiteX5" fmla="*/ 76200 w 107542"/>
                <a:gd name="connsiteY5" fmla="*/ 40362 h 88768"/>
                <a:gd name="connsiteX6" fmla="*/ 46196 w 107542"/>
                <a:gd name="connsiteY6" fmla="*/ 36076 h 88768"/>
                <a:gd name="connsiteX7" fmla="*/ 36671 w 107542"/>
                <a:gd name="connsiteY7" fmla="*/ 78938 h 8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42" h="88768">
                  <a:moveTo>
                    <a:pt x="0" y="78938"/>
                  </a:moveTo>
                  <a:cubicBezTo>
                    <a:pt x="0" y="78938"/>
                    <a:pt x="8572" y="14645"/>
                    <a:pt x="19050" y="6072"/>
                  </a:cubicBezTo>
                  <a:cubicBezTo>
                    <a:pt x="29527" y="-2500"/>
                    <a:pt x="85725" y="-1072"/>
                    <a:pt x="97631" y="4643"/>
                  </a:cubicBezTo>
                  <a:cubicBezTo>
                    <a:pt x="109538" y="10358"/>
                    <a:pt x="109061" y="61793"/>
                    <a:pt x="104775" y="73223"/>
                  </a:cubicBezTo>
                  <a:cubicBezTo>
                    <a:pt x="100489" y="84653"/>
                    <a:pt x="93345" y="91797"/>
                    <a:pt x="89059" y="87511"/>
                  </a:cubicBezTo>
                  <a:cubicBezTo>
                    <a:pt x="84772" y="83225"/>
                    <a:pt x="76200" y="40362"/>
                    <a:pt x="76200" y="40362"/>
                  </a:cubicBezTo>
                  <a:lnTo>
                    <a:pt x="46196" y="36076"/>
                  </a:lnTo>
                  <a:lnTo>
                    <a:pt x="36671" y="78938"/>
                  </a:lnTo>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4" name="Freeform: Shape 292">
              <a:extLst>
                <a:ext uri="{FF2B5EF4-FFF2-40B4-BE49-F238E27FC236}">
                  <a16:creationId xmlns:a16="http://schemas.microsoft.com/office/drawing/2014/main" id="{82F462B3-853B-455E-048C-5A6EF4B02F1B}"/>
                </a:ext>
              </a:extLst>
            </p:cNvPr>
            <p:cNvSpPr/>
            <p:nvPr/>
          </p:nvSpPr>
          <p:spPr>
            <a:xfrm>
              <a:off x="4716018" y="2368486"/>
              <a:ext cx="41931" cy="114966"/>
            </a:xfrm>
            <a:custGeom>
              <a:avLst/>
              <a:gdLst>
                <a:gd name="connsiteX0" fmla="*/ 39719 w 41931"/>
                <a:gd name="connsiteY0" fmla="*/ 0 h 114966"/>
                <a:gd name="connsiteX1" fmla="*/ 32766 w 41931"/>
                <a:gd name="connsiteY1" fmla="*/ 85725 h 114966"/>
                <a:gd name="connsiteX2" fmla="*/ 0 w 41931"/>
                <a:gd name="connsiteY2" fmla="*/ 114967 h 114966"/>
              </a:gdLst>
              <a:ahLst/>
              <a:cxnLst>
                <a:cxn ang="0">
                  <a:pos x="connsiteX0" y="connsiteY0"/>
                </a:cxn>
                <a:cxn ang="0">
                  <a:pos x="connsiteX1" y="connsiteY1"/>
                </a:cxn>
                <a:cxn ang="0">
                  <a:pos x="connsiteX2" y="connsiteY2"/>
                </a:cxn>
              </a:cxnLst>
              <a:rect l="l" t="t" r="r" b="b"/>
              <a:pathLst>
                <a:path w="41931" h="114966">
                  <a:moveTo>
                    <a:pt x="39719" y="0"/>
                  </a:moveTo>
                  <a:cubicBezTo>
                    <a:pt x="39719" y="0"/>
                    <a:pt x="47911" y="56197"/>
                    <a:pt x="32766" y="85725"/>
                  </a:cubicBezTo>
                  <a:cubicBezTo>
                    <a:pt x="17621" y="115252"/>
                    <a:pt x="0" y="114967"/>
                    <a:pt x="0" y="114967"/>
                  </a:cubicBezTo>
                </a:path>
              </a:pathLst>
            </a:custGeom>
            <a:solidFill>
              <a:srgbClr val="FFFFFF"/>
            </a:solidFill>
            <a:ln w="9052"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75" name="Oval 174">
            <a:extLst>
              <a:ext uri="{FF2B5EF4-FFF2-40B4-BE49-F238E27FC236}">
                <a16:creationId xmlns:a16="http://schemas.microsoft.com/office/drawing/2014/main" id="{6CD02924-B9AA-914D-1A61-AE502C46B4E5}"/>
              </a:ext>
            </a:extLst>
          </p:cNvPr>
          <p:cNvSpPr/>
          <p:nvPr/>
        </p:nvSpPr>
        <p:spPr>
          <a:xfrm>
            <a:off x="6998825" y="2210765"/>
            <a:ext cx="729205" cy="729205"/>
          </a:xfrm>
          <a:prstGeom prst="ellipse">
            <a:avLst/>
          </a:prstGeom>
          <a:solidFill>
            <a:srgbClr val="44535B"/>
          </a:solidFill>
          <a:ln w="25400">
            <a:solidFill>
              <a:srgbClr val="E3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7" name="Oval 176">
            <a:extLst>
              <a:ext uri="{FF2B5EF4-FFF2-40B4-BE49-F238E27FC236}">
                <a16:creationId xmlns:a16="http://schemas.microsoft.com/office/drawing/2014/main" id="{E30C6D1D-BA94-CD00-57ED-78E7354ACDA3}"/>
              </a:ext>
            </a:extLst>
          </p:cNvPr>
          <p:cNvSpPr/>
          <p:nvPr/>
        </p:nvSpPr>
        <p:spPr>
          <a:xfrm>
            <a:off x="4463970" y="2210765"/>
            <a:ext cx="729205" cy="729205"/>
          </a:xfrm>
          <a:prstGeom prst="ellipse">
            <a:avLst/>
          </a:prstGeom>
          <a:solidFill>
            <a:srgbClr val="44535B"/>
          </a:solidFill>
          <a:ln w="25400">
            <a:solidFill>
              <a:srgbClr val="E3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9" name="TextBox 300">
            <a:extLst>
              <a:ext uri="{FF2B5EF4-FFF2-40B4-BE49-F238E27FC236}">
                <a16:creationId xmlns:a16="http://schemas.microsoft.com/office/drawing/2014/main" id="{764002DD-8CC2-71C9-43AD-CCE2597AC5AE}"/>
              </a:ext>
            </a:extLst>
          </p:cNvPr>
          <p:cNvSpPr txBox="1"/>
          <p:nvPr/>
        </p:nvSpPr>
        <p:spPr>
          <a:xfrm>
            <a:off x="8707120" y="1782501"/>
            <a:ext cx="3377303" cy="923330"/>
          </a:xfrm>
          <a:prstGeom prst="rect">
            <a:avLst/>
          </a:prstGeom>
          <a:gradFill>
            <a:gsLst>
              <a:gs pos="100000">
                <a:srgbClr val="E3E9E9">
                  <a:alpha val="0"/>
                </a:srgbClr>
              </a:gs>
              <a:gs pos="0">
                <a:srgbClr val="E3E9E9">
                  <a:alpha val="25000"/>
                </a:srgbClr>
              </a:gs>
            </a:gsLst>
            <a:lin ang="0" scaled="0"/>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solidFill>
                  <a:srgbClr val="E3E9E9"/>
                </a:solidFill>
                <a:latin typeface="Segoe UI Semibold" panose="020B0702040204020203" pitchFamily="34" charset="0"/>
                <a:cs typeface="Segoe UI Semibold" panose="020B0702040204020203" pitchFamily="34" charset="0"/>
              </a:rPr>
              <a:t>Formatsız alanların raporlanmada değişken olarak kullanımı </a:t>
            </a:r>
            <a:endParaRPr kumimoji="0" lang="en-US" sz="18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endParaRPr>
          </a:p>
        </p:txBody>
      </p:sp>
      <p:sp>
        <p:nvSpPr>
          <p:cNvPr id="180" name="TextBox 301">
            <a:extLst>
              <a:ext uri="{FF2B5EF4-FFF2-40B4-BE49-F238E27FC236}">
                <a16:creationId xmlns:a16="http://schemas.microsoft.com/office/drawing/2014/main" id="{E49CAD1B-46C4-C38F-9E10-98AB9E250A26}"/>
              </a:ext>
            </a:extLst>
          </p:cNvPr>
          <p:cNvSpPr txBox="1"/>
          <p:nvPr/>
        </p:nvSpPr>
        <p:spPr>
          <a:xfrm>
            <a:off x="1256054" y="1782501"/>
            <a:ext cx="3442050" cy="646331"/>
          </a:xfrm>
          <a:prstGeom prst="rect">
            <a:avLst/>
          </a:prstGeom>
          <a:gradFill>
            <a:gsLst>
              <a:gs pos="100000">
                <a:srgbClr val="E3E9E9">
                  <a:alpha val="0"/>
                </a:srgbClr>
              </a:gs>
              <a:gs pos="0">
                <a:srgbClr val="E3E9E9">
                  <a:alpha val="25000"/>
                </a:srgbClr>
              </a:gs>
            </a:gsLst>
            <a:lin ang="0" scaled="0"/>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b="1" dirty="0">
                <a:solidFill>
                  <a:srgbClr val="E3E9E9"/>
                </a:solidFill>
                <a:latin typeface="Segoe UI Semibold" panose="020B0702040204020203" pitchFamily="34" charset="0"/>
                <a:cs typeface="Segoe UI Semibold" panose="020B0702040204020203" pitchFamily="34" charset="0"/>
              </a:rPr>
              <a:t>Girilmemiş bilginin işlemlerde kullanılması</a:t>
            </a:r>
            <a:endParaRPr kumimoji="0" lang="en-US" sz="1800" b="1" i="0" u="none" strike="noStrike" kern="1200" cap="none" spc="0" normalizeH="0" baseline="0" noProof="0" dirty="0">
              <a:ln>
                <a:noFill/>
              </a:ln>
              <a:solidFill>
                <a:srgbClr val="E3E9E9"/>
              </a:solidFill>
              <a:effectLst/>
              <a:uLnTx/>
              <a:uFillTx/>
              <a:latin typeface="Segoe UI Semibold" panose="020B0702040204020203" pitchFamily="34" charset="0"/>
              <a:ea typeface="+mn-ea"/>
              <a:cs typeface="Segoe UI Semibold" panose="020B0702040204020203" pitchFamily="34" charset="0"/>
            </a:endParaRPr>
          </a:p>
        </p:txBody>
      </p:sp>
      <p:sp>
        <p:nvSpPr>
          <p:cNvPr id="183" name="TextBox 304">
            <a:extLst>
              <a:ext uri="{FF2B5EF4-FFF2-40B4-BE49-F238E27FC236}">
                <a16:creationId xmlns:a16="http://schemas.microsoft.com/office/drawing/2014/main" id="{6E645B2B-C248-6E4E-6439-6DD05EFBF5C1}"/>
              </a:ext>
            </a:extLst>
          </p:cNvPr>
          <p:cNvSpPr txBox="1"/>
          <p:nvPr/>
        </p:nvSpPr>
        <p:spPr>
          <a:xfrm>
            <a:off x="8380071" y="2705831"/>
            <a:ext cx="3019543" cy="3130193"/>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E3E9E9"/>
                </a:solidFill>
                <a:latin typeface="Segoe UI" panose="020B0502040204020203" pitchFamily="34" charset="0"/>
                <a:cs typeface="Segoe UI" panose="020B0502040204020203" pitchFamily="34" charset="0"/>
              </a:rPr>
              <a:t>Bilginin kodlanmadan sisteme girildiği, formatsız bir alan üzerinden sağlıklı rapor almak zordur. Örneğin personel türü alanı formatsız olursa müdür unvanı için « Müdür», «</a:t>
            </a:r>
            <a:r>
              <a:rPr lang="tr-TR" sz="1400" dirty="0" err="1">
                <a:solidFill>
                  <a:srgbClr val="E3E9E9"/>
                </a:solidFill>
                <a:latin typeface="Segoe UI" panose="020B0502040204020203" pitchFamily="34" charset="0"/>
                <a:cs typeface="Segoe UI" panose="020B0502040204020203" pitchFamily="34" charset="0"/>
              </a:rPr>
              <a:t>Mdr</a:t>
            </a:r>
            <a:r>
              <a:rPr lang="tr-TR" sz="1400" dirty="0">
                <a:solidFill>
                  <a:srgbClr val="E3E9E9"/>
                </a:solidFill>
                <a:latin typeface="Segoe UI" panose="020B0502040204020203" pitchFamily="34" charset="0"/>
                <a:cs typeface="Segoe UI" panose="020B0502040204020203" pitchFamily="34" charset="0"/>
              </a:rPr>
              <a:t>» , « M.» gibi bir çok giriş yapılabilir..</a:t>
            </a:r>
            <a:endParaRPr kumimoji="0" lang="en-US"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endParaRPr>
          </a:p>
        </p:txBody>
      </p:sp>
      <p:sp>
        <p:nvSpPr>
          <p:cNvPr id="184" name="TextBox 305">
            <a:extLst>
              <a:ext uri="{FF2B5EF4-FFF2-40B4-BE49-F238E27FC236}">
                <a16:creationId xmlns:a16="http://schemas.microsoft.com/office/drawing/2014/main" id="{30E1B048-90C9-161C-C552-74183807083B}"/>
              </a:ext>
            </a:extLst>
          </p:cNvPr>
          <p:cNvSpPr txBox="1"/>
          <p:nvPr/>
        </p:nvSpPr>
        <p:spPr>
          <a:xfrm>
            <a:off x="932697" y="2488029"/>
            <a:ext cx="3019543" cy="3347995"/>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E3E9E9"/>
                </a:solidFill>
                <a:latin typeface="Segoe UI" panose="020B0502040204020203" pitchFamily="34" charset="0"/>
                <a:cs typeface="Segoe UI" panose="020B0502040204020203" pitchFamily="34" charset="0"/>
              </a:rPr>
              <a:t>Yazılım, kendi başına bilgi üretemez. Girilen bilgilerden yola çıkarak belli çıktılar üretebilir. Sisteme girilmeyen bir bilginin işlemlerde kullanılması zaman zaman kullanıcı tarafından istenen bir durumdur. Örneğin şirket içi birim yapısının değişmesi gereksin. İnsan kaynakları yazılımında eski be yeni birim yapısı eleştirilmeden birimde çalışan personel raporu alınamaz..</a:t>
            </a:r>
          </a:p>
        </p:txBody>
      </p:sp>
      <p:grpSp>
        <p:nvGrpSpPr>
          <p:cNvPr id="189" name="Group 1023">
            <a:extLst>
              <a:ext uri="{FF2B5EF4-FFF2-40B4-BE49-F238E27FC236}">
                <a16:creationId xmlns:a16="http://schemas.microsoft.com/office/drawing/2014/main" id="{642A57CC-C278-F0AD-BF8A-436AFAA4E9EB}"/>
              </a:ext>
            </a:extLst>
          </p:cNvPr>
          <p:cNvGrpSpPr/>
          <p:nvPr/>
        </p:nvGrpSpPr>
        <p:grpSpPr>
          <a:xfrm>
            <a:off x="7076439" y="2288379"/>
            <a:ext cx="573977" cy="573977"/>
            <a:chOff x="7076439" y="2288379"/>
            <a:chExt cx="573977" cy="573977"/>
          </a:xfrm>
        </p:grpSpPr>
        <p:pic>
          <p:nvPicPr>
            <p:cNvPr id="190" name="Picture 319">
              <a:extLst>
                <a:ext uri="{FF2B5EF4-FFF2-40B4-BE49-F238E27FC236}">
                  <a16:creationId xmlns:a16="http://schemas.microsoft.com/office/drawing/2014/main" id="{9A8374E8-2CDF-E0CE-1654-2A55A2431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00" r="10000"/>
            <a:stretch/>
          </p:blipFill>
          <p:spPr bwMode="auto">
            <a:xfrm>
              <a:off x="7076439" y="2288379"/>
              <a:ext cx="573977" cy="573977"/>
            </a:xfrm>
            <a:custGeom>
              <a:avLst/>
              <a:gdLst>
                <a:gd name="connsiteX0" fmla="*/ 922117 w 1844234"/>
                <a:gd name="connsiteY0" fmla="*/ 0 h 1844234"/>
                <a:gd name="connsiteX1" fmla="*/ 1844234 w 1844234"/>
                <a:gd name="connsiteY1" fmla="*/ 922117 h 1844234"/>
                <a:gd name="connsiteX2" fmla="*/ 922117 w 1844234"/>
                <a:gd name="connsiteY2" fmla="*/ 1844234 h 1844234"/>
                <a:gd name="connsiteX3" fmla="*/ 0 w 1844234"/>
                <a:gd name="connsiteY3" fmla="*/ 922117 h 1844234"/>
                <a:gd name="connsiteX4" fmla="*/ 922117 w 1844234"/>
                <a:gd name="connsiteY4" fmla="*/ 0 h 1844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234" h="1844234">
                  <a:moveTo>
                    <a:pt x="922117" y="0"/>
                  </a:moveTo>
                  <a:cubicBezTo>
                    <a:pt x="1431388" y="0"/>
                    <a:pt x="1844234" y="412846"/>
                    <a:pt x="1844234" y="922117"/>
                  </a:cubicBezTo>
                  <a:cubicBezTo>
                    <a:pt x="1844234" y="1431388"/>
                    <a:pt x="1431388" y="1844234"/>
                    <a:pt x="922117" y="1844234"/>
                  </a:cubicBezTo>
                  <a:cubicBezTo>
                    <a:pt x="412846" y="1844234"/>
                    <a:pt x="0" y="1431388"/>
                    <a:pt x="0" y="922117"/>
                  </a:cubicBezTo>
                  <a:cubicBezTo>
                    <a:pt x="0" y="412846"/>
                    <a:pt x="412846" y="0"/>
                    <a:pt x="922117" y="0"/>
                  </a:cubicBezTo>
                  <a:close/>
                </a:path>
              </a:pathLst>
            </a:custGeom>
            <a:noFill/>
            <a:extLst>
              <a:ext uri="{909E8E84-426E-40DD-AFC4-6F175D3DCCD1}">
                <a14:hiddenFill xmlns:a14="http://schemas.microsoft.com/office/drawing/2010/main">
                  <a:solidFill>
                    <a:srgbClr val="FFFFFF"/>
                  </a:solidFill>
                </a14:hiddenFill>
              </a:ext>
            </a:extLst>
          </p:spPr>
        </p:pic>
        <p:sp>
          <p:nvSpPr>
            <p:cNvPr id="191" name="Oval 190">
              <a:extLst>
                <a:ext uri="{FF2B5EF4-FFF2-40B4-BE49-F238E27FC236}">
                  <a16:creationId xmlns:a16="http://schemas.microsoft.com/office/drawing/2014/main" id="{DD6E3AC3-3828-119A-980C-91CB281A5EBF}"/>
                </a:ext>
              </a:extLst>
            </p:cNvPr>
            <p:cNvSpPr/>
            <p:nvPr/>
          </p:nvSpPr>
          <p:spPr>
            <a:xfrm>
              <a:off x="7148351" y="2330289"/>
              <a:ext cx="502065" cy="502065"/>
            </a:xfrm>
            <a:prstGeom prst="ellipse">
              <a:avLst/>
            </a:prstGeom>
            <a:gradFill>
              <a:gsLst>
                <a:gs pos="0">
                  <a:srgbClr val="E3E9E9">
                    <a:alpha val="0"/>
                  </a:srgbClr>
                </a:gs>
                <a:gs pos="100000">
                  <a:srgbClr val="E3E9E9">
                    <a:alpha val="2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192" name="Oval 191">
            <a:extLst>
              <a:ext uri="{FF2B5EF4-FFF2-40B4-BE49-F238E27FC236}">
                <a16:creationId xmlns:a16="http://schemas.microsoft.com/office/drawing/2014/main" id="{F095523A-9C7F-29A8-EC8C-052FF34CA5B8}"/>
              </a:ext>
            </a:extLst>
          </p:cNvPr>
          <p:cNvSpPr/>
          <p:nvPr/>
        </p:nvSpPr>
        <p:spPr>
          <a:xfrm>
            <a:off x="7569844" y="2302834"/>
            <a:ext cx="185195" cy="185195"/>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93" name="Group 1024">
            <a:extLst>
              <a:ext uri="{FF2B5EF4-FFF2-40B4-BE49-F238E27FC236}">
                <a16:creationId xmlns:a16="http://schemas.microsoft.com/office/drawing/2014/main" id="{B75581D3-0655-3F94-C3EB-4B6563592CEF}"/>
              </a:ext>
            </a:extLst>
          </p:cNvPr>
          <p:cNvGrpSpPr/>
          <p:nvPr/>
        </p:nvGrpSpPr>
        <p:grpSpPr>
          <a:xfrm>
            <a:off x="4541584" y="2288379"/>
            <a:ext cx="573977" cy="573977"/>
            <a:chOff x="4541584" y="2288379"/>
            <a:chExt cx="573977" cy="573977"/>
          </a:xfrm>
        </p:grpSpPr>
        <p:pic>
          <p:nvPicPr>
            <p:cNvPr id="194" name="Picture 323">
              <a:extLst>
                <a:ext uri="{FF2B5EF4-FFF2-40B4-BE49-F238E27FC236}">
                  <a16:creationId xmlns:a16="http://schemas.microsoft.com/office/drawing/2014/main" id="{2B3BA419-3A3F-BD5E-2FDA-4246B1733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00" r="10000"/>
            <a:stretch/>
          </p:blipFill>
          <p:spPr bwMode="auto">
            <a:xfrm>
              <a:off x="4541584" y="2288379"/>
              <a:ext cx="573977" cy="573977"/>
            </a:xfrm>
            <a:custGeom>
              <a:avLst/>
              <a:gdLst>
                <a:gd name="connsiteX0" fmla="*/ 922117 w 1844234"/>
                <a:gd name="connsiteY0" fmla="*/ 0 h 1844234"/>
                <a:gd name="connsiteX1" fmla="*/ 1844234 w 1844234"/>
                <a:gd name="connsiteY1" fmla="*/ 922117 h 1844234"/>
                <a:gd name="connsiteX2" fmla="*/ 922117 w 1844234"/>
                <a:gd name="connsiteY2" fmla="*/ 1844234 h 1844234"/>
                <a:gd name="connsiteX3" fmla="*/ 0 w 1844234"/>
                <a:gd name="connsiteY3" fmla="*/ 922117 h 1844234"/>
                <a:gd name="connsiteX4" fmla="*/ 922117 w 1844234"/>
                <a:gd name="connsiteY4" fmla="*/ 0 h 1844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234" h="1844234">
                  <a:moveTo>
                    <a:pt x="922117" y="0"/>
                  </a:moveTo>
                  <a:cubicBezTo>
                    <a:pt x="1431388" y="0"/>
                    <a:pt x="1844234" y="412846"/>
                    <a:pt x="1844234" y="922117"/>
                  </a:cubicBezTo>
                  <a:cubicBezTo>
                    <a:pt x="1844234" y="1431388"/>
                    <a:pt x="1431388" y="1844234"/>
                    <a:pt x="922117" y="1844234"/>
                  </a:cubicBezTo>
                  <a:cubicBezTo>
                    <a:pt x="412846" y="1844234"/>
                    <a:pt x="0" y="1431388"/>
                    <a:pt x="0" y="922117"/>
                  </a:cubicBezTo>
                  <a:cubicBezTo>
                    <a:pt x="0" y="412846"/>
                    <a:pt x="412846" y="0"/>
                    <a:pt x="922117" y="0"/>
                  </a:cubicBezTo>
                  <a:close/>
                </a:path>
              </a:pathLst>
            </a:custGeom>
            <a:noFill/>
            <a:extLst>
              <a:ext uri="{909E8E84-426E-40DD-AFC4-6F175D3DCCD1}">
                <a14:hiddenFill xmlns:a14="http://schemas.microsoft.com/office/drawing/2010/main">
                  <a:solidFill>
                    <a:srgbClr val="FFFFFF"/>
                  </a:solidFill>
                </a14:hiddenFill>
              </a:ext>
            </a:extLst>
          </p:spPr>
        </p:pic>
        <p:sp>
          <p:nvSpPr>
            <p:cNvPr id="195" name="Oval 194">
              <a:extLst>
                <a:ext uri="{FF2B5EF4-FFF2-40B4-BE49-F238E27FC236}">
                  <a16:creationId xmlns:a16="http://schemas.microsoft.com/office/drawing/2014/main" id="{BF8AA3CA-8059-E440-D4A0-BBA7EE1F49E0}"/>
                </a:ext>
              </a:extLst>
            </p:cNvPr>
            <p:cNvSpPr/>
            <p:nvPr/>
          </p:nvSpPr>
          <p:spPr>
            <a:xfrm>
              <a:off x="4541584" y="2330289"/>
              <a:ext cx="502065" cy="502065"/>
            </a:xfrm>
            <a:prstGeom prst="ellipse">
              <a:avLst/>
            </a:prstGeom>
            <a:gradFill>
              <a:gsLst>
                <a:gs pos="0">
                  <a:srgbClr val="E3E9E9">
                    <a:alpha val="0"/>
                  </a:srgbClr>
                </a:gs>
                <a:gs pos="100000">
                  <a:srgbClr val="E3E9E9">
                    <a:alpha val="2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196" name="Oval 195">
            <a:extLst>
              <a:ext uri="{FF2B5EF4-FFF2-40B4-BE49-F238E27FC236}">
                <a16:creationId xmlns:a16="http://schemas.microsoft.com/office/drawing/2014/main" id="{7288FC8A-9226-F40E-34A6-65CBA5469337}"/>
              </a:ext>
            </a:extLst>
          </p:cNvPr>
          <p:cNvSpPr/>
          <p:nvPr/>
        </p:nvSpPr>
        <p:spPr>
          <a:xfrm>
            <a:off x="4444678" y="2302834"/>
            <a:ext cx="185195" cy="185195"/>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205" name="Group 333">
            <a:extLst>
              <a:ext uri="{FF2B5EF4-FFF2-40B4-BE49-F238E27FC236}">
                <a16:creationId xmlns:a16="http://schemas.microsoft.com/office/drawing/2014/main" id="{B0AA7BB0-3FFA-7F9B-E8B9-AA8B724AFAFC}"/>
              </a:ext>
            </a:extLst>
          </p:cNvPr>
          <p:cNvGrpSpPr/>
          <p:nvPr/>
        </p:nvGrpSpPr>
        <p:grpSpPr>
          <a:xfrm>
            <a:off x="932697" y="1836985"/>
            <a:ext cx="258819" cy="262396"/>
            <a:chOff x="7743826" y="2890838"/>
            <a:chExt cx="344488" cy="349250"/>
          </a:xfrm>
        </p:grpSpPr>
        <p:sp>
          <p:nvSpPr>
            <p:cNvPr id="206" name="Freeform 14">
              <a:extLst>
                <a:ext uri="{FF2B5EF4-FFF2-40B4-BE49-F238E27FC236}">
                  <a16:creationId xmlns:a16="http://schemas.microsoft.com/office/drawing/2014/main" id="{96A3DAF1-2A4B-3DA4-A015-BA928E2F91DA}"/>
                </a:ext>
              </a:extLst>
            </p:cNvPr>
            <p:cNvSpPr>
              <a:spLocks/>
            </p:cNvSpPr>
            <p:nvPr/>
          </p:nvSpPr>
          <p:spPr bwMode="auto">
            <a:xfrm>
              <a:off x="7840663" y="3011488"/>
              <a:ext cx="150813" cy="106363"/>
            </a:xfrm>
            <a:custGeom>
              <a:avLst/>
              <a:gdLst>
                <a:gd name="T0" fmla="*/ 95 w 95"/>
                <a:gd name="T1" fmla="*/ 0 h 67"/>
                <a:gd name="T2" fmla="*/ 24 w 95"/>
                <a:gd name="T3" fmla="*/ 67 h 67"/>
                <a:gd name="T4" fmla="*/ 0 w 95"/>
                <a:gd name="T5" fmla="*/ 43 h 67"/>
              </a:gdLst>
              <a:ahLst/>
              <a:cxnLst>
                <a:cxn ang="0">
                  <a:pos x="T0" y="T1"/>
                </a:cxn>
                <a:cxn ang="0">
                  <a:pos x="T2" y="T3"/>
                </a:cxn>
                <a:cxn ang="0">
                  <a:pos x="T4" y="T5"/>
                </a:cxn>
              </a:cxnLst>
              <a:rect l="0" t="0" r="r" b="b"/>
              <a:pathLst>
                <a:path w="95" h="67">
                  <a:moveTo>
                    <a:pt x="95" y="0"/>
                  </a:moveTo>
                  <a:lnTo>
                    <a:pt x="24" y="67"/>
                  </a:lnTo>
                  <a:lnTo>
                    <a:pt x="0" y="43"/>
                  </a:lnTo>
                </a:path>
              </a:pathLst>
            </a:custGeom>
            <a:noFill/>
            <a:ln w="15875" cap="rnd">
              <a:solidFill>
                <a:srgbClr val="E3E9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7" name="Oval 206">
              <a:extLst>
                <a:ext uri="{FF2B5EF4-FFF2-40B4-BE49-F238E27FC236}">
                  <a16:creationId xmlns:a16="http://schemas.microsoft.com/office/drawing/2014/main" id="{695C67CC-0518-A47B-4E12-01269656C1F9}"/>
                </a:ext>
              </a:extLst>
            </p:cNvPr>
            <p:cNvSpPr>
              <a:spLocks noChangeArrowheads="1"/>
            </p:cNvSpPr>
            <p:nvPr/>
          </p:nvSpPr>
          <p:spPr bwMode="auto">
            <a:xfrm>
              <a:off x="7743826" y="2890838"/>
              <a:ext cx="344488" cy="349250"/>
            </a:xfrm>
            <a:prstGeom prst="ellipse">
              <a:avLst/>
            </a:prstGeom>
            <a:noFill/>
            <a:ln w="15875" cap="rnd">
              <a:solidFill>
                <a:srgbClr val="E3E9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1" name="Group 340">
            <a:extLst>
              <a:ext uri="{FF2B5EF4-FFF2-40B4-BE49-F238E27FC236}">
                <a16:creationId xmlns:a16="http://schemas.microsoft.com/office/drawing/2014/main" id="{CD14A969-B7AD-771B-56D9-6366FE2FAE57}"/>
              </a:ext>
            </a:extLst>
          </p:cNvPr>
          <p:cNvGrpSpPr/>
          <p:nvPr/>
        </p:nvGrpSpPr>
        <p:grpSpPr>
          <a:xfrm>
            <a:off x="8380071" y="1836985"/>
            <a:ext cx="258819" cy="262396"/>
            <a:chOff x="7743826" y="2890838"/>
            <a:chExt cx="344488" cy="349250"/>
          </a:xfrm>
        </p:grpSpPr>
        <p:sp>
          <p:nvSpPr>
            <p:cNvPr id="212" name="Freeform 14">
              <a:extLst>
                <a:ext uri="{FF2B5EF4-FFF2-40B4-BE49-F238E27FC236}">
                  <a16:creationId xmlns:a16="http://schemas.microsoft.com/office/drawing/2014/main" id="{01BAF19F-2272-209B-015B-3809E84DCF22}"/>
                </a:ext>
              </a:extLst>
            </p:cNvPr>
            <p:cNvSpPr>
              <a:spLocks/>
            </p:cNvSpPr>
            <p:nvPr/>
          </p:nvSpPr>
          <p:spPr bwMode="auto">
            <a:xfrm>
              <a:off x="7840663" y="3011488"/>
              <a:ext cx="150813" cy="106363"/>
            </a:xfrm>
            <a:custGeom>
              <a:avLst/>
              <a:gdLst>
                <a:gd name="T0" fmla="*/ 95 w 95"/>
                <a:gd name="T1" fmla="*/ 0 h 67"/>
                <a:gd name="T2" fmla="*/ 24 w 95"/>
                <a:gd name="T3" fmla="*/ 67 h 67"/>
                <a:gd name="T4" fmla="*/ 0 w 95"/>
                <a:gd name="T5" fmla="*/ 43 h 67"/>
              </a:gdLst>
              <a:ahLst/>
              <a:cxnLst>
                <a:cxn ang="0">
                  <a:pos x="T0" y="T1"/>
                </a:cxn>
                <a:cxn ang="0">
                  <a:pos x="T2" y="T3"/>
                </a:cxn>
                <a:cxn ang="0">
                  <a:pos x="T4" y="T5"/>
                </a:cxn>
              </a:cxnLst>
              <a:rect l="0" t="0" r="r" b="b"/>
              <a:pathLst>
                <a:path w="95" h="67">
                  <a:moveTo>
                    <a:pt x="95" y="0"/>
                  </a:moveTo>
                  <a:lnTo>
                    <a:pt x="24" y="67"/>
                  </a:lnTo>
                  <a:lnTo>
                    <a:pt x="0" y="43"/>
                  </a:lnTo>
                </a:path>
              </a:pathLst>
            </a:custGeom>
            <a:noFill/>
            <a:ln w="15875" cap="rnd">
              <a:solidFill>
                <a:srgbClr val="E3E9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3" name="Oval 212">
              <a:extLst>
                <a:ext uri="{FF2B5EF4-FFF2-40B4-BE49-F238E27FC236}">
                  <a16:creationId xmlns:a16="http://schemas.microsoft.com/office/drawing/2014/main" id="{DB3D1F49-9BBC-8601-BF05-FBE2ECFCD0A9}"/>
                </a:ext>
              </a:extLst>
            </p:cNvPr>
            <p:cNvSpPr>
              <a:spLocks noChangeArrowheads="1"/>
            </p:cNvSpPr>
            <p:nvPr/>
          </p:nvSpPr>
          <p:spPr bwMode="auto">
            <a:xfrm>
              <a:off x="7743826" y="2890838"/>
              <a:ext cx="344488" cy="349250"/>
            </a:xfrm>
            <a:prstGeom prst="ellipse">
              <a:avLst/>
            </a:prstGeom>
            <a:noFill/>
            <a:ln w="15875" cap="rnd">
              <a:solidFill>
                <a:srgbClr val="E3E9E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46383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822FCD63-EE05-262E-48A9-C65C7280DC98}"/>
              </a:ext>
            </a:extLst>
          </p:cNvPr>
          <p:cNvSpPr/>
          <p:nvPr/>
        </p:nvSpPr>
        <p:spPr>
          <a:xfrm>
            <a:off x="0" y="2494609"/>
            <a:ext cx="12192000" cy="100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rapezoid 1">
            <a:extLst>
              <a:ext uri="{FF2B5EF4-FFF2-40B4-BE49-F238E27FC236}">
                <a16:creationId xmlns:a16="http://schemas.microsoft.com/office/drawing/2014/main" id="{A69322F2-3DC1-CD3A-2808-EA193A848A15}"/>
              </a:ext>
            </a:extLst>
          </p:cNvPr>
          <p:cNvSpPr/>
          <p:nvPr/>
        </p:nvSpPr>
        <p:spPr>
          <a:xfrm rot="16200000">
            <a:off x="1179223" y="2954588"/>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rapezoid 34">
            <a:extLst>
              <a:ext uri="{FF2B5EF4-FFF2-40B4-BE49-F238E27FC236}">
                <a16:creationId xmlns:a16="http://schemas.microsoft.com/office/drawing/2014/main" id="{8885761D-EA67-E22B-06E9-81795CE24092}"/>
              </a:ext>
            </a:extLst>
          </p:cNvPr>
          <p:cNvSpPr/>
          <p:nvPr/>
        </p:nvSpPr>
        <p:spPr>
          <a:xfrm rot="16200000">
            <a:off x="4072954" y="2954589"/>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Trapezoid 35">
            <a:extLst>
              <a:ext uri="{FF2B5EF4-FFF2-40B4-BE49-F238E27FC236}">
                <a16:creationId xmlns:a16="http://schemas.microsoft.com/office/drawing/2014/main" id="{245AD487-4A30-424D-0679-58A9FB9F491C}"/>
              </a:ext>
            </a:extLst>
          </p:cNvPr>
          <p:cNvSpPr/>
          <p:nvPr/>
        </p:nvSpPr>
        <p:spPr>
          <a:xfrm rot="16200000">
            <a:off x="6966685" y="2954589"/>
            <a:ext cx="3899511" cy="2110157"/>
          </a:xfrm>
          <a:prstGeom prst="trapezoi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rapezoid 2">
            <a:extLst>
              <a:ext uri="{FF2B5EF4-FFF2-40B4-BE49-F238E27FC236}">
                <a16:creationId xmlns:a16="http://schemas.microsoft.com/office/drawing/2014/main" id="{E12E9F3F-39E5-A223-2DD2-17CE7D7900D2}"/>
              </a:ext>
            </a:extLst>
          </p:cNvPr>
          <p:cNvSpPr/>
          <p:nvPr/>
        </p:nvSpPr>
        <p:spPr>
          <a:xfrm rot="16200000">
            <a:off x="5520292" y="1160260"/>
            <a:ext cx="1004835" cy="2110158"/>
          </a:xfrm>
          <a:prstGeom prst="trapezoid">
            <a:avLst>
              <a:gd name="adj" fmla="val 22000"/>
            </a:avLst>
          </a:prstGeom>
          <a:solidFill>
            <a:schemeClr val="accent1">
              <a:lumMod val="50000"/>
            </a:schemeClr>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Trapezoid 38">
            <a:extLst>
              <a:ext uri="{FF2B5EF4-FFF2-40B4-BE49-F238E27FC236}">
                <a16:creationId xmlns:a16="http://schemas.microsoft.com/office/drawing/2014/main" id="{6D621957-5BE6-73EE-A4A4-D30F4CDAA955}"/>
              </a:ext>
            </a:extLst>
          </p:cNvPr>
          <p:cNvSpPr/>
          <p:nvPr/>
        </p:nvSpPr>
        <p:spPr>
          <a:xfrm rot="16200000">
            <a:off x="8414022" y="1160260"/>
            <a:ext cx="1004835" cy="2110158"/>
          </a:xfrm>
          <a:prstGeom prst="trapezoid">
            <a:avLst>
              <a:gd name="adj" fmla="val 22000"/>
            </a:avLst>
          </a:prstGeom>
          <a:solidFill>
            <a:schemeClr val="accent1">
              <a:lumMod val="50000"/>
            </a:schemeClr>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rapezoid 40">
            <a:extLst>
              <a:ext uri="{FF2B5EF4-FFF2-40B4-BE49-F238E27FC236}">
                <a16:creationId xmlns:a16="http://schemas.microsoft.com/office/drawing/2014/main" id="{2B70E47D-546E-A28B-C465-DE337FD261C1}"/>
              </a:ext>
            </a:extLst>
          </p:cNvPr>
          <p:cNvSpPr/>
          <p:nvPr/>
        </p:nvSpPr>
        <p:spPr>
          <a:xfrm rot="16200000">
            <a:off x="2626562" y="1160260"/>
            <a:ext cx="1004835" cy="2110158"/>
          </a:xfrm>
          <a:prstGeom prst="trapezoid">
            <a:avLst>
              <a:gd name="adj" fmla="val 22000"/>
            </a:avLst>
          </a:prstGeom>
          <a:solidFill>
            <a:schemeClr val="accent1">
              <a:lumMod val="50000"/>
            </a:schemeClr>
          </a:solidFill>
          <a:ln>
            <a:noFill/>
          </a:ln>
          <a:effectLst>
            <a:outerShdw blurRad="508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TextBox 49">
            <a:extLst>
              <a:ext uri="{FF2B5EF4-FFF2-40B4-BE49-F238E27FC236}">
                <a16:creationId xmlns:a16="http://schemas.microsoft.com/office/drawing/2014/main" id="{A518306C-F084-5781-062E-A5EE64576122}"/>
              </a:ext>
            </a:extLst>
          </p:cNvPr>
          <p:cNvSpPr txBox="1"/>
          <p:nvPr/>
        </p:nvSpPr>
        <p:spPr>
          <a:xfrm>
            <a:off x="2186170" y="2770097"/>
            <a:ext cx="1885617" cy="2637714"/>
          </a:xfrm>
          <a:prstGeom prst="rect">
            <a:avLst/>
          </a:prstGeom>
          <a:noFill/>
        </p:spPr>
        <p:txBody>
          <a:bodyPr wrap="square" lIns="0" rIns="0" rtlCol="0">
            <a:noAutofit/>
          </a:bodyPr>
          <a:lstStyle/>
          <a:p>
            <a:pPr algn="ctr"/>
            <a:r>
              <a:rPr lang="tr-TR" sz="1400" dirty="0">
                <a:latin typeface="Segoe UI" panose="020B0502040204020203" pitchFamily="34" charset="0"/>
                <a:cs typeface="Segoe UI" panose="020B0502040204020203" pitchFamily="34" charset="0"/>
              </a:rPr>
              <a:t>Mevcut teknolojiyle yapılması zor veya proje vizyonunu aşan talepler de plana eklenmelidir.</a:t>
            </a:r>
            <a:endParaRPr lang="en-US" sz="1400" dirty="0">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B3CFDD4D-2AC2-C1A3-5D9C-A22B29E7DE21}"/>
              </a:ext>
            </a:extLst>
          </p:cNvPr>
          <p:cNvSpPr/>
          <p:nvPr/>
        </p:nvSpPr>
        <p:spPr>
          <a:xfrm>
            <a:off x="3705907"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F27E08-0939-4F3E-154D-3FEE8E330116}"/>
              </a:ext>
            </a:extLst>
          </p:cNvPr>
          <p:cNvSpPr/>
          <p:nvPr/>
        </p:nvSpPr>
        <p:spPr>
          <a:xfrm>
            <a:off x="6604605"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CEC5D3-6B83-DFD8-6B15-7E23515A099C}"/>
              </a:ext>
            </a:extLst>
          </p:cNvPr>
          <p:cNvSpPr/>
          <p:nvPr/>
        </p:nvSpPr>
        <p:spPr>
          <a:xfrm>
            <a:off x="9503303" y="1921903"/>
            <a:ext cx="623455" cy="566777"/>
          </a:xfrm>
          <a:prstGeom prst="rect">
            <a:avLst/>
          </a:prstGeom>
          <a:solidFill>
            <a:srgbClr val="F3BE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Upward trend outline">
            <a:extLst>
              <a:ext uri="{FF2B5EF4-FFF2-40B4-BE49-F238E27FC236}">
                <a16:creationId xmlns:a16="http://schemas.microsoft.com/office/drawing/2014/main" id="{A13EFB1E-475B-E199-E644-737C55A38F9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056" y="2005610"/>
            <a:ext cx="350551" cy="350551"/>
          </a:xfrm>
          <a:prstGeom prst="rect">
            <a:avLst/>
          </a:prstGeom>
        </p:spPr>
      </p:pic>
      <p:pic>
        <p:nvPicPr>
          <p:cNvPr id="44" name="Graphic 43" descr="Folder Search outline">
            <a:extLst>
              <a:ext uri="{FF2B5EF4-FFF2-40B4-BE49-F238E27FC236}">
                <a16:creationId xmlns:a16="http://schemas.microsoft.com/office/drawing/2014/main" id="{7239F411-248F-50BF-9F80-6248731775B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08096" y="2004032"/>
            <a:ext cx="419075" cy="419075"/>
          </a:xfrm>
          <a:prstGeom prst="rect">
            <a:avLst/>
          </a:prstGeom>
        </p:spPr>
      </p:pic>
      <p:pic>
        <p:nvPicPr>
          <p:cNvPr id="45" name="Graphic 44" descr="Bullseye outline">
            <a:extLst>
              <a:ext uri="{FF2B5EF4-FFF2-40B4-BE49-F238E27FC236}">
                <a16:creationId xmlns:a16="http://schemas.microsoft.com/office/drawing/2014/main" id="{D3FDD423-3B32-1F89-DF1F-F9418D491F8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613827" y="2001735"/>
            <a:ext cx="447905" cy="447905"/>
          </a:xfrm>
          <a:prstGeom prst="rect">
            <a:avLst/>
          </a:prstGeom>
        </p:spPr>
      </p:pic>
      <p:sp>
        <p:nvSpPr>
          <p:cNvPr id="56" name="TextBox 55">
            <a:extLst>
              <a:ext uri="{FF2B5EF4-FFF2-40B4-BE49-F238E27FC236}">
                <a16:creationId xmlns:a16="http://schemas.microsoft.com/office/drawing/2014/main" id="{9FBF4A58-5C62-A2DD-52C0-A7987E126A79}"/>
              </a:ext>
            </a:extLst>
          </p:cNvPr>
          <p:cNvSpPr txBox="1"/>
          <p:nvPr/>
        </p:nvSpPr>
        <p:spPr>
          <a:xfrm>
            <a:off x="2186170"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1400" b="1" i="1" dirty="0">
                <a:solidFill>
                  <a:schemeClr val="bg1"/>
                </a:solidFill>
                <a:latin typeface="Segoe UI" panose="020B0502040204020203" pitchFamily="34" charset="0"/>
                <a:cs typeface="Segoe UI" panose="020B0502040204020203" pitchFamily="34" charset="0"/>
              </a:rPr>
              <a:t>01</a:t>
            </a:r>
          </a:p>
        </p:txBody>
      </p:sp>
      <p:sp>
        <p:nvSpPr>
          <p:cNvPr id="57" name="TextBox 56">
            <a:extLst>
              <a:ext uri="{FF2B5EF4-FFF2-40B4-BE49-F238E27FC236}">
                <a16:creationId xmlns:a16="http://schemas.microsoft.com/office/drawing/2014/main" id="{88597135-B35D-419B-2FA1-9594503CB8FB}"/>
              </a:ext>
            </a:extLst>
          </p:cNvPr>
          <p:cNvSpPr txBox="1"/>
          <p:nvPr/>
        </p:nvSpPr>
        <p:spPr>
          <a:xfrm>
            <a:off x="5104821"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1400" b="1" i="1" dirty="0">
                <a:solidFill>
                  <a:schemeClr val="bg1"/>
                </a:solidFill>
                <a:latin typeface="Segoe UI" panose="020B0502040204020203" pitchFamily="34" charset="0"/>
                <a:cs typeface="Segoe UI" panose="020B0502040204020203" pitchFamily="34" charset="0"/>
              </a:rPr>
              <a:t>02</a:t>
            </a:r>
          </a:p>
        </p:txBody>
      </p:sp>
      <p:sp>
        <p:nvSpPr>
          <p:cNvPr id="58" name="TextBox 57">
            <a:extLst>
              <a:ext uri="{FF2B5EF4-FFF2-40B4-BE49-F238E27FC236}">
                <a16:creationId xmlns:a16="http://schemas.microsoft.com/office/drawing/2014/main" id="{306C405B-4341-BD9A-E261-5023F782C605}"/>
              </a:ext>
            </a:extLst>
          </p:cNvPr>
          <p:cNvSpPr txBox="1"/>
          <p:nvPr/>
        </p:nvSpPr>
        <p:spPr>
          <a:xfrm>
            <a:off x="8023472" y="2026008"/>
            <a:ext cx="378663" cy="378663"/>
          </a:xfrm>
          <a:prstGeom prst="ellipse">
            <a:avLst/>
          </a:prstGeom>
          <a:noFill/>
          <a:effectLst>
            <a:outerShdw blurRad="254000" sx="102000" sy="102000" algn="ctr" rotWithShape="0">
              <a:prstClr val="black">
                <a:alpha val="5000"/>
              </a:prstClr>
            </a:outerShdw>
          </a:effectLst>
        </p:spPr>
        <p:txBody>
          <a:bodyPr wrap="none" lIns="0" rIns="0" rtlCol="0" anchor="ctr">
            <a:noAutofit/>
          </a:bodyPr>
          <a:lstStyle/>
          <a:p>
            <a:r>
              <a:rPr lang="en-US" sz="1400" b="1" i="1" dirty="0">
                <a:solidFill>
                  <a:schemeClr val="bg1"/>
                </a:solidFill>
                <a:latin typeface="Segoe UI" panose="020B0502040204020203" pitchFamily="34" charset="0"/>
                <a:cs typeface="Segoe UI" panose="020B0502040204020203" pitchFamily="34" charset="0"/>
              </a:rPr>
              <a:t>03</a:t>
            </a:r>
          </a:p>
        </p:txBody>
      </p:sp>
      <p:sp>
        <p:nvSpPr>
          <p:cNvPr id="60" name="TextBox 59">
            <a:extLst>
              <a:ext uri="{FF2B5EF4-FFF2-40B4-BE49-F238E27FC236}">
                <a16:creationId xmlns:a16="http://schemas.microsoft.com/office/drawing/2014/main" id="{6A9527EA-08E6-842F-680F-098F88CB24B6}"/>
              </a:ext>
            </a:extLst>
          </p:cNvPr>
          <p:cNvSpPr txBox="1"/>
          <p:nvPr/>
        </p:nvSpPr>
        <p:spPr>
          <a:xfrm>
            <a:off x="5079901" y="2770097"/>
            <a:ext cx="1885617" cy="2455337"/>
          </a:xfrm>
          <a:prstGeom prst="rect">
            <a:avLst/>
          </a:prstGeom>
          <a:noFill/>
        </p:spPr>
        <p:txBody>
          <a:bodyPr wrap="square" lIns="0" rIns="0" rtlCol="0">
            <a:noAutofit/>
          </a:bodyPr>
          <a:lstStyle/>
          <a:p>
            <a:pPr algn="ctr"/>
            <a:r>
              <a:rPr lang="tr-TR" sz="1400" dirty="0">
                <a:latin typeface="Segoe UI" panose="020B0502040204020203" pitchFamily="34" charset="0"/>
                <a:cs typeface="Segoe UI" panose="020B0502040204020203" pitchFamily="34" charset="0"/>
              </a:rPr>
              <a:t>Aşırı performans beklentileri gerçekleştirilmesi zor olan diğer bir konudur. İnternet teknolojilerindeki erkan performans sorunları bunun en yaygın örneğidir.</a:t>
            </a:r>
          </a:p>
        </p:txBody>
      </p:sp>
      <p:sp>
        <p:nvSpPr>
          <p:cNvPr id="61" name="TextBox 60">
            <a:extLst>
              <a:ext uri="{FF2B5EF4-FFF2-40B4-BE49-F238E27FC236}">
                <a16:creationId xmlns:a16="http://schemas.microsoft.com/office/drawing/2014/main" id="{89CBB1F7-3268-3636-0A74-BA252EA1C377}"/>
              </a:ext>
            </a:extLst>
          </p:cNvPr>
          <p:cNvSpPr txBox="1"/>
          <p:nvPr/>
        </p:nvSpPr>
        <p:spPr>
          <a:xfrm>
            <a:off x="7973632" y="2717757"/>
            <a:ext cx="1885617" cy="2507677"/>
          </a:xfrm>
          <a:prstGeom prst="rect">
            <a:avLst/>
          </a:prstGeom>
          <a:noFill/>
        </p:spPr>
        <p:txBody>
          <a:bodyPr wrap="square" lIns="0" rIns="0" rtlCol="0">
            <a:noAutofit/>
          </a:bodyPr>
          <a:lstStyle/>
          <a:p>
            <a:pPr algn="ctr"/>
            <a:r>
              <a:rPr lang="tr-TR" sz="1400" dirty="0">
                <a:latin typeface="Segoe UI" panose="020B0502040204020203" pitchFamily="34" charset="0"/>
                <a:cs typeface="Segoe UI" panose="020B0502040204020203" pitchFamily="34" charset="0"/>
              </a:rPr>
              <a:t>Yazılım projelerinde bir işin gerçekleşip gerçekleşmediğinin son kararını verecek müşteri ve kullanıcıdır. Kullanıcı memnun etmeyecek bir çıktı görevin tamamlanmasını sağlamaz.</a:t>
            </a:r>
          </a:p>
        </p:txBody>
      </p:sp>
    </p:spTree>
    <p:extLst>
      <p:ext uri="{BB962C8B-B14F-4D97-AF65-F5344CB8AC3E}">
        <p14:creationId xmlns:p14="http://schemas.microsoft.com/office/powerpoint/2010/main" val="412703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F5D43B1B-F5EA-0005-335B-AA05A28905D8}"/>
              </a:ext>
            </a:extLst>
          </p:cNvPr>
          <p:cNvSpPr/>
          <p:nvPr/>
        </p:nvSpPr>
        <p:spPr>
          <a:xfrm>
            <a:off x="839788" y="3557116"/>
            <a:ext cx="3680593" cy="2618782"/>
          </a:xfrm>
          <a:prstGeom prst="rect">
            <a:avLst/>
          </a:prstGeom>
          <a:gradFill>
            <a:gsLst>
              <a:gs pos="100000">
                <a:srgbClr val="3E658E">
                  <a:alpha val="0"/>
                </a:srgbClr>
              </a:gs>
              <a:gs pos="34000">
                <a:srgbClr val="E3E9E9">
                  <a:alpha val="2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462" name="Picture 461">
            <a:extLst>
              <a:ext uri="{FF2B5EF4-FFF2-40B4-BE49-F238E27FC236}">
                <a16:creationId xmlns:a16="http://schemas.microsoft.com/office/drawing/2014/main" id="{F4A03BD3-3EC1-6D62-D826-893136ABD6EE}"/>
              </a:ext>
            </a:extLst>
          </p:cNvPr>
          <p:cNvPicPr>
            <a:picLocks noChangeAspect="1"/>
          </p:cNvPicPr>
          <p:nvPr/>
        </p:nvPicPr>
        <p:blipFill>
          <a:blip r:embed="rId3">
            <a:alphaModFix amt="20000"/>
          </a:blip>
          <a:stretch>
            <a:fillRect/>
          </a:stretch>
        </p:blipFill>
        <p:spPr>
          <a:xfrm>
            <a:off x="6036931" y="188113"/>
            <a:ext cx="6169687" cy="5218628"/>
          </a:xfrm>
          <a:prstGeom prst="rect">
            <a:avLst/>
          </a:prstGeom>
        </p:spPr>
      </p:pic>
      <p:grpSp>
        <p:nvGrpSpPr>
          <p:cNvPr id="34" name="Graphic 8">
            <a:extLst>
              <a:ext uri="{FF2B5EF4-FFF2-40B4-BE49-F238E27FC236}">
                <a16:creationId xmlns:a16="http://schemas.microsoft.com/office/drawing/2014/main" id="{1107DFA1-1508-17E8-DE7C-7EA509F88F25}"/>
              </a:ext>
            </a:extLst>
          </p:cNvPr>
          <p:cNvGrpSpPr/>
          <p:nvPr/>
        </p:nvGrpSpPr>
        <p:grpSpPr>
          <a:xfrm>
            <a:off x="1012189" y="2338175"/>
            <a:ext cx="575151" cy="1208328"/>
            <a:chOff x="7797299" y="2599725"/>
            <a:chExt cx="575151" cy="1208328"/>
          </a:xfrm>
          <a:noFill/>
        </p:grpSpPr>
        <p:sp>
          <p:nvSpPr>
            <p:cNvPr id="35" name="Freeform: Shape 34">
              <a:extLst>
                <a:ext uri="{FF2B5EF4-FFF2-40B4-BE49-F238E27FC236}">
                  <a16:creationId xmlns:a16="http://schemas.microsoft.com/office/drawing/2014/main" id="{C8DDF40F-8E53-97AE-E91B-FCFF016B1B35}"/>
                </a:ext>
              </a:extLst>
            </p:cNvPr>
            <p:cNvSpPr/>
            <p:nvPr/>
          </p:nvSpPr>
          <p:spPr>
            <a:xfrm>
              <a:off x="7824063" y="3461423"/>
              <a:ext cx="521700" cy="275337"/>
            </a:xfrm>
            <a:custGeom>
              <a:avLst/>
              <a:gdLst>
                <a:gd name="connsiteX0" fmla="*/ 0 w 521700"/>
                <a:gd name="connsiteY0" fmla="*/ 0 h 275337"/>
                <a:gd name="connsiteX1" fmla="*/ 521700 w 521700"/>
                <a:gd name="connsiteY1" fmla="*/ 0 h 275337"/>
                <a:gd name="connsiteX2" fmla="*/ 521700 w 521700"/>
                <a:gd name="connsiteY2" fmla="*/ 275338 h 275337"/>
                <a:gd name="connsiteX3" fmla="*/ 0 w 521700"/>
                <a:gd name="connsiteY3" fmla="*/ 275338 h 275337"/>
              </a:gdLst>
              <a:ahLst/>
              <a:cxnLst>
                <a:cxn ang="0">
                  <a:pos x="connsiteX0" y="connsiteY0"/>
                </a:cxn>
                <a:cxn ang="0">
                  <a:pos x="connsiteX1" y="connsiteY1"/>
                </a:cxn>
                <a:cxn ang="0">
                  <a:pos x="connsiteX2" y="connsiteY2"/>
                </a:cxn>
                <a:cxn ang="0">
                  <a:pos x="connsiteX3" y="connsiteY3"/>
                </a:cxn>
              </a:cxnLst>
              <a:rect l="l" t="t" r="r" b="b"/>
              <a:pathLst>
                <a:path w="521700" h="275337">
                  <a:moveTo>
                    <a:pt x="0" y="0"/>
                  </a:moveTo>
                  <a:lnTo>
                    <a:pt x="521700" y="0"/>
                  </a:lnTo>
                  <a:lnTo>
                    <a:pt x="521700" y="275338"/>
                  </a:lnTo>
                  <a:lnTo>
                    <a:pt x="0" y="275338"/>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A9D13F8F-FDC2-4A56-B8FA-064E2FB5AD0E}"/>
                </a:ext>
              </a:extLst>
            </p:cNvPr>
            <p:cNvSpPr/>
            <p:nvPr/>
          </p:nvSpPr>
          <p:spPr>
            <a:xfrm>
              <a:off x="8042518" y="3566876"/>
              <a:ext cx="84713" cy="41022"/>
            </a:xfrm>
            <a:custGeom>
              <a:avLst/>
              <a:gdLst>
                <a:gd name="connsiteX0" fmla="*/ 0 w 84713"/>
                <a:gd name="connsiteY0" fmla="*/ 0 h 41022"/>
                <a:gd name="connsiteX1" fmla="*/ 84713 w 84713"/>
                <a:gd name="connsiteY1" fmla="*/ 0 h 41022"/>
                <a:gd name="connsiteX2" fmla="*/ 84713 w 84713"/>
                <a:gd name="connsiteY2" fmla="*/ 41022 h 41022"/>
                <a:gd name="connsiteX3" fmla="*/ 0 w 84713"/>
                <a:gd name="connsiteY3" fmla="*/ 41022 h 41022"/>
              </a:gdLst>
              <a:ahLst/>
              <a:cxnLst>
                <a:cxn ang="0">
                  <a:pos x="connsiteX0" y="connsiteY0"/>
                </a:cxn>
                <a:cxn ang="0">
                  <a:pos x="connsiteX1" y="connsiteY1"/>
                </a:cxn>
                <a:cxn ang="0">
                  <a:pos x="connsiteX2" y="connsiteY2"/>
                </a:cxn>
                <a:cxn ang="0">
                  <a:pos x="connsiteX3" y="connsiteY3"/>
                </a:cxn>
              </a:cxnLst>
              <a:rect l="l" t="t" r="r" b="b"/>
              <a:pathLst>
                <a:path w="84713" h="41022">
                  <a:moveTo>
                    <a:pt x="0" y="0"/>
                  </a:moveTo>
                  <a:lnTo>
                    <a:pt x="84713" y="0"/>
                  </a:lnTo>
                  <a:lnTo>
                    <a:pt x="84713" y="41022"/>
                  </a:lnTo>
                  <a:lnTo>
                    <a:pt x="0" y="41022"/>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Freeform: Shape 36">
              <a:extLst>
                <a:ext uri="{FF2B5EF4-FFF2-40B4-BE49-F238E27FC236}">
                  <a16:creationId xmlns:a16="http://schemas.microsoft.com/office/drawing/2014/main" id="{61A57C8F-0224-F1DC-1068-CF1F7E2FBDA4}"/>
                </a:ext>
              </a:extLst>
            </p:cNvPr>
            <p:cNvSpPr/>
            <p:nvPr/>
          </p:nvSpPr>
          <p:spPr>
            <a:xfrm>
              <a:off x="7797299" y="3103583"/>
              <a:ext cx="575151" cy="704470"/>
            </a:xfrm>
            <a:custGeom>
              <a:avLst/>
              <a:gdLst>
                <a:gd name="connsiteX0" fmla="*/ 0 w 575151"/>
                <a:gd name="connsiteY0" fmla="*/ 0 h 704470"/>
                <a:gd name="connsiteX1" fmla="*/ 575152 w 575151"/>
                <a:gd name="connsiteY1" fmla="*/ 0 h 704470"/>
                <a:gd name="connsiteX2" fmla="*/ 575152 w 575151"/>
                <a:gd name="connsiteY2" fmla="*/ 704471 h 704470"/>
                <a:gd name="connsiteX3" fmla="*/ 0 w 575151"/>
                <a:gd name="connsiteY3" fmla="*/ 704471 h 704470"/>
              </a:gdLst>
              <a:ahLst/>
              <a:cxnLst>
                <a:cxn ang="0">
                  <a:pos x="connsiteX0" y="connsiteY0"/>
                </a:cxn>
                <a:cxn ang="0">
                  <a:pos x="connsiteX1" y="connsiteY1"/>
                </a:cxn>
                <a:cxn ang="0">
                  <a:pos x="connsiteX2" y="connsiteY2"/>
                </a:cxn>
                <a:cxn ang="0">
                  <a:pos x="connsiteX3" y="connsiteY3"/>
                </a:cxn>
              </a:cxnLst>
              <a:rect l="l" t="t" r="r" b="b"/>
              <a:pathLst>
                <a:path w="575151" h="704470">
                  <a:moveTo>
                    <a:pt x="0" y="0"/>
                  </a:moveTo>
                  <a:lnTo>
                    <a:pt x="575152" y="0"/>
                  </a:lnTo>
                  <a:lnTo>
                    <a:pt x="575152" y="704471"/>
                  </a:lnTo>
                  <a:lnTo>
                    <a:pt x="0" y="70447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Freeform: Shape 37">
              <a:extLst>
                <a:ext uri="{FF2B5EF4-FFF2-40B4-BE49-F238E27FC236}">
                  <a16:creationId xmlns:a16="http://schemas.microsoft.com/office/drawing/2014/main" id="{44869025-13F5-FF03-A839-FAB816BE355C}"/>
                </a:ext>
              </a:extLst>
            </p:cNvPr>
            <p:cNvSpPr/>
            <p:nvPr/>
          </p:nvSpPr>
          <p:spPr>
            <a:xfrm>
              <a:off x="7824063" y="3139268"/>
              <a:ext cx="521700" cy="275337"/>
            </a:xfrm>
            <a:custGeom>
              <a:avLst/>
              <a:gdLst>
                <a:gd name="connsiteX0" fmla="*/ 0 w 521700"/>
                <a:gd name="connsiteY0" fmla="*/ 0 h 275337"/>
                <a:gd name="connsiteX1" fmla="*/ 521700 w 521700"/>
                <a:gd name="connsiteY1" fmla="*/ 0 h 275337"/>
                <a:gd name="connsiteX2" fmla="*/ 521700 w 521700"/>
                <a:gd name="connsiteY2" fmla="*/ 275338 h 275337"/>
                <a:gd name="connsiteX3" fmla="*/ 0 w 521700"/>
                <a:gd name="connsiteY3" fmla="*/ 275338 h 275337"/>
              </a:gdLst>
              <a:ahLst/>
              <a:cxnLst>
                <a:cxn ang="0">
                  <a:pos x="connsiteX0" y="connsiteY0"/>
                </a:cxn>
                <a:cxn ang="0">
                  <a:pos x="connsiteX1" y="connsiteY1"/>
                </a:cxn>
                <a:cxn ang="0">
                  <a:pos x="connsiteX2" y="connsiteY2"/>
                </a:cxn>
                <a:cxn ang="0">
                  <a:pos x="connsiteX3" y="connsiteY3"/>
                </a:cxn>
              </a:cxnLst>
              <a:rect l="l" t="t" r="r" b="b"/>
              <a:pathLst>
                <a:path w="521700" h="275337">
                  <a:moveTo>
                    <a:pt x="0" y="0"/>
                  </a:moveTo>
                  <a:lnTo>
                    <a:pt x="521700" y="0"/>
                  </a:lnTo>
                  <a:lnTo>
                    <a:pt x="521700" y="275338"/>
                  </a:lnTo>
                  <a:lnTo>
                    <a:pt x="0" y="275338"/>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Freeform: Shape 38">
              <a:extLst>
                <a:ext uri="{FF2B5EF4-FFF2-40B4-BE49-F238E27FC236}">
                  <a16:creationId xmlns:a16="http://schemas.microsoft.com/office/drawing/2014/main" id="{FA176653-4267-DFCA-EDF9-4C6BE3151D71}"/>
                </a:ext>
              </a:extLst>
            </p:cNvPr>
            <p:cNvSpPr/>
            <p:nvPr/>
          </p:nvSpPr>
          <p:spPr>
            <a:xfrm>
              <a:off x="8042518" y="3244721"/>
              <a:ext cx="84713" cy="41022"/>
            </a:xfrm>
            <a:custGeom>
              <a:avLst/>
              <a:gdLst>
                <a:gd name="connsiteX0" fmla="*/ 0 w 84713"/>
                <a:gd name="connsiteY0" fmla="*/ 0 h 41022"/>
                <a:gd name="connsiteX1" fmla="*/ 84713 w 84713"/>
                <a:gd name="connsiteY1" fmla="*/ 0 h 41022"/>
                <a:gd name="connsiteX2" fmla="*/ 84713 w 84713"/>
                <a:gd name="connsiteY2" fmla="*/ 41022 h 41022"/>
                <a:gd name="connsiteX3" fmla="*/ 0 w 84713"/>
                <a:gd name="connsiteY3" fmla="*/ 41022 h 41022"/>
              </a:gdLst>
              <a:ahLst/>
              <a:cxnLst>
                <a:cxn ang="0">
                  <a:pos x="connsiteX0" y="connsiteY0"/>
                </a:cxn>
                <a:cxn ang="0">
                  <a:pos x="connsiteX1" y="connsiteY1"/>
                </a:cxn>
                <a:cxn ang="0">
                  <a:pos x="connsiteX2" y="connsiteY2"/>
                </a:cxn>
                <a:cxn ang="0">
                  <a:pos x="connsiteX3" y="connsiteY3"/>
                </a:cxn>
              </a:cxnLst>
              <a:rect l="l" t="t" r="r" b="b"/>
              <a:pathLst>
                <a:path w="84713" h="41022">
                  <a:moveTo>
                    <a:pt x="0" y="0"/>
                  </a:moveTo>
                  <a:lnTo>
                    <a:pt x="84713" y="0"/>
                  </a:lnTo>
                  <a:lnTo>
                    <a:pt x="84713" y="41022"/>
                  </a:lnTo>
                  <a:lnTo>
                    <a:pt x="0" y="41022"/>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F5EFE7B6-604B-DF6A-08FA-36AEE5821667}"/>
                </a:ext>
              </a:extLst>
            </p:cNvPr>
            <p:cNvSpPr/>
            <p:nvPr/>
          </p:nvSpPr>
          <p:spPr>
            <a:xfrm>
              <a:off x="7936988" y="3058977"/>
              <a:ext cx="205111" cy="44606"/>
            </a:xfrm>
            <a:custGeom>
              <a:avLst/>
              <a:gdLst>
                <a:gd name="connsiteX0" fmla="*/ 0 w 205111"/>
                <a:gd name="connsiteY0" fmla="*/ 0 h 44606"/>
                <a:gd name="connsiteX1" fmla="*/ 205112 w 205111"/>
                <a:gd name="connsiteY1" fmla="*/ 0 h 44606"/>
                <a:gd name="connsiteX2" fmla="*/ 205112 w 205111"/>
                <a:gd name="connsiteY2" fmla="*/ 44606 h 44606"/>
                <a:gd name="connsiteX3" fmla="*/ 0 w 205111"/>
                <a:gd name="connsiteY3" fmla="*/ 44606 h 44606"/>
              </a:gdLst>
              <a:ahLst/>
              <a:cxnLst>
                <a:cxn ang="0">
                  <a:pos x="connsiteX0" y="connsiteY0"/>
                </a:cxn>
                <a:cxn ang="0">
                  <a:pos x="connsiteX1" y="connsiteY1"/>
                </a:cxn>
                <a:cxn ang="0">
                  <a:pos x="connsiteX2" y="connsiteY2"/>
                </a:cxn>
                <a:cxn ang="0">
                  <a:pos x="connsiteX3" y="connsiteY3"/>
                </a:cxn>
              </a:cxnLst>
              <a:rect l="l" t="t" r="r" b="b"/>
              <a:pathLst>
                <a:path w="205111" h="44606">
                  <a:moveTo>
                    <a:pt x="0" y="0"/>
                  </a:moveTo>
                  <a:lnTo>
                    <a:pt x="205112" y="0"/>
                  </a:lnTo>
                  <a:lnTo>
                    <a:pt x="205112" y="44606"/>
                  </a:lnTo>
                  <a:lnTo>
                    <a:pt x="0" y="44606"/>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2CE05BB1-BE64-56C5-6EA9-31F107965FD9}"/>
                </a:ext>
              </a:extLst>
            </p:cNvPr>
            <p:cNvSpPr/>
            <p:nvPr/>
          </p:nvSpPr>
          <p:spPr>
            <a:xfrm>
              <a:off x="8012781" y="2920812"/>
              <a:ext cx="35684" cy="138240"/>
            </a:xfrm>
            <a:custGeom>
              <a:avLst/>
              <a:gdLst>
                <a:gd name="connsiteX0" fmla="*/ 0 w 35684"/>
                <a:gd name="connsiteY0" fmla="*/ 0 h 138240"/>
                <a:gd name="connsiteX1" fmla="*/ 35685 w 35684"/>
                <a:gd name="connsiteY1" fmla="*/ 0 h 138240"/>
                <a:gd name="connsiteX2" fmla="*/ 35685 w 35684"/>
                <a:gd name="connsiteY2" fmla="*/ 138241 h 138240"/>
                <a:gd name="connsiteX3" fmla="*/ 0 w 35684"/>
                <a:gd name="connsiteY3" fmla="*/ 138241 h 138240"/>
              </a:gdLst>
              <a:ahLst/>
              <a:cxnLst>
                <a:cxn ang="0">
                  <a:pos x="connsiteX0" y="connsiteY0"/>
                </a:cxn>
                <a:cxn ang="0">
                  <a:pos x="connsiteX1" y="connsiteY1"/>
                </a:cxn>
                <a:cxn ang="0">
                  <a:pos x="connsiteX2" y="connsiteY2"/>
                </a:cxn>
                <a:cxn ang="0">
                  <a:pos x="connsiteX3" y="connsiteY3"/>
                </a:cxn>
              </a:cxnLst>
              <a:rect l="l" t="t" r="r" b="b"/>
              <a:pathLst>
                <a:path w="35684" h="138240">
                  <a:moveTo>
                    <a:pt x="0" y="0"/>
                  </a:moveTo>
                  <a:lnTo>
                    <a:pt x="35685" y="0"/>
                  </a:lnTo>
                  <a:lnTo>
                    <a:pt x="35685" y="138241"/>
                  </a:lnTo>
                  <a:lnTo>
                    <a:pt x="0" y="13824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729BD29B-DDF2-3F7A-BE96-0C27C579DEFF}"/>
                </a:ext>
              </a:extLst>
            </p:cNvPr>
            <p:cNvSpPr/>
            <p:nvPr/>
          </p:nvSpPr>
          <p:spPr>
            <a:xfrm>
              <a:off x="7834433" y="2599725"/>
              <a:ext cx="383459" cy="321011"/>
            </a:xfrm>
            <a:custGeom>
              <a:avLst/>
              <a:gdLst>
                <a:gd name="connsiteX0" fmla="*/ 0 w 383459"/>
                <a:gd name="connsiteY0" fmla="*/ 0 h 321011"/>
                <a:gd name="connsiteX1" fmla="*/ 383460 w 383459"/>
                <a:gd name="connsiteY1" fmla="*/ 0 h 321011"/>
                <a:gd name="connsiteX2" fmla="*/ 383460 w 383459"/>
                <a:gd name="connsiteY2" fmla="*/ 321011 h 321011"/>
                <a:gd name="connsiteX3" fmla="*/ 0 w 383459"/>
                <a:gd name="connsiteY3" fmla="*/ 321011 h 321011"/>
              </a:gdLst>
              <a:ahLst/>
              <a:cxnLst>
                <a:cxn ang="0">
                  <a:pos x="connsiteX0" y="connsiteY0"/>
                </a:cxn>
                <a:cxn ang="0">
                  <a:pos x="connsiteX1" y="connsiteY1"/>
                </a:cxn>
                <a:cxn ang="0">
                  <a:pos x="connsiteX2" y="connsiteY2"/>
                </a:cxn>
                <a:cxn ang="0">
                  <a:pos x="connsiteX3" y="connsiteY3"/>
                </a:cxn>
              </a:cxnLst>
              <a:rect l="l" t="t" r="r" b="b"/>
              <a:pathLst>
                <a:path w="383459" h="321011">
                  <a:moveTo>
                    <a:pt x="0" y="0"/>
                  </a:moveTo>
                  <a:lnTo>
                    <a:pt x="383460" y="0"/>
                  </a:lnTo>
                  <a:lnTo>
                    <a:pt x="383460" y="321011"/>
                  </a:lnTo>
                  <a:lnTo>
                    <a:pt x="0" y="321011"/>
                  </a:ln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43" name="Graphic 8">
            <a:extLst>
              <a:ext uri="{FF2B5EF4-FFF2-40B4-BE49-F238E27FC236}">
                <a16:creationId xmlns:a16="http://schemas.microsoft.com/office/drawing/2014/main" id="{F21C8979-E8C1-F84D-F8AC-83931CF44A60}"/>
              </a:ext>
            </a:extLst>
          </p:cNvPr>
          <p:cNvGrpSpPr/>
          <p:nvPr/>
        </p:nvGrpSpPr>
        <p:grpSpPr>
          <a:xfrm>
            <a:off x="1728402" y="2539703"/>
            <a:ext cx="2239606" cy="1010689"/>
            <a:chOff x="8513512" y="2801253"/>
            <a:chExt cx="2239606" cy="1010689"/>
          </a:xfrm>
          <a:noFill/>
        </p:grpSpPr>
        <p:sp>
          <p:nvSpPr>
            <p:cNvPr id="44" name="Freeform: Shape 43">
              <a:extLst>
                <a:ext uri="{FF2B5EF4-FFF2-40B4-BE49-F238E27FC236}">
                  <a16:creationId xmlns:a16="http://schemas.microsoft.com/office/drawing/2014/main" id="{60BC3766-58B9-D276-251D-9790AEAC1B53}"/>
                </a:ext>
              </a:extLst>
            </p:cNvPr>
            <p:cNvSpPr/>
            <p:nvPr/>
          </p:nvSpPr>
          <p:spPr>
            <a:xfrm>
              <a:off x="9647117" y="2801253"/>
              <a:ext cx="857961" cy="679155"/>
            </a:xfrm>
            <a:custGeom>
              <a:avLst/>
              <a:gdLst>
                <a:gd name="connsiteX0" fmla="*/ 857962 w 857961"/>
                <a:gd name="connsiteY0" fmla="*/ 673285 h 679155"/>
                <a:gd name="connsiteX1" fmla="*/ 857962 w 857961"/>
                <a:gd name="connsiteY1" fmla="*/ 84637 h 679155"/>
                <a:gd name="connsiteX2" fmla="*/ 773477 w 857961"/>
                <a:gd name="connsiteY2" fmla="*/ 0 h 679155"/>
                <a:gd name="connsiteX3" fmla="*/ 773324 w 857961"/>
                <a:gd name="connsiteY3" fmla="*/ 0 h 679155"/>
                <a:gd name="connsiteX4" fmla="*/ 0 w 857961"/>
                <a:gd name="connsiteY4" fmla="*/ 0 h 679155"/>
                <a:gd name="connsiteX5" fmla="*/ 0 w 857961"/>
                <a:gd name="connsiteY5" fmla="*/ 679156 h 67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961" h="679155">
                  <a:moveTo>
                    <a:pt x="857962" y="673285"/>
                  </a:moveTo>
                  <a:lnTo>
                    <a:pt x="857962" y="84637"/>
                  </a:lnTo>
                  <a:cubicBezTo>
                    <a:pt x="858007" y="37934"/>
                    <a:pt x="820180" y="46"/>
                    <a:pt x="773477" y="0"/>
                  </a:cubicBezTo>
                  <a:cubicBezTo>
                    <a:pt x="773423" y="0"/>
                    <a:pt x="773378" y="0"/>
                    <a:pt x="773324" y="0"/>
                  </a:cubicBezTo>
                  <a:lnTo>
                    <a:pt x="0" y="0"/>
                  </a:lnTo>
                  <a:lnTo>
                    <a:pt x="0" y="679156"/>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Freeform: Shape 44">
              <a:extLst>
                <a:ext uri="{FF2B5EF4-FFF2-40B4-BE49-F238E27FC236}">
                  <a16:creationId xmlns:a16="http://schemas.microsoft.com/office/drawing/2014/main" id="{1E0457CF-10FE-D3A3-464E-06102D5F8F69}"/>
                </a:ext>
              </a:extLst>
            </p:cNvPr>
            <p:cNvSpPr/>
            <p:nvPr/>
          </p:nvSpPr>
          <p:spPr>
            <a:xfrm>
              <a:off x="8781301" y="2801253"/>
              <a:ext cx="872296" cy="673284"/>
            </a:xfrm>
            <a:custGeom>
              <a:avLst/>
              <a:gdLst>
                <a:gd name="connsiteX0" fmla="*/ 872297 w 872296"/>
                <a:gd name="connsiteY0" fmla="*/ 0 h 673284"/>
                <a:gd name="connsiteX1" fmla="*/ 84561 w 872296"/>
                <a:gd name="connsiteY1" fmla="*/ 0 h 673284"/>
                <a:gd name="connsiteX2" fmla="*/ 0 w 872296"/>
                <a:gd name="connsiteY2" fmla="*/ 84561 h 673284"/>
                <a:gd name="connsiteX3" fmla="*/ 0 w 872296"/>
                <a:gd name="connsiteY3" fmla="*/ 84637 h 673284"/>
                <a:gd name="connsiteX4" fmla="*/ 0 w 872296"/>
                <a:gd name="connsiteY4" fmla="*/ 673285 h 673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296" h="673284">
                  <a:moveTo>
                    <a:pt x="872297" y="0"/>
                  </a:moveTo>
                  <a:lnTo>
                    <a:pt x="84561" y="0"/>
                  </a:lnTo>
                  <a:cubicBezTo>
                    <a:pt x="37858" y="0"/>
                    <a:pt x="0" y="37858"/>
                    <a:pt x="0" y="84561"/>
                  </a:cubicBezTo>
                  <a:cubicBezTo>
                    <a:pt x="0" y="84584"/>
                    <a:pt x="0" y="84614"/>
                    <a:pt x="0" y="84637"/>
                  </a:cubicBezTo>
                  <a:lnTo>
                    <a:pt x="0" y="673285"/>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Freeform: Shape 45">
              <a:extLst>
                <a:ext uri="{FF2B5EF4-FFF2-40B4-BE49-F238E27FC236}">
                  <a16:creationId xmlns:a16="http://schemas.microsoft.com/office/drawing/2014/main" id="{75807657-DB14-30B6-5E95-FB6246BDF490}"/>
                </a:ext>
              </a:extLst>
            </p:cNvPr>
            <p:cNvSpPr/>
            <p:nvPr/>
          </p:nvSpPr>
          <p:spPr>
            <a:xfrm>
              <a:off x="9647498" y="3474537"/>
              <a:ext cx="933982" cy="254750"/>
            </a:xfrm>
            <a:custGeom>
              <a:avLst/>
              <a:gdLst>
                <a:gd name="connsiteX0" fmla="*/ 933983 w 933982"/>
                <a:gd name="connsiteY0" fmla="*/ 56501 h 254750"/>
                <a:gd name="connsiteX1" fmla="*/ 933983 w 933982"/>
                <a:gd name="connsiteY1" fmla="*/ 254750 h 254750"/>
                <a:gd name="connsiteX2" fmla="*/ 0 w 933982"/>
                <a:gd name="connsiteY2" fmla="*/ 254750 h 254750"/>
                <a:gd name="connsiteX3" fmla="*/ 0 w 933982"/>
                <a:gd name="connsiteY3" fmla="*/ 0 h 254750"/>
                <a:gd name="connsiteX4" fmla="*/ 877710 w 933982"/>
                <a:gd name="connsiteY4" fmla="*/ 0 h 254750"/>
                <a:gd name="connsiteX5" fmla="*/ 933983 w 933982"/>
                <a:gd name="connsiteY5" fmla="*/ 56120 h 254750"/>
                <a:gd name="connsiteX6" fmla="*/ 933983 w 933982"/>
                <a:gd name="connsiteY6" fmla="*/ 56501 h 25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982" h="254750">
                  <a:moveTo>
                    <a:pt x="933983" y="56501"/>
                  </a:moveTo>
                  <a:lnTo>
                    <a:pt x="933983" y="254750"/>
                  </a:lnTo>
                  <a:lnTo>
                    <a:pt x="0" y="254750"/>
                  </a:lnTo>
                  <a:lnTo>
                    <a:pt x="0" y="0"/>
                  </a:lnTo>
                  <a:lnTo>
                    <a:pt x="877710" y="0"/>
                  </a:lnTo>
                  <a:cubicBezTo>
                    <a:pt x="908744" y="-46"/>
                    <a:pt x="933945" y="25086"/>
                    <a:pt x="933983" y="56120"/>
                  </a:cubicBezTo>
                  <a:cubicBezTo>
                    <a:pt x="933983" y="56250"/>
                    <a:pt x="933983" y="56372"/>
                    <a:pt x="933983" y="56501"/>
                  </a:cubicBezTo>
                  <a:close/>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Freeform: Shape 46">
              <a:extLst>
                <a:ext uri="{FF2B5EF4-FFF2-40B4-BE49-F238E27FC236}">
                  <a16:creationId xmlns:a16="http://schemas.microsoft.com/office/drawing/2014/main" id="{5534DFB3-EB55-CA0B-4E1D-E698A7EC6140}"/>
                </a:ext>
              </a:extLst>
            </p:cNvPr>
            <p:cNvSpPr/>
            <p:nvPr/>
          </p:nvSpPr>
          <p:spPr>
            <a:xfrm>
              <a:off x="8704899" y="3474538"/>
              <a:ext cx="949689" cy="254521"/>
            </a:xfrm>
            <a:custGeom>
              <a:avLst/>
              <a:gdLst>
                <a:gd name="connsiteX0" fmla="*/ 949690 w 949689"/>
                <a:gd name="connsiteY0" fmla="*/ 0 h 254521"/>
                <a:gd name="connsiteX1" fmla="*/ 56196 w 949689"/>
                <a:gd name="connsiteY1" fmla="*/ 0 h 254521"/>
                <a:gd name="connsiteX2" fmla="*/ 0 w 949689"/>
                <a:gd name="connsiteY2" fmla="*/ 56196 h 254521"/>
                <a:gd name="connsiteX3" fmla="*/ 0 w 949689"/>
                <a:gd name="connsiteY3" fmla="*/ 56272 h 254521"/>
                <a:gd name="connsiteX4" fmla="*/ 0 w 949689"/>
                <a:gd name="connsiteY4" fmla="*/ 254522 h 254521"/>
                <a:gd name="connsiteX5" fmla="*/ 949690 w 949689"/>
                <a:gd name="connsiteY5" fmla="*/ 254522 h 2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689" h="254521">
                  <a:moveTo>
                    <a:pt x="949690" y="0"/>
                  </a:moveTo>
                  <a:lnTo>
                    <a:pt x="56196" y="0"/>
                  </a:lnTo>
                  <a:cubicBezTo>
                    <a:pt x="25162" y="0"/>
                    <a:pt x="0" y="25163"/>
                    <a:pt x="0" y="56196"/>
                  </a:cubicBezTo>
                  <a:cubicBezTo>
                    <a:pt x="0" y="56219"/>
                    <a:pt x="0" y="56250"/>
                    <a:pt x="0" y="56272"/>
                  </a:cubicBezTo>
                  <a:lnTo>
                    <a:pt x="0" y="254522"/>
                  </a:lnTo>
                  <a:lnTo>
                    <a:pt x="949690" y="254522"/>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Freeform: Shape 47">
              <a:extLst>
                <a:ext uri="{FF2B5EF4-FFF2-40B4-BE49-F238E27FC236}">
                  <a16:creationId xmlns:a16="http://schemas.microsoft.com/office/drawing/2014/main" id="{A55F4FC2-2533-6007-C075-8D32A2D99189}"/>
                </a:ext>
              </a:extLst>
            </p:cNvPr>
            <p:cNvSpPr/>
            <p:nvPr/>
          </p:nvSpPr>
          <p:spPr>
            <a:xfrm>
              <a:off x="8704899" y="3728754"/>
              <a:ext cx="1878182" cy="83188"/>
            </a:xfrm>
            <a:custGeom>
              <a:avLst/>
              <a:gdLst>
                <a:gd name="connsiteX0" fmla="*/ 0 w 1878182"/>
                <a:gd name="connsiteY0" fmla="*/ 83188 h 83188"/>
                <a:gd name="connsiteX1" fmla="*/ 0 w 1878182"/>
                <a:gd name="connsiteY1" fmla="*/ 0 h 83188"/>
                <a:gd name="connsiteX2" fmla="*/ 1878183 w 1878182"/>
                <a:gd name="connsiteY2" fmla="*/ 0 h 83188"/>
                <a:gd name="connsiteX3" fmla="*/ 1878183 w 1878182"/>
                <a:gd name="connsiteY3" fmla="*/ 83188 h 83188"/>
              </a:gdLst>
              <a:ahLst/>
              <a:cxnLst>
                <a:cxn ang="0">
                  <a:pos x="connsiteX0" y="connsiteY0"/>
                </a:cxn>
                <a:cxn ang="0">
                  <a:pos x="connsiteX1" y="connsiteY1"/>
                </a:cxn>
                <a:cxn ang="0">
                  <a:pos x="connsiteX2" y="connsiteY2"/>
                </a:cxn>
                <a:cxn ang="0">
                  <a:pos x="connsiteX3" y="connsiteY3"/>
                </a:cxn>
              </a:cxnLst>
              <a:rect l="l" t="t" r="r" b="b"/>
              <a:pathLst>
                <a:path w="1878182" h="83188">
                  <a:moveTo>
                    <a:pt x="0" y="83188"/>
                  </a:moveTo>
                  <a:lnTo>
                    <a:pt x="0" y="0"/>
                  </a:lnTo>
                  <a:lnTo>
                    <a:pt x="1878183" y="0"/>
                  </a:lnTo>
                  <a:lnTo>
                    <a:pt x="1878183" y="83188"/>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Freeform: Shape 48">
              <a:extLst>
                <a:ext uri="{FF2B5EF4-FFF2-40B4-BE49-F238E27FC236}">
                  <a16:creationId xmlns:a16="http://schemas.microsoft.com/office/drawing/2014/main" id="{6ED57DFF-4829-2B31-C564-D10A7B48E18E}"/>
                </a:ext>
              </a:extLst>
            </p:cNvPr>
            <p:cNvSpPr/>
            <p:nvPr/>
          </p:nvSpPr>
          <p:spPr>
            <a:xfrm>
              <a:off x="8513512" y="3119290"/>
              <a:ext cx="267788" cy="688611"/>
            </a:xfrm>
            <a:custGeom>
              <a:avLst/>
              <a:gdLst>
                <a:gd name="connsiteX0" fmla="*/ 267789 w 267788"/>
                <a:gd name="connsiteY0" fmla="*/ 17461 h 688611"/>
                <a:gd name="connsiteX1" fmla="*/ 226843 w 267788"/>
                <a:gd name="connsiteY1" fmla="*/ 0 h 688611"/>
                <a:gd name="connsiteX2" fmla="*/ 56730 w 267788"/>
                <a:gd name="connsiteY2" fmla="*/ 0 h 688611"/>
                <a:gd name="connsiteX3" fmla="*/ 0 w 267788"/>
                <a:gd name="connsiteY3" fmla="*/ 56577 h 688611"/>
                <a:gd name="connsiteX4" fmla="*/ 0 w 267788"/>
                <a:gd name="connsiteY4" fmla="*/ 56654 h 688611"/>
                <a:gd name="connsiteX5" fmla="*/ 0 w 267788"/>
                <a:gd name="connsiteY5" fmla="*/ 688611 h 68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788" h="688611">
                  <a:moveTo>
                    <a:pt x="267789" y="17461"/>
                  </a:moveTo>
                  <a:cubicBezTo>
                    <a:pt x="257083" y="6314"/>
                    <a:pt x="242299" y="8"/>
                    <a:pt x="226843" y="0"/>
                  </a:cubicBezTo>
                  <a:lnTo>
                    <a:pt x="56730" y="0"/>
                  </a:lnTo>
                  <a:cubicBezTo>
                    <a:pt x="25445" y="-46"/>
                    <a:pt x="46" y="25292"/>
                    <a:pt x="0" y="56577"/>
                  </a:cubicBezTo>
                  <a:cubicBezTo>
                    <a:pt x="0" y="56600"/>
                    <a:pt x="0" y="56631"/>
                    <a:pt x="0" y="56654"/>
                  </a:cubicBezTo>
                  <a:lnTo>
                    <a:pt x="0" y="688611"/>
                  </a:ln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C25C4B60-5215-A836-8261-6AB9F017FB98}"/>
                </a:ext>
              </a:extLst>
            </p:cNvPr>
            <p:cNvSpPr/>
            <p:nvPr/>
          </p:nvSpPr>
          <p:spPr>
            <a:xfrm>
              <a:off x="10505078" y="3119290"/>
              <a:ext cx="248040" cy="684493"/>
            </a:xfrm>
            <a:custGeom>
              <a:avLst/>
              <a:gdLst>
                <a:gd name="connsiteX0" fmla="*/ 248040 w 248040"/>
                <a:gd name="connsiteY0" fmla="*/ 684494 h 684493"/>
                <a:gd name="connsiteX1" fmla="*/ 248040 w 248040"/>
                <a:gd name="connsiteY1" fmla="*/ 56654 h 684493"/>
                <a:gd name="connsiteX2" fmla="*/ 191387 w 248040"/>
                <a:gd name="connsiteY2" fmla="*/ 0 h 684493"/>
                <a:gd name="connsiteX3" fmla="*/ 21274 w 248040"/>
                <a:gd name="connsiteY3" fmla="*/ 0 h 684493"/>
                <a:gd name="connsiteX4" fmla="*/ 0 w 248040"/>
                <a:gd name="connsiteY4" fmla="*/ 4194 h 684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040" h="684493">
                  <a:moveTo>
                    <a:pt x="248040" y="684494"/>
                  </a:moveTo>
                  <a:lnTo>
                    <a:pt x="248040" y="56654"/>
                  </a:lnTo>
                  <a:cubicBezTo>
                    <a:pt x="248040" y="25369"/>
                    <a:pt x="222672" y="0"/>
                    <a:pt x="191387" y="0"/>
                  </a:cubicBezTo>
                  <a:lnTo>
                    <a:pt x="21274" y="0"/>
                  </a:lnTo>
                  <a:cubicBezTo>
                    <a:pt x="13977" y="-30"/>
                    <a:pt x="6740" y="1396"/>
                    <a:pt x="0" y="4194"/>
                  </a:cubicBezTo>
                </a:path>
              </a:pathLst>
            </a:custGeom>
            <a:noFill/>
            <a:ln w="12700" cap="flat">
              <a:solidFill>
                <a:srgbClr val="E3E9E9"/>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11" name="Graphic 8">
            <a:extLst>
              <a:ext uri="{FF2B5EF4-FFF2-40B4-BE49-F238E27FC236}">
                <a16:creationId xmlns:a16="http://schemas.microsoft.com/office/drawing/2014/main" id="{1F4146AE-7EFF-D0A1-CA86-77E5370A028D}"/>
              </a:ext>
            </a:extLst>
          </p:cNvPr>
          <p:cNvGrpSpPr/>
          <p:nvPr/>
        </p:nvGrpSpPr>
        <p:grpSpPr>
          <a:xfrm>
            <a:off x="3873230" y="3080771"/>
            <a:ext cx="411748" cy="465733"/>
            <a:chOff x="10658340" y="3342321"/>
            <a:chExt cx="411748" cy="465733"/>
          </a:xfrm>
        </p:grpSpPr>
        <p:sp>
          <p:nvSpPr>
            <p:cNvPr id="112" name="Freeform: Shape 111">
              <a:extLst>
                <a:ext uri="{FF2B5EF4-FFF2-40B4-BE49-F238E27FC236}">
                  <a16:creationId xmlns:a16="http://schemas.microsoft.com/office/drawing/2014/main" id="{327C6D17-F916-F73B-8EEC-83EE37D9EF1D}"/>
                </a:ext>
              </a:extLst>
            </p:cNvPr>
            <p:cNvSpPr/>
            <p:nvPr/>
          </p:nvSpPr>
          <p:spPr>
            <a:xfrm>
              <a:off x="10700278" y="3355664"/>
              <a:ext cx="325967" cy="160124"/>
            </a:xfrm>
            <a:custGeom>
              <a:avLst/>
              <a:gdLst>
                <a:gd name="connsiteX0" fmla="*/ 64812 w 325967"/>
                <a:gd name="connsiteY0" fmla="*/ 141062 h 160124"/>
                <a:gd name="connsiteX1" fmla="*/ 24781 w 325967"/>
                <a:gd name="connsiteY1" fmla="*/ 70531 h 160124"/>
                <a:gd name="connsiteX2" fmla="*/ 0 w 325967"/>
                <a:gd name="connsiteY2" fmla="*/ 15250 h 160124"/>
                <a:gd name="connsiteX3" fmla="*/ 41937 w 325967"/>
                <a:gd name="connsiteY3" fmla="*/ 41937 h 160124"/>
                <a:gd name="connsiteX4" fmla="*/ 91500 w 325967"/>
                <a:gd name="connsiteY4" fmla="*/ 97218 h 160124"/>
                <a:gd name="connsiteX5" fmla="*/ 102937 w 325967"/>
                <a:gd name="connsiteY5" fmla="*/ 83875 h 160124"/>
                <a:gd name="connsiteX6" fmla="*/ 89593 w 325967"/>
                <a:gd name="connsiteY6" fmla="*/ 40031 h 160124"/>
                <a:gd name="connsiteX7" fmla="*/ 133437 w 325967"/>
                <a:gd name="connsiteY7" fmla="*/ 89593 h 160124"/>
                <a:gd name="connsiteX8" fmla="*/ 154406 w 325967"/>
                <a:gd name="connsiteY8" fmla="*/ 0 h 160124"/>
                <a:gd name="connsiteX9" fmla="*/ 186812 w 325967"/>
                <a:gd name="connsiteY9" fmla="*/ 85781 h 160124"/>
                <a:gd name="connsiteX10" fmla="*/ 247812 w 325967"/>
                <a:gd name="connsiteY10" fmla="*/ 9531 h 160124"/>
                <a:gd name="connsiteX11" fmla="*/ 251624 w 325967"/>
                <a:gd name="connsiteY11" fmla="*/ 85781 h 160124"/>
                <a:gd name="connsiteX12" fmla="*/ 325967 w 325967"/>
                <a:gd name="connsiteY12" fmla="*/ 26687 h 160124"/>
                <a:gd name="connsiteX13" fmla="*/ 299280 w 325967"/>
                <a:gd name="connsiteY13" fmla="*/ 120093 h 160124"/>
                <a:gd name="connsiteX14" fmla="*/ 270686 w 325967"/>
                <a:gd name="connsiteY14" fmla="*/ 160124 h 160124"/>
                <a:gd name="connsiteX15" fmla="*/ 66718 w 325967"/>
                <a:gd name="connsiteY15" fmla="*/ 160124 h 16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967" h="160124">
                  <a:moveTo>
                    <a:pt x="64812" y="141062"/>
                  </a:moveTo>
                  <a:cubicBezTo>
                    <a:pt x="64812" y="141062"/>
                    <a:pt x="38125" y="95312"/>
                    <a:pt x="24781" y="70531"/>
                  </a:cubicBezTo>
                  <a:cubicBezTo>
                    <a:pt x="15471" y="52597"/>
                    <a:pt x="7198" y="34137"/>
                    <a:pt x="0" y="15250"/>
                  </a:cubicBezTo>
                  <a:cubicBezTo>
                    <a:pt x="0" y="15250"/>
                    <a:pt x="32406" y="34312"/>
                    <a:pt x="41937" y="41937"/>
                  </a:cubicBezTo>
                  <a:cubicBezTo>
                    <a:pt x="51469" y="49562"/>
                    <a:pt x="91500" y="97218"/>
                    <a:pt x="91500" y="97218"/>
                  </a:cubicBezTo>
                  <a:lnTo>
                    <a:pt x="102937" y="83875"/>
                  </a:lnTo>
                  <a:lnTo>
                    <a:pt x="89593" y="40031"/>
                  </a:lnTo>
                  <a:lnTo>
                    <a:pt x="133437" y="89593"/>
                  </a:lnTo>
                  <a:lnTo>
                    <a:pt x="154406" y="0"/>
                  </a:lnTo>
                  <a:lnTo>
                    <a:pt x="186812" y="85781"/>
                  </a:lnTo>
                  <a:lnTo>
                    <a:pt x="247812" y="9531"/>
                  </a:lnTo>
                  <a:lnTo>
                    <a:pt x="251624" y="85781"/>
                  </a:lnTo>
                  <a:lnTo>
                    <a:pt x="325967" y="26687"/>
                  </a:lnTo>
                  <a:lnTo>
                    <a:pt x="299280" y="120093"/>
                  </a:lnTo>
                  <a:lnTo>
                    <a:pt x="270686" y="160124"/>
                  </a:lnTo>
                  <a:lnTo>
                    <a:pt x="66718" y="160124"/>
                  </a:ln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 name="Freeform: Shape 112">
              <a:extLst>
                <a:ext uri="{FF2B5EF4-FFF2-40B4-BE49-F238E27FC236}">
                  <a16:creationId xmlns:a16="http://schemas.microsoft.com/office/drawing/2014/main" id="{2B94C5F6-E4CB-3F49-679F-2301CAFA6561}"/>
                </a:ext>
              </a:extLst>
            </p:cNvPr>
            <p:cNvSpPr/>
            <p:nvPr/>
          </p:nvSpPr>
          <p:spPr>
            <a:xfrm>
              <a:off x="10658340" y="3342321"/>
              <a:ext cx="411748" cy="171561"/>
            </a:xfrm>
            <a:custGeom>
              <a:avLst/>
              <a:gdLst>
                <a:gd name="connsiteX0" fmla="*/ 95312 w 411748"/>
                <a:gd name="connsiteY0" fmla="*/ 154406 h 171561"/>
                <a:gd name="connsiteX1" fmla="*/ 49562 w 411748"/>
                <a:gd name="connsiteY1" fmla="*/ 112468 h 171561"/>
                <a:gd name="connsiteX2" fmla="*/ 0 w 411748"/>
                <a:gd name="connsiteY2" fmla="*/ 41937 h 171561"/>
                <a:gd name="connsiteX3" fmla="*/ 87687 w 411748"/>
                <a:gd name="connsiteY3" fmla="*/ 95312 h 171561"/>
                <a:gd name="connsiteX4" fmla="*/ 141062 w 411748"/>
                <a:gd name="connsiteY4" fmla="*/ 150593 h 171561"/>
                <a:gd name="connsiteX5" fmla="*/ 120093 w 411748"/>
                <a:gd name="connsiteY5" fmla="*/ 80062 h 171561"/>
                <a:gd name="connsiteX6" fmla="*/ 116281 w 411748"/>
                <a:gd name="connsiteY6" fmla="*/ 7625 h 171561"/>
                <a:gd name="connsiteX7" fmla="*/ 175374 w 411748"/>
                <a:gd name="connsiteY7" fmla="*/ 78156 h 171561"/>
                <a:gd name="connsiteX8" fmla="*/ 200155 w 411748"/>
                <a:gd name="connsiteY8" fmla="*/ 144874 h 171561"/>
                <a:gd name="connsiteX9" fmla="*/ 215405 w 411748"/>
                <a:gd name="connsiteY9" fmla="*/ 74343 h 171561"/>
                <a:gd name="connsiteX10" fmla="*/ 249718 w 411748"/>
                <a:gd name="connsiteY10" fmla="*/ 0 h 171561"/>
                <a:gd name="connsiteX11" fmla="*/ 255437 w 411748"/>
                <a:gd name="connsiteY11" fmla="*/ 64812 h 171561"/>
                <a:gd name="connsiteX12" fmla="*/ 238280 w 411748"/>
                <a:gd name="connsiteY12" fmla="*/ 158218 h 171561"/>
                <a:gd name="connsiteX13" fmla="*/ 287843 w 411748"/>
                <a:gd name="connsiteY13" fmla="*/ 70531 h 171561"/>
                <a:gd name="connsiteX14" fmla="*/ 350749 w 411748"/>
                <a:gd name="connsiteY14" fmla="*/ 11437 h 171561"/>
                <a:gd name="connsiteX15" fmla="*/ 324061 w 411748"/>
                <a:gd name="connsiteY15" fmla="*/ 97218 h 171561"/>
                <a:gd name="connsiteX16" fmla="*/ 295468 w 411748"/>
                <a:gd name="connsiteY16" fmla="*/ 156312 h 171561"/>
                <a:gd name="connsiteX17" fmla="*/ 352655 w 411748"/>
                <a:gd name="connsiteY17" fmla="*/ 91500 h 171561"/>
                <a:gd name="connsiteX18" fmla="*/ 411748 w 411748"/>
                <a:gd name="connsiteY18" fmla="*/ 51469 h 171561"/>
                <a:gd name="connsiteX19" fmla="*/ 375530 w 411748"/>
                <a:gd name="connsiteY19" fmla="*/ 114375 h 171561"/>
                <a:gd name="connsiteX20" fmla="*/ 329780 w 411748"/>
                <a:gd name="connsiteY20" fmla="*/ 171562 h 171561"/>
                <a:gd name="connsiteX21" fmla="*/ 95312 w 411748"/>
                <a:gd name="connsiteY21" fmla="*/ 171562 h 1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1748" h="171561">
                  <a:moveTo>
                    <a:pt x="95312" y="154406"/>
                  </a:moveTo>
                  <a:cubicBezTo>
                    <a:pt x="95312" y="154406"/>
                    <a:pt x="78156" y="146781"/>
                    <a:pt x="49562" y="112468"/>
                  </a:cubicBezTo>
                  <a:cubicBezTo>
                    <a:pt x="31301" y="90234"/>
                    <a:pt x="14731" y="66658"/>
                    <a:pt x="0" y="41937"/>
                  </a:cubicBezTo>
                  <a:cubicBezTo>
                    <a:pt x="0" y="41937"/>
                    <a:pt x="64812" y="78156"/>
                    <a:pt x="87687" y="95312"/>
                  </a:cubicBezTo>
                  <a:cubicBezTo>
                    <a:pt x="107207" y="111988"/>
                    <a:pt x="125080" y="130501"/>
                    <a:pt x="141062" y="150593"/>
                  </a:cubicBezTo>
                  <a:cubicBezTo>
                    <a:pt x="141062" y="150593"/>
                    <a:pt x="122000" y="102937"/>
                    <a:pt x="120093" y="80062"/>
                  </a:cubicBezTo>
                  <a:cubicBezTo>
                    <a:pt x="118187" y="57187"/>
                    <a:pt x="116281" y="7625"/>
                    <a:pt x="116281" y="7625"/>
                  </a:cubicBezTo>
                  <a:cubicBezTo>
                    <a:pt x="116281" y="7625"/>
                    <a:pt x="171562" y="62906"/>
                    <a:pt x="175374" y="78156"/>
                  </a:cubicBezTo>
                  <a:cubicBezTo>
                    <a:pt x="179187" y="93406"/>
                    <a:pt x="200155" y="144874"/>
                    <a:pt x="200155" y="144874"/>
                  </a:cubicBezTo>
                  <a:cubicBezTo>
                    <a:pt x="206477" y="121649"/>
                    <a:pt x="211570" y="98103"/>
                    <a:pt x="215405" y="74343"/>
                  </a:cubicBezTo>
                  <a:cubicBezTo>
                    <a:pt x="219218" y="45750"/>
                    <a:pt x="249718" y="0"/>
                    <a:pt x="249718" y="0"/>
                  </a:cubicBezTo>
                  <a:cubicBezTo>
                    <a:pt x="249718" y="0"/>
                    <a:pt x="253530" y="32406"/>
                    <a:pt x="255437" y="64812"/>
                  </a:cubicBezTo>
                  <a:cubicBezTo>
                    <a:pt x="257343" y="97218"/>
                    <a:pt x="238280" y="158218"/>
                    <a:pt x="238280" y="158218"/>
                  </a:cubicBezTo>
                  <a:cubicBezTo>
                    <a:pt x="238280" y="158218"/>
                    <a:pt x="263061" y="99125"/>
                    <a:pt x="287843" y="70531"/>
                  </a:cubicBezTo>
                  <a:cubicBezTo>
                    <a:pt x="307294" y="49280"/>
                    <a:pt x="328324" y="29524"/>
                    <a:pt x="350749" y="11437"/>
                  </a:cubicBezTo>
                  <a:cubicBezTo>
                    <a:pt x="350749" y="11437"/>
                    <a:pt x="331686" y="70531"/>
                    <a:pt x="324061" y="97218"/>
                  </a:cubicBezTo>
                  <a:cubicBezTo>
                    <a:pt x="316940" y="117996"/>
                    <a:pt x="307340" y="137837"/>
                    <a:pt x="295468" y="156312"/>
                  </a:cubicBezTo>
                  <a:cubicBezTo>
                    <a:pt x="313356" y="133696"/>
                    <a:pt x="332449" y="112064"/>
                    <a:pt x="352655" y="91500"/>
                  </a:cubicBezTo>
                  <a:cubicBezTo>
                    <a:pt x="371260" y="76616"/>
                    <a:pt x="391024" y="63226"/>
                    <a:pt x="411748" y="51469"/>
                  </a:cubicBezTo>
                  <a:cubicBezTo>
                    <a:pt x="411748" y="51469"/>
                    <a:pt x="390780" y="91500"/>
                    <a:pt x="375530" y="114375"/>
                  </a:cubicBezTo>
                  <a:cubicBezTo>
                    <a:pt x="361302" y="134230"/>
                    <a:pt x="346029" y="153323"/>
                    <a:pt x="329780" y="171562"/>
                  </a:cubicBezTo>
                  <a:lnTo>
                    <a:pt x="95312" y="171562"/>
                  </a:lnTo>
                  <a:close/>
                </a:path>
              </a:pathLst>
            </a:custGeom>
            <a:solidFill>
              <a:srgbClr val="3E658E"/>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 name="Freeform: Shape 113">
              <a:extLst>
                <a:ext uri="{FF2B5EF4-FFF2-40B4-BE49-F238E27FC236}">
                  <a16:creationId xmlns:a16="http://schemas.microsoft.com/office/drawing/2014/main" id="{53B246C5-119F-2B75-DAE3-C771B6173878}"/>
                </a:ext>
              </a:extLst>
            </p:cNvPr>
            <p:cNvSpPr/>
            <p:nvPr/>
          </p:nvSpPr>
          <p:spPr>
            <a:xfrm>
              <a:off x="10711486" y="3492914"/>
              <a:ext cx="310565" cy="315139"/>
            </a:xfrm>
            <a:custGeom>
              <a:avLst/>
              <a:gdLst>
                <a:gd name="connsiteX0" fmla="*/ 310565 w 310565"/>
                <a:gd name="connsiteY0" fmla="*/ 0 h 315139"/>
                <a:gd name="connsiteX1" fmla="*/ 297374 w 310565"/>
                <a:gd name="connsiteY1" fmla="*/ 116281 h 315139"/>
                <a:gd name="connsiteX2" fmla="*/ 274728 w 310565"/>
                <a:gd name="connsiteY2" fmla="*/ 315140 h 315139"/>
                <a:gd name="connsiteX3" fmla="*/ 35837 w 310565"/>
                <a:gd name="connsiteY3" fmla="*/ 315140 h 315139"/>
                <a:gd name="connsiteX4" fmla="*/ 13191 w 310565"/>
                <a:gd name="connsiteY4" fmla="*/ 116281 h 315139"/>
                <a:gd name="connsiteX5" fmla="*/ 0 w 310565"/>
                <a:gd name="connsiteY5" fmla="*/ 0 h 315139"/>
                <a:gd name="connsiteX6" fmla="*/ 310565 w 310565"/>
                <a:gd name="connsiteY6" fmla="*/ 0 h 3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65" h="315139">
                  <a:moveTo>
                    <a:pt x="310565" y="0"/>
                  </a:moveTo>
                  <a:lnTo>
                    <a:pt x="297374" y="116281"/>
                  </a:lnTo>
                  <a:lnTo>
                    <a:pt x="274728" y="315140"/>
                  </a:lnTo>
                  <a:lnTo>
                    <a:pt x="35837" y="315140"/>
                  </a:lnTo>
                  <a:lnTo>
                    <a:pt x="13191" y="116281"/>
                  </a:lnTo>
                  <a:lnTo>
                    <a:pt x="0" y="0"/>
                  </a:lnTo>
                  <a:lnTo>
                    <a:pt x="310565" y="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 name="Freeform: Shape 114">
              <a:extLst>
                <a:ext uri="{FF2B5EF4-FFF2-40B4-BE49-F238E27FC236}">
                  <a16:creationId xmlns:a16="http://schemas.microsoft.com/office/drawing/2014/main" id="{C9757013-46CA-B47B-BCD6-F11D6F5652C5}"/>
                </a:ext>
              </a:extLst>
            </p:cNvPr>
            <p:cNvSpPr/>
            <p:nvPr/>
          </p:nvSpPr>
          <p:spPr>
            <a:xfrm>
              <a:off x="10724678" y="3609195"/>
              <a:ext cx="284182" cy="198859"/>
            </a:xfrm>
            <a:custGeom>
              <a:avLst/>
              <a:gdLst>
                <a:gd name="connsiteX0" fmla="*/ 284183 w 284182"/>
                <a:gd name="connsiteY0" fmla="*/ 0 h 198859"/>
                <a:gd name="connsiteX1" fmla="*/ 261536 w 284182"/>
                <a:gd name="connsiteY1" fmla="*/ 198859 h 198859"/>
                <a:gd name="connsiteX2" fmla="*/ 22646 w 284182"/>
                <a:gd name="connsiteY2" fmla="*/ 198859 h 198859"/>
                <a:gd name="connsiteX3" fmla="*/ 0 w 284182"/>
                <a:gd name="connsiteY3" fmla="*/ 0 h 198859"/>
                <a:gd name="connsiteX4" fmla="*/ 284183 w 284182"/>
                <a:gd name="connsiteY4" fmla="*/ 0 h 19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82" h="198859">
                  <a:moveTo>
                    <a:pt x="284183" y="0"/>
                  </a:moveTo>
                  <a:lnTo>
                    <a:pt x="261536" y="198859"/>
                  </a:lnTo>
                  <a:lnTo>
                    <a:pt x="22646" y="198859"/>
                  </a:lnTo>
                  <a:lnTo>
                    <a:pt x="0" y="0"/>
                  </a:lnTo>
                  <a:lnTo>
                    <a:pt x="284183" y="0"/>
                  </a:ln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6" name="Freeform: Shape 115">
              <a:extLst>
                <a:ext uri="{FF2B5EF4-FFF2-40B4-BE49-F238E27FC236}">
                  <a16:creationId xmlns:a16="http://schemas.microsoft.com/office/drawing/2014/main" id="{DA06936D-97A3-06FF-0302-B364283A665B}"/>
                </a:ext>
              </a:extLst>
            </p:cNvPr>
            <p:cNvSpPr/>
            <p:nvPr/>
          </p:nvSpPr>
          <p:spPr>
            <a:xfrm>
              <a:off x="10757465"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7" name="Freeform: Shape 116">
              <a:extLst>
                <a:ext uri="{FF2B5EF4-FFF2-40B4-BE49-F238E27FC236}">
                  <a16:creationId xmlns:a16="http://schemas.microsoft.com/office/drawing/2014/main" id="{69584115-184F-3F3E-4AAF-8AC8315E7D6C}"/>
                </a:ext>
              </a:extLst>
            </p:cNvPr>
            <p:cNvSpPr/>
            <p:nvPr/>
          </p:nvSpPr>
          <p:spPr>
            <a:xfrm>
              <a:off x="10841340"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8" name="Freeform: Shape 117">
              <a:extLst>
                <a:ext uri="{FF2B5EF4-FFF2-40B4-BE49-F238E27FC236}">
                  <a16:creationId xmlns:a16="http://schemas.microsoft.com/office/drawing/2014/main" id="{BAA95DBA-A256-3A6C-C93B-AB60B7DCC53B}"/>
                </a:ext>
              </a:extLst>
            </p:cNvPr>
            <p:cNvSpPr/>
            <p:nvPr/>
          </p:nvSpPr>
          <p:spPr>
            <a:xfrm>
              <a:off x="10789871"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9" name="Freeform: Shape 118">
              <a:extLst>
                <a:ext uri="{FF2B5EF4-FFF2-40B4-BE49-F238E27FC236}">
                  <a16:creationId xmlns:a16="http://schemas.microsoft.com/office/drawing/2014/main" id="{B08836C8-B1C9-8B7E-15DA-4FE67899CDCB}"/>
                </a:ext>
              </a:extLst>
            </p:cNvPr>
            <p:cNvSpPr/>
            <p:nvPr/>
          </p:nvSpPr>
          <p:spPr>
            <a:xfrm>
              <a:off x="10890902"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0" name="Freeform: Shape 119">
              <a:extLst>
                <a:ext uri="{FF2B5EF4-FFF2-40B4-BE49-F238E27FC236}">
                  <a16:creationId xmlns:a16="http://schemas.microsoft.com/office/drawing/2014/main" id="{55A09BB3-9913-FC1B-DBA9-3D891D20DBA7}"/>
                </a:ext>
              </a:extLst>
            </p:cNvPr>
            <p:cNvSpPr/>
            <p:nvPr/>
          </p:nvSpPr>
          <p:spPr>
            <a:xfrm>
              <a:off x="10957620" y="3700694"/>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1" name="Freeform: Shape 120">
              <a:extLst>
                <a:ext uri="{FF2B5EF4-FFF2-40B4-BE49-F238E27FC236}">
                  <a16:creationId xmlns:a16="http://schemas.microsoft.com/office/drawing/2014/main" id="{008A66F7-E44F-00AD-CED6-67089D7AE530}"/>
                </a:ext>
              </a:extLst>
            </p:cNvPr>
            <p:cNvSpPr/>
            <p:nvPr/>
          </p:nvSpPr>
          <p:spPr>
            <a:xfrm>
              <a:off x="10925214" y="3641601"/>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2" name="Freeform: Shape 121">
              <a:extLst>
                <a:ext uri="{FF2B5EF4-FFF2-40B4-BE49-F238E27FC236}">
                  <a16:creationId xmlns:a16="http://schemas.microsoft.com/office/drawing/2014/main" id="{736949C8-6284-934D-ACC4-6517C876B578}"/>
                </a:ext>
              </a:extLst>
            </p:cNvPr>
            <p:cNvSpPr/>
            <p:nvPr/>
          </p:nvSpPr>
          <p:spPr>
            <a:xfrm>
              <a:off x="10757465"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3" name="Freeform: Shape 122">
              <a:extLst>
                <a:ext uri="{FF2B5EF4-FFF2-40B4-BE49-F238E27FC236}">
                  <a16:creationId xmlns:a16="http://schemas.microsoft.com/office/drawing/2014/main" id="{4EE8DA7F-199C-1C77-95D8-D7A39A406AC3}"/>
                </a:ext>
              </a:extLst>
            </p:cNvPr>
            <p:cNvSpPr/>
            <p:nvPr/>
          </p:nvSpPr>
          <p:spPr>
            <a:xfrm>
              <a:off x="10841340"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4" name="Freeform: Shape 123">
              <a:extLst>
                <a:ext uri="{FF2B5EF4-FFF2-40B4-BE49-F238E27FC236}">
                  <a16:creationId xmlns:a16="http://schemas.microsoft.com/office/drawing/2014/main" id="{5B3832DD-A4EE-2654-7F00-10CC30A7ACFD}"/>
                </a:ext>
              </a:extLst>
            </p:cNvPr>
            <p:cNvSpPr/>
            <p:nvPr/>
          </p:nvSpPr>
          <p:spPr>
            <a:xfrm>
              <a:off x="10925214" y="3748350"/>
              <a:ext cx="22874" cy="22874"/>
            </a:xfrm>
            <a:custGeom>
              <a:avLst/>
              <a:gdLst>
                <a:gd name="connsiteX0" fmla="*/ 22875 w 22874"/>
                <a:gd name="connsiteY0" fmla="*/ 11437 h 22874"/>
                <a:gd name="connsiteX1" fmla="*/ 11437 w 22874"/>
                <a:gd name="connsiteY1" fmla="*/ 22875 h 22874"/>
                <a:gd name="connsiteX2" fmla="*/ 0 w 22874"/>
                <a:gd name="connsiteY2" fmla="*/ 11437 h 22874"/>
                <a:gd name="connsiteX3" fmla="*/ 11437 w 22874"/>
                <a:gd name="connsiteY3" fmla="*/ 0 h 22874"/>
                <a:gd name="connsiteX4" fmla="*/ 22875 w 22874"/>
                <a:gd name="connsiteY4" fmla="*/ 11437 h 2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4" h="22874">
                  <a:moveTo>
                    <a:pt x="22875" y="11437"/>
                  </a:moveTo>
                  <a:cubicBezTo>
                    <a:pt x="22875" y="17754"/>
                    <a:pt x="17754" y="22875"/>
                    <a:pt x="11437" y="22875"/>
                  </a:cubicBezTo>
                  <a:cubicBezTo>
                    <a:pt x="5121" y="22875"/>
                    <a:pt x="0" y="17754"/>
                    <a:pt x="0" y="11437"/>
                  </a:cubicBezTo>
                  <a:cubicBezTo>
                    <a:pt x="0" y="5121"/>
                    <a:pt x="5121" y="0"/>
                    <a:pt x="11437" y="0"/>
                  </a:cubicBezTo>
                  <a:cubicBezTo>
                    <a:pt x="17754" y="0"/>
                    <a:pt x="22875" y="5121"/>
                    <a:pt x="22875" y="11437"/>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25" name="Graphic 8">
            <a:extLst>
              <a:ext uri="{FF2B5EF4-FFF2-40B4-BE49-F238E27FC236}">
                <a16:creationId xmlns:a16="http://schemas.microsoft.com/office/drawing/2014/main" id="{0E033321-4DFE-3CC2-CA32-ED3E99C5ECA1}"/>
              </a:ext>
            </a:extLst>
          </p:cNvPr>
          <p:cNvGrpSpPr/>
          <p:nvPr/>
        </p:nvGrpSpPr>
        <p:grpSpPr>
          <a:xfrm>
            <a:off x="2259688" y="1714129"/>
            <a:ext cx="1538873" cy="1832298"/>
            <a:chOff x="9044798" y="1975679"/>
            <a:chExt cx="1538873" cy="1832298"/>
          </a:xfrm>
        </p:grpSpPr>
        <p:sp>
          <p:nvSpPr>
            <p:cNvPr id="126" name="Freeform: Shape 125">
              <a:extLst>
                <a:ext uri="{FF2B5EF4-FFF2-40B4-BE49-F238E27FC236}">
                  <a16:creationId xmlns:a16="http://schemas.microsoft.com/office/drawing/2014/main" id="{4724CA40-B0E6-2987-C375-E70B92BCF1D4}"/>
                </a:ext>
              </a:extLst>
            </p:cNvPr>
            <p:cNvSpPr/>
            <p:nvPr/>
          </p:nvSpPr>
          <p:spPr>
            <a:xfrm rot="-5391600">
              <a:off x="9433386" y="2450654"/>
              <a:ext cx="210449" cy="137706"/>
            </a:xfrm>
            <a:custGeom>
              <a:avLst/>
              <a:gdLst>
                <a:gd name="connsiteX0" fmla="*/ 210449 w 210449"/>
                <a:gd name="connsiteY0" fmla="*/ 68853 h 137706"/>
                <a:gd name="connsiteX1" fmla="*/ 105225 w 210449"/>
                <a:gd name="connsiteY1" fmla="*/ 137707 h 137706"/>
                <a:gd name="connsiteX2" fmla="*/ 0 w 210449"/>
                <a:gd name="connsiteY2" fmla="*/ 68853 h 137706"/>
                <a:gd name="connsiteX3" fmla="*/ 105225 w 210449"/>
                <a:gd name="connsiteY3" fmla="*/ 0 h 137706"/>
                <a:gd name="connsiteX4" fmla="*/ 210449 w 210449"/>
                <a:gd name="connsiteY4" fmla="*/ 68853 h 137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49" h="137706">
                  <a:moveTo>
                    <a:pt x="210449" y="68853"/>
                  </a:moveTo>
                  <a:cubicBezTo>
                    <a:pt x="210449" y="106880"/>
                    <a:pt x="163339" y="137707"/>
                    <a:pt x="105225" y="137707"/>
                  </a:cubicBezTo>
                  <a:cubicBezTo>
                    <a:pt x="47111" y="137707"/>
                    <a:pt x="0" y="106880"/>
                    <a:pt x="0" y="68853"/>
                  </a:cubicBezTo>
                  <a:cubicBezTo>
                    <a:pt x="0" y="30827"/>
                    <a:pt x="47111" y="0"/>
                    <a:pt x="105225" y="0"/>
                  </a:cubicBezTo>
                  <a:cubicBezTo>
                    <a:pt x="163339" y="0"/>
                    <a:pt x="210449" y="30827"/>
                    <a:pt x="210449" y="68853"/>
                  </a:cubicBezTo>
                  <a:close/>
                </a:path>
              </a:pathLst>
            </a:custGeom>
            <a:solidFill>
              <a:srgbClr val="AD5941"/>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7" name="Freeform: Shape 126">
              <a:extLst>
                <a:ext uri="{FF2B5EF4-FFF2-40B4-BE49-F238E27FC236}">
                  <a16:creationId xmlns:a16="http://schemas.microsoft.com/office/drawing/2014/main" id="{3A3A0817-EF4E-47C7-DCD8-23FF2650FB9D}"/>
                </a:ext>
              </a:extLst>
            </p:cNvPr>
            <p:cNvSpPr/>
            <p:nvPr/>
          </p:nvSpPr>
          <p:spPr>
            <a:xfrm>
              <a:off x="9534004" y="1975679"/>
              <a:ext cx="554257" cy="427168"/>
            </a:xfrm>
            <a:custGeom>
              <a:avLst/>
              <a:gdLst>
                <a:gd name="connsiteX0" fmla="*/ 91077 w 554257"/>
                <a:gd name="connsiteY0" fmla="*/ 280388 h 427168"/>
                <a:gd name="connsiteX1" fmla="*/ 18563 w 554257"/>
                <a:gd name="connsiteY1" fmla="*/ 278634 h 427168"/>
                <a:gd name="connsiteX2" fmla="*/ 15056 w 554257"/>
                <a:gd name="connsiteY2" fmla="*/ 230902 h 427168"/>
                <a:gd name="connsiteX3" fmla="*/ 873 w 554257"/>
                <a:gd name="connsiteY3" fmla="*/ 193768 h 427168"/>
                <a:gd name="connsiteX4" fmla="*/ 16809 w 554257"/>
                <a:gd name="connsiteY4" fmla="*/ 156635 h 427168"/>
                <a:gd name="connsiteX5" fmla="*/ 22147 w 554257"/>
                <a:gd name="connsiteY5" fmla="*/ 115918 h 427168"/>
                <a:gd name="connsiteX6" fmla="*/ 55697 w 554257"/>
                <a:gd name="connsiteY6" fmla="*/ 78784 h 427168"/>
                <a:gd name="connsiteX7" fmla="*/ 80478 w 554257"/>
                <a:gd name="connsiteY7" fmla="*/ 46988 h 427168"/>
                <a:gd name="connsiteX8" fmla="*/ 126228 w 554257"/>
                <a:gd name="connsiteY8" fmla="*/ 24113 h 427168"/>
                <a:gd name="connsiteX9" fmla="*/ 175790 w 554257"/>
                <a:gd name="connsiteY9" fmla="*/ 17022 h 427168"/>
                <a:gd name="connsiteX10" fmla="*/ 229165 w 554257"/>
                <a:gd name="connsiteY10" fmla="*/ 4669 h 427168"/>
                <a:gd name="connsiteX11" fmla="*/ 266299 w 554257"/>
                <a:gd name="connsiteY11" fmla="*/ 13514 h 427168"/>
                <a:gd name="connsiteX12" fmla="*/ 326383 w 554257"/>
                <a:gd name="connsiteY12" fmla="*/ 11760 h 427168"/>
                <a:gd name="connsiteX13" fmla="*/ 356883 w 554257"/>
                <a:gd name="connsiteY13" fmla="*/ 31204 h 427168"/>
                <a:gd name="connsiteX14" fmla="*/ 415214 w 554257"/>
                <a:gd name="connsiteY14" fmla="*/ 55985 h 427168"/>
                <a:gd name="connsiteX15" fmla="*/ 475375 w 554257"/>
                <a:gd name="connsiteY15" fmla="*/ 94873 h 427168"/>
                <a:gd name="connsiteX16" fmla="*/ 501834 w 554257"/>
                <a:gd name="connsiteY16" fmla="*/ 121408 h 427168"/>
                <a:gd name="connsiteX17" fmla="*/ 514262 w 554257"/>
                <a:gd name="connsiteY17" fmla="*/ 165632 h 427168"/>
                <a:gd name="connsiteX18" fmla="*/ 535460 w 554257"/>
                <a:gd name="connsiteY18" fmla="*/ 195675 h 427168"/>
                <a:gd name="connsiteX19" fmla="*/ 528369 w 554257"/>
                <a:gd name="connsiteY19" fmla="*/ 243407 h 427168"/>
                <a:gd name="connsiteX20" fmla="*/ 547889 w 554257"/>
                <a:gd name="connsiteY20" fmla="*/ 282371 h 427168"/>
                <a:gd name="connsiteX21" fmla="*/ 521354 w 554257"/>
                <a:gd name="connsiteY21" fmla="*/ 328120 h 427168"/>
                <a:gd name="connsiteX22" fmla="*/ 521354 w 554257"/>
                <a:gd name="connsiteY22" fmla="*/ 363500 h 427168"/>
                <a:gd name="connsiteX23" fmla="*/ 485974 w 554257"/>
                <a:gd name="connsiteY23" fmla="*/ 391789 h 427168"/>
                <a:gd name="connsiteX24" fmla="*/ 482390 w 554257"/>
                <a:gd name="connsiteY24" fmla="*/ 416494 h 427168"/>
                <a:gd name="connsiteX25" fmla="*/ 438165 w 554257"/>
                <a:gd name="connsiteY25" fmla="*/ 427169 h 427168"/>
                <a:gd name="connsiteX26" fmla="*/ 301983 w 554257"/>
                <a:gd name="connsiteY26" fmla="*/ 299832 h 427168"/>
                <a:gd name="connsiteX27" fmla="*/ 119823 w 554257"/>
                <a:gd name="connsiteY27" fmla="*/ 283896 h 427168"/>
                <a:gd name="connsiteX28" fmla="*/ 91077 w 554257"/>
                <a:gd name="connsiteY28" fmla="*/ 280388 h 42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4257" h="427168">
                  <a:moveTo>
                    <a:pt x="91077" y="280388"/>
                  </a:moveTo>
                  <a:cubicBezTo>
                    <a:pt x="91077" y="280388"/>
                    <a:pt x="53943" y="301662"/>
                    <a:pt x="18563" y="278634"/>
                  </a:cubicBezTo>
                  <a:cubicBezTo>
                    <a:pt x="-16817" y="255607"/>
                    <a:pt x="7964" y="245085"/>
                    <a:pt x="15056" y="230902"/>
                  </a:cubicBezTo>
                  <a:cubicBezTo>
                    <a:pt x="22147" y="216720"/>
                    <a:pt x="4457" y="213212"/>
                    <a:pt x="873" y="193768"/>
                  </a:cubicBezTo>
                  <a:cubicBezTo>
                    <a:pt x="-2710" y="174325"/>
                    <a:pt x="9718" y="158389"/>
                    <a:pt x="16809" y="156635"/>
                  </a:cubicBezTo>
                  <a:cubicBezTo>
                    <a:pt x="23901" y="154881"/>
                    <a:pt x="22147" y="135361"/>
                    <a:pt x="22147" y="115918"/>
                  </a:cubicBezTo>
                  <a:cubicBezTo>
                    <a:pt x="22147" y="96474"/>
                    <a:pt x="45022" y="78784"/>
                    <a:pt x="55697" y="78784"/>
                  </a:cubicBezTo>
                  <a:cubicBezTo>
                    <a:pt x="66372" y="78784"/>
                    <a:pt x="73387" y="64678"/>
                    <a:pt x="80478" y="46988"/>
                  </a:cubicBezTo>
                  <a:cubicBezTo>
                    <a:pt x="87569" y="29298"/>
                    <a:pt x="101752" y="13362"/>
                    <a:pt x="126228" y="24113"/>
                  </a:cubicBezTo>
                  <a:cubicBezTo>
                    <a:pt x="150704" y="34864"/>
                    <a:pt x="163361" y="34712"/>
                    <a:pt x="175790" y="17022"/>
                  </a:cubicBezTo>
                  <a:cubicBezTo>
                    <a:pt x="188219" y="-668"/>
                    <a:pt x="218185" y="-4176"/>
                    <a:pt x="229165" y="4669"/>
                  </a:cubicBezTo>
                  <a:cubicBezTo>
                    <a:pt x="240145" y="13514"/>
                    <a:pt x="245025" y="31204"/>
                    <a:pt x="266299" y="13514"/>
                  </a:cubicBezTo>
                  <a:cubicBezTo>
                    <a:pt x="287572" y="-4176"/>
                    <a:pt x="314031" y="-592"/>
                    <a:pt x="326383" y="11760"/>
                  </a:cubicBezTo>
                  <a:cubicBezTo>
                    <a:pt x="338736" y="24113"/>
                    <a:pt x="336982" y="38295"/>
                    <a:pt x="356883" y="31204"/>
                  </a:cubicBezTo>
                  <a:cubicBezTo>
                    <a:pt x="376784" y="24113"/>
                    <a:pt x="408123" y="34712"/>
                    <a:pt x="415214" y="55985"/>
                  </a:cubicBezTo>
                  <a:cubicBezTo>
                    <a:pt x="422305" y="77259"/>
                    <a:pt x="460964" y="100210"/>
                    <a:pt x="475375" y="94873"/>
                  </a:cubicBezTo>
                  <a:cubicBezTo>
                    <a:pt x="489786" y="89535"/>
                    <a:pt x="514262" y="94873"/>
                    <a:pt x="501834" y="121408"/>
                  </a:cubicBezTo>
                  <a:cubicBezTo>
                    <a:pt x="489405" y="147942"/>
                    <a:pt x="503664" y="165632"/>
                    <a:pt x="514262" y="165632"/>
                  </a:cubicBezTo>
                  <a:cubicBezTo>
                    <a:pt x="524861" y="165632"/>
                    <a:pt x="547889" y="172724"/>
                    <a:pt x="535460" y="195675"/>
                  </a:cubicBezTo>
                  <a:cubicBezTo>
                    <a:pt x="523031" y="218626"/>
                    <a:pt x="514262" y="236392"/>
                    <a:pt x="528369" y="243407"/>
                  </a:cubicBezTo>
                  <a:cubicBezTo>
                    <a:pt x="542475" y="250422"/>
                    <a:pt x="565502" y="252252"/>
                    <a:pt x="547889" y="282371"/>
                  </a:cubicBezTo>
                  <a:cubicBezTo>
                    <a:pt x="530275" y="312489"/>
                    <a:pt x="516016" y="310659"/>
                    <a:pt x="521354" y="328120"/>
                  </a:cubicBezTo>
                  <a:cubicBezTo>
                    <a:pt x="526691" y="345582"/>
                    <a:pt x="537214" y="350995"/>
                    <a:pt x="521354" y="363500"/>
                  </a:cubicBezTo>
                  <a:cubicBezTo>
                    <a:pt x="505494" y="376005"/>
                    <a:pt x="485974" y="381190"/>
                    <a:pt x="485974" y="391789"/>
                  </a:cubicBezTo>
                  <a:cubicBezTo>
                    <a:pt x="485974" y="402388"/>
                    <a:pt x="507171" y="407649"/>
                    <a:pt x="482390" y="416494"/>
                  </a:cubicBezTo>
                  <a:cubicBezTo>
                    <a:pt x="468101" y="421709"/>
                    <a:pt x="453263" y="425293"/>
                    <a:pt x="438165" y="427169"/>
                  </a:cubicBezTo>
                  <a:cubicBezTo>
                    <a:pt x="438165" y="427169"/>
                    <a:pt x="402862" y="331628"/>
                    <a:pt x="301983" y="299832"/>
                  </a:cubicBezTo>
                  <a:cubicBezTo>
                    <a:pt x="201105" y="268036"/>
                    <a:pt x="142850" y="271467"/>
                    <a:pt x="119823" y="283896"/>
                  </a:cubicBezTo>
                  <a:cubicBezTo>
                    <a:pt x="96795" y="296324"/>
                    <a:pt x="91077" y="280388"/>
                    <a:pt x="91077" y="280388"/>
                  </a:cubicBezTo>
                  <a:close/>
                </a:path>
              </a:pathLst>
            </a:custGeom>
            <a:solidFill>
              <a:srgbClr val="263238"/>
            </a:solidFill>
            <a:ln w="762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8" name="Freeform: Shape 127">
              <a:extLst>
                <a:ext uri="{FF2B5EF4-FFF2-40B4-BE49-F238E27FC236}">
                  <a16:creationId xmlns:a16="http://schemas.microsoft.com/office/drawing/2014/main" id="{77A4CCD5-EF96-395F-0109-71F1054F243F}"/>
                </a:ext>
              </a:extLst>
            </p:cNvPr>
            <p:cNvSpPr/>
            <p:nvPr/>
          </p:nvSpPr>
          <p:spPr>
            <a:xfrm>
              <a:off x="9468598" y="2904495"/>
              <a:ext cx="431362" cy="892807"/>
            </a:xfrm>
            <a:custGeom>
              <a:avLst/>
              <a:gdLst>
                <a:gd name="connsiteX0" fmla="*/ 192091 w 431362"/>
                <a:gd name="connsiteY0" fmla="*/ 0 h 892807"/>
                <a:gd name="connsiteX1" fmla="*/ 62466 w 431362"/>
                <a:gd name="connsiteY1" fmla="*/ 59780 h 892807"/>
                <a:gd name="connsiteX2" fmla="*/ 246 w 431362"/>
                <a:gd name="connsiteY2" fmla="*/ 533748 h 892807"/>
                <a:gd name="connsiteX3" fmla="*/ 62466 w 431362"/>
                <a:gd name="connsiteY3" fmla="*/ 892808 h 892807"/>
                <a:gd name="connsiteX4" fmla="*/ 373870 w 431362"/>
                <a:gd name="connsiteY4" fmla="*/ 892808 h 892807"/>
                <a:gd name="connsiteX5" fmla="*/ 349927 w 431362"/>
                <a:gd name="connsiteY5" fmla="*/ 466725 h 892807"/>
                <a:gd name="connsiteX6" fmla="*/ 431362 w 431362"/>
                <a:gd name="connsiteY6" fmla="*/ 45445 h 892807"/>
                <a:gd name="connsiteX7" fmla="*/ 306846 w 431362"/>
                <a:gd name="connsiteY7" fmla="*/ 14335 h 892807"/>
                <a:gd name="connsiteX8" fmla="*/ 192091 w 431362"/>
                <a:gd name="connsiteY8" fmla="*/ 0 h 8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362" h="892807">
                  <a:moveTo>
                    <a:pt x="192091" y="0"/>
                  </a:moveTo>
                  <a:lnTo>
                    <a:pt x="62466" y="59780"/>
                  </a:lnTo>
                  <a:cubicBezTo>
                    <a:pt x="62466" y="59780"/>
                    <a:pt x="-4557" y="430811"/>
                    <a:pt x="246" y="533748"/>
                  </a:cubicBezTo>
                  <a:cubicBezTo>
                    <a:pt x="5050" y="636685"/>
                    <a:pt x="62466" y="892808"/>
                    <a:pt x="62466" y="892808"/>
                  </a:cubicBezTo>
                  <a:lnTo>
                    <a:pt x="373870" y="892808"/>
                  </a:lnTo>
                  <a:cubicBezTo>
                    <a:pt x="373870" y="892808"/>
                    <a:pt x="325985" y="579193"/>
                    <a:pt x="349927" y="466725"/>
                  </a:cubicBezTo>
                  <a:cubicBezTo>
                    <a:pt x="373870" y="354256"/>
                    <a:pt x="431362" y="45445"/>
                    <a:pt x="431362" y="45445"/>
                  </a:cubicBezTo>
                  <a:cubicBezTo>
                    <a:pt x="431362" y="45445"/>
                    <a:pt x="335593" y="19139"/>
                    <a:pt x="306846" y="14335"/>
                  </a:cubicBezTo>
                  <a:cubicBezTo>
                    <a:pt x="278100" y="9531"/>
                    <a:pt x="192091" y="0"/>
                    <a:pt x="192091" y="0"/>
                  </a:cubicBez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9" name="Freeform: Shape 128">
              <a:extLst>
                <a:ext uri="{FF2B5EF4-FFF2-40B4-BE49-F238E27FC236}">
                  <a16:creationId xmlns:a16="http://schemas.microsoft.com/office/drawing/2014/main" id="{71E41F01-57DA-194A-E961-DB19E7FEC661}"/>
                </a:ext>
              </a:extLst>
            </p:cNvPr>
            <p:cNvSpPr/>
            <p:nvPr/>
          </p:nvSpPr>
          <p:spPr>
            <a:xfrm>
              <a:off x="9468701" y="2962978"/>
              <a:ext cx="423024" cy="728718"/>
            </a:xfrm>
            <a:custGeom>
              <a:avLst/>
              <a:gdLst>
                <a:gd name="connsiteX0" fmla="*/ 43301 w 423024"/>
                <a:gd name="connsiteY0" fmla="*/ 114832 h 728718"/>
                <a:gd name="connsiteX1" fmla="*/ 401674 w 423024"/>
                <a:gd name="connsiteY1" fmla="*/ 145789 h 728718"/>
                <a:gd name="connsiteX2" fmla="*/ 392906 w 423024"/>
                <a:gd name="connsiteY2" fmla="*/ 191539 h 728718"/>
                <a:gd name="connsiteX3" fmla="*/ 36057 w 423024"/>
                <a:gd name="connsiteY3" fmla="*/ 161039 h 728718"/>
                <a:gd name="connsiteX4" fmla="*/ 43301 w 423024"/>
                <a:gd name="connsiteY4" fmla="*/ 114832 h 728718"/>
                <a:gd name="connsiteX5" fmla="*/ 349977 w 423024"/>
                <a:gd name="connsiteY5" fmla="*/ 407936 h 728718"/>
                <a:gd name="connsiteX6" fmla="*/ 359432 w 423024"/>
                <a:gd name="connsiteY6" fmla="*/ 362186 h 728718"/>
                <a:gd name="connsiteX7" fmla="*/ 11276 w 423024"/>
                <a:gd name="connsiteY7" fmla="*/ 332144 h 728718"/>
                <a:gd name="connsiteX8" fmla="*/ 5938 w 423024"/>
                <a:gd name="connsiteY8" fmla="*/ 378351 h 728718"/>
                <a:gd name="connsiteX9" fmla="*/ 349977 w 423024"/>
                <a:gd name="connsiteY9" fmla="*/ 408165 h 728718"/>
                <a:gd name="connsiteX10" fmla="*/ 380477 w 423024"/>
                <a:gd name="connsiteY10" fmla="*/ 253759 h 728718"/>
                <a:gd name="connsiteX11" fmla="*/ 25992 w 423024"/>
                <a:gd name="connsiteY11" fmla="*/ 223259 h 728718"/>
                <a:gd name="connsiteX12" fmla="*/ 19282 w 423024"/>
                <a:gd name="connsiteY12" fmla="*/ 269466 h 728718"/>
                <a:gd name="connsiteX13" fmla="*/ 371480 w 423024"/>
                <a:gd name="connsiteY13" fmla="*/ 299966 h 728718"/>
                <a:gd name="connsiteX14" fmla="*/ 380782 w 423024"/>
                <a:gd name="connsiteY14" fmla="*/ 254064 h 728718"/>
                <a:gd name="connsiteX15" fmla="*/ 372 w 423024"/>
                <a:gd name="connsiteY15" fmla="*/ 446213 h 728718"/>
                <a:gd name="connsiteX16" fmla="*/ 372 w 423024"/>
                <a:gd name="connsiteY16" fmla="*/ 474959 h 728718"/>
                <a:gd name="connsiteX17" fmla="*/ 1592 w 423024"/>
                <a:gd name="connsiteY17" fmla="*/ 492878 h 728718"/>
                <a:gd name="connsiteX18" fmla="*/ 343267 w 423024"/>
                <a:gd name="connsiteY18" fmla="*/ 514685 h 728718"/>
                <a:gd name="connsiteX19" fmla="*/ 343267 w 423024"/>
                <a:gd name="connsiteY19" fmla="*/ 468021 h 728718"/>
                <a:gd name="connsiteX20" fmla="*/ 64575 w 423024"/>
                <a:gd name="connsiteY20" fmla="*/ 0 h 728718"/>
                <a:gd name="connsiteX21" fmla="*/ 62440 w 423024"/>
                <a:gd name="connsiteY21" fmla="*/ 991 h 728718"/>
                <a:gd name="connsiteX22" fmla="*/ 54815 w 423024"/>
                <a:gd name="connsiteY22" fmla="*/ 45902 h 728718"/>
                <a:gd name="connsiteX23" fmla="*/ 414408 w 423024"/>
                <a:gd name="connsiteY23" fmla="*/ 77012 h 728718"/>
                <a:gd name="connsiteX24" fmla="*/ 423024 w 423024"/>
                <a:gd name="connsiteY24" fmla="*/ 31262 h 728718"/>
                <a:gd name="connsiteX25" fmla="*/ 354323 w 423024"/>
                <a:gd name="connsiteY25" fmla="*/ 681825 h 728718"/>
                <a:gd name="connsiteX26" fmla="*/ 30643 w 423024"/>
                <a:gd name="connsiteY26" fmla="*/ 678394 h 728718"/>
                <a:gd name="connsiteX27" fmla="*/ 39793 w 423024"/>
                <a:gd name="connsiteY27" fmla="*/ 725058 h 728718"/>
                <a:gd name="connsiteX28" fmla="*/ 360042 w 423024"/>
                <a:gd name="connsiteY28" fmla="*/ 728718 h 728718"/>
                <a:gd name="connsiteX29" fmla="*/ 354857 w 423024"/>
                <a:gd name="connsiteY29" fmla="*/ 682435 h 728718"/>
                <a:gd name="connsiteX30" fmla="*/ 16766 w 423024"/>
                <a:gd name="connsiteY30" fmla="*/ 604965 h 728718"/>
                <a:gd name="connsiteX31" fmla="*/ 348986 w 423024"/>
                <a:gd name="connsiteY31" fmla="*/ 624485 h 728718"/>
                <a:gd name="connsiteX32" fmla="*/ 345555 w 423024"/>
                <a:gd name="connsiteY32" fmla="*/ 577592 h 728718"/>
                <a:gd name="connsiteX33" fmla="*/ 9217 w 423024"/>
                <a:gd name="connsiteY33" fmla="*/ 557843 h 728718"/>
                <a:gd name="connsiteX34" fmla="*/ 17300 w 423024"/>
                <a:gd name="connsiteY34" fmla="*/ 605270 h 72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3024" h="728718">
                  <a:moveTo>
                    <a:pt x="43301" y="114832"/>
                  </a:moveTo>
                  <a:lnTo>
                    <a:pt x="401674" y="145789"/>
                  </a:lnTo>
                  <a:cubicBezTo>
                    <a:pt x="398777" y="161039"/>
                    <a:pt x="395879" y="176289"/>
                    <a:pt x="392906" y="191539"/>
                  </a:cubicBezTo>
                  <a:lnTo>
                    <a:pt x="36057" y="161039"/>
                  </a:lnTo>
                  <a:cubicBezTo>
                    <a:pt x="38268" y="144874"/>
                    <a:pt x="40937" y="129396"/>
                    <a:pt x="43301" y="114832"/>
                  </a:cubicBezTo>
                  <a:close/>
                  <a:moveTo>
                    <a:pt x="349977" y="407936"/>
                  </a:moveTo>
                  <a:cubicBezTo>
                    <a:pt x="352722" y="394973"/>
                    <a:pt x="355925" y="379419"/>
                    <a:pt x="359432" y="362186"/>
                  </a:cubicBezTo>
                  <a:lnTo>
                    <a:pt x="11276" y="332144"/>
                  </a:lnTo>
                  <a:cubicBezTo>
                    <a:pt x="9293" y="348156"/>
                    <a:pt x="7540" y="363635"/>
                    <a:pt x="5938" y="378351"/>
                  </a:cubicBezTo>
                  <a:lnTo>
                    <a:pt x="349977" y="408165"/>
                  </a:lnTo>
                  <a:close/>
                  <a:moveTo>
                    <a:pt x="380477" y="253759"/>
                  </a:moveTo>
                  <a:lnTo>
                    <a:pt x="25992" y="223259"/>
                  </a:lnTo>
                  <a:cubicBezTo>
                    <a:pt x="23705" y="238509"/>
                    <a:pt x="21417" y="253759"/>
                    <a:pt x="19282" y="269466"/>
                  </a:cubicBezTo>
                  <a:lnTo>
                    <a:pt x="371480" y="299966"/>
                  </a:lnTo>
                  <a:cubicBezTo>
                    <a:pt x="374758" y="285174"/>
                    <a:pt x="377732" y="269771"/>
                    <a:pt x="380782" y="254064"/>
                  </a:cubicBezTo>
                  <a:close/>
                  <a:moveTo>
                    <a:pt x="372" y="446213"/>
                  </a:moveTo>
                  <a:cubicBezTo>
                    <a:pt x="-85" y="457193"/>
                    <a:pt x="-161" y="466877"/>
                    <a:pt x="372" y="474959"/>
                  </a:cubicBezTo>
                  <a:cubicBezTo>
                    <a:pt x="372" y="480526"/>
                    <a:pt x="1058" y="486549"/>
                    <a:pt x="1592" y="492878"/>
                  </a:cubicBezTo>
                  <a:lnTo>
                    <a:pt x="343267" y="514685"/>
                  </a:lnTo>
                  <a:cubicBezTo>
                    <a:pt x="343267" y="498368"/>
                    <a:pt x="343267" y="482661"/>
                    <a:pt x="343267" y="468021"/>
                  </a:cubicBezTo>
                  <a:close/>
                  <a:moveTo>
                    <a:pt x="64575" y="0"/>
                  </a:moveTo>
                  <a:lnTo>
                    <a:pt x="62440" y="991"/>
                  </a:lnTo>
                  <a:cubicBezTo>
                    <a:pt x="62440" y="991"/>
                    <a:pt x="59389" y="18071"/>
                    <a:pt x="54815" y="45902"/>
                  </a:cubicBezTo>
                  <a:lnTo>
                    <a:pt x="414408" y="77012"/>
                  </a:lnTo>
                  <a:cubicBezTo>
                    <a:pt x="417611" y="59703"/>
                    <a:pt x="420584" y="44149"/>
                    <a:pt x="423024" y="31262"/>
                  </a:cubicBezTo>
                  <a:close/>
                  <a:moveTo>
                    <a:pt x="354323" y="681825"/>
                  </a:moveTo>
                  <a:lnTo>
                    <a:pt x="30643" y="678394"/>
                  </a:lnTo>
                  <a:cubicBezTo>
                    <a:pt x="33693" y="694559"/>
                    <a:pt x="36820" y="710190"/>
                    <a:pt x="39793" y="725058"/>
                  </a:cubicBezTo>
                  <a:lnTo>
                    <a:pt x="360042" y="728718"/>
                  </a:lnTo>
                  <a:cubicBezTo>
                    <a:pt x="358517" y="714078"/>
                    <a:pt x="356535" y="698371"/>
                    <a:pt x="354857" y="682435"/>
                  </a:cubicBezTo>
                  <a:close/>
                  <a:moveTo>
                    <a:pt x="16766" y="604965"/>
                  </a:moveTo>
                  <a:lnTo>
                    <a:pt x="348986" y="624485"/>
                  </a:lnTo>
                  <a:cubicBezTo>
                    <a:pt x="347667" y="608877"/>
                    <a:pt x="346523" y="593246"/>
                    <a:pt x="345555" y="577592"/>
                  </a:cubicBezTo>
                  <a:lnTo>
                    <a:pt x="9217" y="557843"/>
                  </a:lnTo>
                  <a:cubicBezTo>
                    <a:pt x="11962" y="573322"/>
                    <a:pt x="14555" y="589181"/>
                    <a:pt x="17300" y="605270"/>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0" name="Freeform: Shape 129">
              <a:extLst>
                <a:ext uri="{FF2B5EF4-FFF2-40B4-BE49-F238E27FC236}">
                  <a16:creationId xmlns:a16="http://schemas.microsoft.com/office/drawing/2014/main" id="{B5CF8DB8-72D9-B42B-EB4C-3423FCAD3ECB}"/>
                </a:ext>
              </a:extLst>
            </p:cNvPr>
            <p:cNvSpPr/>
            <p:nvPr/>
          </p:nvSpPr>
          <p:spPr>
            <a:xfrm>
              <a:off x="9612807" y="2760917"/>
              <a:ext cx="229661" cy="318744"/>
            </a:xfrm>
            <a:custGeom>
              <a:avLst/>
              <a:gdLst>
                <a:gd name="connsiteX0" fmla="*/ 28743 w 229661"/>
                <a:gd name="connsiteY0" fmla="*/ 76250 h 318744"/>
                <a:gd name="connsiteX1" fmla="*/ 73 w 229661"/>
                <a:gd name="connsiteY1" fmla="*/ 229435 h 318744"/>
                <a:gd name="connsiteX2" fmla="*/ 131680 w 229661"/>
                <a:gd name="connsiteY2" fmla="*/ 317961 h 318744"/>
                <a:gd name="connsiteX3" fmla="*/ 225010 w 229661"/>
                <a:gd name="connsiteY3" fmla="*/ 203053 h 318744"/>
                <a:gd name="connsiteX4" fmla="*/ 229661 w 229661"/>
                <a:gd name="connsiteY4" fmla="*/ 0 h 318744"/>
                <a:gd name="connsiteX5" fmla="*/ 145786 w 229661"/>
                <a:gd name="connsiteY5" fmla="*/ 62220 h 318744"/>
                <a:gd name="connsiteX6" fmla="*/ 28743 w 229661"/>
                <a:gd name="connsiteY6" fmla="*/ 76250 h 31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61" h="318744">
                  <a:moveTo>
                    <a:pt x="28743" y="76250"/>
                  </a:moveTo>
                  <a:cubicBezTo>
                    <a:pt x="28743" y="76250"/>
                    <a:pt x="2437" y="176747"/>
                    <a:pt x="73" y="229435"/>
                  </a:cubicBezTo>
                  <a:cubicBezTo>
                    <a:pt x="-2291" y="282124"/>
                    <a:pt x="52686" y="325129"/>
                    <a:pt x="131680" y="317961"/>
                  </a:cubicBezTo>
                  <a:cubicBezTo>
                    <a:pt x="210675" y="310794"/>
                    <a:pt x="225010" y="224632"/>
                    <a:pt x="225010" y="203053"/>
                  </a:cubicBezTo>
                  <a:cubicBezTo>
                    <a:pt x="225010" y="181474"/>
                    <a:pt x="229661" y="0"/>
                    <a:pt x="229661" y="0"/>
                  </a:cubicBezTo>
                  <a:cubicBezTo>
                    <a:pt x="203180" y="22661"/>
                    <a:pt x="175150" y="43447"/>
                    <a:pt x="145786" y="62220"/>
                  </a:cubicBezTo>
                  <a:cubicBezTo>
                    <a:pt x="100570" y="90890"/>
                    <a:pt x="28743" y="76250"/>
                    <a:pt x="28743" y="76250"/>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1" name="Freeform: Shape 130">
              <a:extLst>
                <a:ext uri="{FF2B5EF4-FFF2-40B4-BE49-F238E27FC236}">
                  <a16:creationId xmlns:a16="http://schemas.microsoft.com/office/drawing/2014/main" id="{65ADB2E8-3E8B-8AEF-CD11-C460170A5554}"/>
                </a:ext>
              </a:extLst>
            </p:cNvPr>
            <p:cNvSpPr/>
            <p:nvPr/>
          </p:nvSpPr>
          <p:spPr>
            <a:xfrm>
              <a:off x="9616693" y="2760840"/>
              <a:ext cx="225622" cy="191768"/>
            </a:xfrm>
            <a:custGeom>
              <a:avLst/>
              <a:gdLst>
                <a:gd name="connsiteX0" fmla="*/ 96685 w 225622"/>
                <a:gd name="connsiteY0" fmla="*/ 162793 h 191768"/>
                <a:gd name="connsiteX1" fmla="*/ 225623 w 225622"/>
                <a:gd name="connsiteY1" fmla="*/ 11895 h 191768"/>
                <a:gd name="connsiteX2" fmla="*/ 225623 w 225622"/>
                <a:gd name="connsiteY2" fmla="*/ 0 h 191768"/>
                <a:gd name="connsiteX3" fmla="*/ 141748 w 225622"/>
                <a:gd name="connsiteY3" fmla="*/ 62220 h 191768"/>
                <a:gd name="connsiteX4" fmla="*/ 24476 w 225622"/>
                <a:gd name="connsiteY4" fmla="*/ 76631 h 191768"/>
                <a:gd name="connsiteX5" fmla="*/ 0 w 225622"/>
                <a:gd name="connsiteY5" fmla="*/ 191768 h 191768"/>
                <a:gd name="connsiteX6" fmla="*/ 96685 w 225622"/>
                <a:gd name="connsiteY6" fmla="*/ 162793 h 19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22" h="191768">
                  <a:moveTo>
                    <a:pt x="96685" y="162793"/>
                  </a:moveTo>
                  <a:cubicBezTo>
                    <a:pt x="171486" y="126956"/>
                    <a:pt x="208771" y="56577"/>
                    <a:pt x="225623" y="11895"/>
                  </a:cubicBezTo>
                  <a:cubicBezTo>
                    <a:pt x="225623" y="4270"/>
                    <a:pt x="225623" y="0"/>
                    <a:pt x="225623" y="0"/>
                  </a:cubicBezTo>
                  <a:cubicBezTo>
                    <a:pt x="199141" y="22662"/>
                    <a:pt x="171112" y="43447"/>
                    <a:pt x="141748" y="62220"/>
                  </a:cubicBezTo>
                  <a:cubicBezTo>
                    <a:pt x="95998" y="90966"/>
                    <a:pt x="24476" y="76631"/>
                    <a:pt x="24476" y="76631"/>
                  </a:cubicBezTo>
                  <a:cubicBezTo>
                    <a:pt x="24476" y="76631"/>
                    <a:pt x="8082" y="139461"/>
                    <a:pt x="0" y="191768"/>
                  </a:cubicBezTo>
                  <a:cubicBezTo>
                    <a:pt x="33611" y="187544"/>
                    <a:pt x="66291" y="177753"/>
                    <a:pt x="96685" y="162793"/>
                  </a:cubicBezTo>
                  <a:close/>
                </a:path>
              </a:pathLst>
            </a:custGeom>
            <a:solidFill>
              <a:srgbClr val="263238"/>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2" name="Freeform: Shape 131">
              <a:extLst>
                <a:ext uri="{FF2B5EF4-FFF2-40B4-BE49-F238E27FC236}">
                  <a16:creationId xmlns:a16="http://schemas.microsoft.com/office/drawing/2014/main" id="{7B8886A0-905C-B8FF-B31D-EA047A8D0F50}"/>
                </a:ext>
              </a:extLst>
            </p:cNvPr>
            <p:cNvSpPr/>
            <p:nvPr/>
          </p:nvSpPr>
          <p:spPr>
            <a:xfrm>
              <a:off x="9519493" y="2200659"/>
              <a:ext cx="450236" cy="678510"/>
            </a:xfrm>
            <a:custGeom>
              <a:avLst/>
              <a:gdLst>
                <a:gd name="connsiteX0" fmla="*/ 450236 w 450236"/>
                <a:gd name="connsiteY0" fmla="*/ 252514 h 678510"/>
                <a:gd name="connsiteX1" fmla="*/ 407765 w 450236"/>
                <a:gd name="connsiteY1" fmla="*/ 85680 h 678510"/>
                <a:gd name="connsiteX2" fmla="*/ 192436 w 450236"/>
                <a:gd name="connsiteY2" fmla="*/ 3635 h 678510"/>
                <a:gd name="connsiteX3" fmla="*/ 7378 w 450236"/>
                <a:gd name="connsiteY3" fmla="*/ 182593 h 678510"/>
                <a:gd name="connsiteX4" fmla="*/ 10428 w 450236"/>
                <a:gd name="connsiteY4" fmla="*/ 434217 h 678510"/>
                <a:gd name="connsiteX5" fmla="*/ 119617 w 450236"/>
                <a:gd name="connsiteY5" fmla="*/ 658696 h 678510"/>
                <a:gd name="connsiteX6" fmla="*/ 224080 w 450236"/>
                <a:gd name="connsiteY6" fmla="*/ 665330 h 678510"/>
                <a:gd name="connsiteX7" fmla="*/ 367353 w 450236"/>
                <a:gd name="connsiteY7" fmla="*/ 537993 h 678510"/>
                <a:gd name="connsiteX8" fmla="*/ 436359 w 450236"/>
                <a:gd name="connsiteY8" fmla="*/ 354002 h 678510"/>
                <a:gd name="connsiteX9" fmla="*/ 450236 w 450236"/>
                <a:gd name="connsiteY9" fmla="*/ 252514 h 6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236" h="678510">
                  <a:moveTo>
                    <a:pt x="450236" y="252514"/>
                  </a:moveTo>
                  <a:cubicBezTo>
                    <a:pt x="450236" y="252514"/>
                    <a:pt x="447186" y="146374"/>
                    <a:pt x="407765" y="85680"/>
                  </a:cubicBezTo>
                  <a:cubicBezTo>
                    <a:pt x="368344" y="24985"/>
                    <a:pt x="285232" y="-12149"/>
                    <a:pt x="192436" y="3635"/>
                  </a:cubicBezTo>
                  <a:cubicBezTo>
                    <a:pt x="77299" y="23460"/>
                    <a:pt x="25602" y="109775"/>
                    <a:pt x="7378" y="182593"/>
                  </a:cubicBezTo>
                  <a:cubicBezTo>
                    <a:pt x="-10846" y="255411"/>
                    <a:pt x="10428" y="361551"/>
                    <a:pt x="10428" y="434217"/>
                  </a:cubicBezTo>
                  <a:cubicBezTo>
                    <a:pt x="10428" y="506883"/>
                    <a:pt x="95370" y="637422"/>
                    <a:pt x="119617" y="658696"/>
                  </a:cubicBezTo>
                  <a:cubicBezTo>
                    <a:pt x="143865" y="679970"/>
                    <a:pt x="181304" y="686985"/>
                    <a:pt x="224080" y="665330"/>
                  </a:cubicBezTo>
                  <a:cubicBezTo>
                    <a:pt x="263348" y="645352"/>
                    <a:pt x="327932" y="577414"/>
                    <a:pt x="367353" y="537993"/>
                  </a:cubicBezTo>
                  <a:cubicBezTo>
                    <a:pt x="406774" y="498572"/>
                    <a:pt x="430259" y="381300"/>
                    <a:pt x="436359" y="354002"/>
                  </a:cubicBezTo>
                  <a:cubicBezTo>
                    <a:pt x="442459" y="326705"/>
                    <a:pt x="450236" y="252514"/>
                    <a:pt x="450236" y="252514"/>
                  </a:cubicBezTo>
                  <a:close/>
                </a:path>
              </a:pathLst>
            </a:custGeom>
            <a:solidFill>
              <a:schemeClr val="bg1">
                <a:lumMod val="95000"/>
              </a:schemeClr>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3" name="Freeform: Shape 132">
              <a:extLst>
                <a:ext uri="{FF2B5EF4-FFF2-40B4-BE49-F238E27FC236}">
                  <a16:creationId xmlns:a16="http://schemas.microsoft.com/office/drawing/2014/main" id="{9B4AAD54-853D-3EDC-CD71-E9D27D6F5530}"/>
                </a:ext>
              </a:extLst>
            </p:cNvPr>
            <p:cNvSpPr/>
            <p:nvPr/>
          </p:nvSpPr>
          <p:spPr>
            <a:xfrm>
              <a:off x="9648057" y="2659352"/>
              <a:ext cx="49536" cy="19794"/>
            </a:xfrm>
            <a:custGeom>
              <a:avLst/>
              <a:gdLst>
                <a:gd name="connsiteX0" fmla="*/ 51 w 49536"/>
                <a:gd name="connsiteY0" fmla="*/ 0 h 19794"/>
                <a:gd name="connsiteX1" fmla="*/ 49537 w 49536"/>
                <a:gd name="connsiteY1" fmla="*/ 19444 h 19794"/>
              </a:gdLst>
              <a:ahLst/>
              <a:cxnLst>
                <a:cxn ang="0">
                  <a:pos x="connsiteX0" y="connsiteY0"/>
                </a:cxn>
                <a:cxn ang="0">
                  <a:pos x="connsiteX1" y="connsiteY1"/>
                </a:cxn>
              </a:cxnLst>
              <a:rect l="l" t="t" r="r" b="b"/>
              <a:pathLst>
                <a:path w="49536" h="19794">
                  <a:moveTo>
                    <a:pt x="51" y="0"/>
                  </a:moveTo>
                  <a:cubicBezTo>
                    <a:pt x="51" y="0"/>
                    <a:pt x="-3533" y="22875"/>
                    <a:pt x="49537" y="19444"/>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4" name="Freeform: Shape 133">
              <a:extLst>
                <a:ext uri="{FF2B5EF4-FFF2-40B4-BE49-F238E27FC236}">
                  <a16:creationId xmlns:a16="http://schemas.microsoft.com/office/drawing/2014/main" id="{357A40B7-D1C1-E96C-22C8-5F0A377FA95E}"/>
                </a:ext>
              </a:extLst>
            </p:cNvPr>
            <p:cNvSpPr/>
            <p:nvPr/>
          </p:nvSpPr>
          <p:spPr>
            <a:xfrm>
              <a:off x="9632172" y="2719437"/>
              <a:ext cx="123829" cy="19430"/>
            </a:xfrm>
            <a:custGeom>
              <a:avLst/>
              <a:gdLst>
                <a:gd name="connsiteX0" fmla="*/ 0 w 123829"/>
                <a:gd name="connsiteY0" fmla="*/ 0 h 19430"/>
                <a:gd name="connsiteX1" fmla="*/ 123829 w 123829"/>
                <a:gd name="connsiteY1" fmla="*/ 1830 h 19430"/>
              </a:gdLst>
              <a:ahLst/>
              <a:cxnLst>
                <a:cxn ang="0">
                  <a:pos x="connsiteX0" y="connsiteY0"/>
                </a:cxn>
                <a:cxn ang="0">
                  <a:pos x="connsiteX1" y="connsiteY1"/>
                </a:cxn>
              </a:cxnLst>
              <a:rect l="l" t="t" r="r" b="b"/>
              <a:pathLst>
                <a:path w="123829" h="19430">
                  <a:moveTo>
                    <a:pt x="0" y="0"/>
                  </a:moveTo>
                  <a:cubicBezTo>
                    <a:pt x="0" y="0"/>
                    <a:pt x="61915" y="42471"/>
                    <a:pt x="123829" y="1830"/>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5" name="Freeform: Shape 134">
              <a:extLst>
                <a:ext uri="{FF2B5EF4-FFF2-40B4-BE49-F238E27FC236}">
                  <a16:creationId xmlns:a16="http://schemas.microsoft.com/office/drawing/2014/main" id="{6E596CAB-8B2A-D7AA-C028-024E40575209}"/>
                </a:ext>
              </a:extLst>
            </p:cNvPr>
            <p:cNvSpPr/>
            <p:nvPr/>
          </p:nvSpPr>
          <p:spPr>
            <a:xfrm>
              <a:off x="9756001" y="2564986"/>
              <a:ext cx="61914" cy="12931"/>
            </a:xfrm>
            <a:custGeom>
              <a:avLst/>
              <a:gdLst>
                <a:gd name="connsiteX0" fmla="*/ 0 w 61914"/>
                <a:gd name="connsiteY0" fmla="*/ 12931 h 12931"/>
                <a:gd name="connsiteX1" fmla="*/ 61915 w 61914"/>
                <a:gd name="connsiteY1" fmla="*/ 9348 h 12931"/>
              </a:gdLst>
              <a:ahLst/>
              <a:cxnLst>
                <a:cxn ang="0">
                  <a:pos x="connsiteX0" y="connsiteY0"/>
                </a:cxn>
                <a:cxn ang="0">
                  <a:pos x="connsiteX1" y="connsiteY1"/>
                </a:cxn>
              </a:cxnLst>
              <a:rect l="l" t="t" r="r" b="b"/>
              <a:pathLst>
                <a:path w="61914" h="12931">
                  <a:moveTo>
                    <a:pt x="0" y="12931"/>
                  </a:moveTo>
                  <a:cubicBezTo>
                    <a:pt x="0" y="12931"/>
                    <a:pt x="15860" y="-13604"/>
                    <a:pt x="61915" y="9348"/>
                  </a:cubicBezTo>
                </a:path>
              </a:pathLst>
            </a:custGeom>
            <a:noFill/>
            <a:ln w="1524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6" name="Freeform: Shape 135">
              <a:extLst>
                <a:ext uri="{FF2B5EF4-FFF2-40B4-BE49-F238E27FC236}">
                  <a16:creationId xmlns:a16="http://schemas.microsoft.com/office/drawing/2014/main" id="{7569788D-9F24-F8D4-EDC5-05FC0F49F40D}"/>
                </a:ext>
              </a:extLst>
            </p:cNvPr>
            <p:cNvSpPr/>
            <p:nvPr/>
          </p:nvSpPr>
          <p:spPr>
            <a:xfrm>
              <a:off x="9605637" y="2539183"/>
              <a:ext cx="26534" cy="45749"/>
            </a:xfrm>
            <a:custGeom>
              <a:avLst/>
              <a:gdLst>
                <a:gd name="connsiteX0" fmla="*/ 26535 w 26534"/>
                <a:gd name="connsiteY0" fmla="*/ 22875 h 45749"/>
                <a:gd name="connsiteX1" fmla="*/ 13267 w 26534"/>
                <a:gd name="connsiteY1" fmla="*/ 45750 h 45749"/>
                <a:gd name="connsiteX2" fmla="*/ 0 w 26534"/>
                <a:gd name="connsiteY2" fmla="*/ 22875 h 45749"/>
                <a:gd name="connsiteX3" fmla="*/ 13267 w 26534"/>
                <a:gd name="connsiteY3" fmla="*/ 0 h 45749"/>
                <a:gd name="connsiteX4" fmla="*/ 26535 w 26534"/>
                <a:gd name="connsiteY4" fmla="*/ 22875 h 4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4" h="45749">
                  <a:moveTo>
                    <a:pt x="26535" y="22875"/>
                  </a:moveTo>
                  <a:cubicBezTo>
                    <a:pt x="26535" y="35608"/>
                    <a:pt x="20588" y="45750"/>
                    <a:pt x="13267" y="45750"/>
                  </a:cubicBezTo>
                  <a:cubicBezTo>
                    <a:pt x="5947" y="45750"/>
                    <a:pt x="0" y="35456"/>
                    <a:pt x="0" y="22875"/>
                  </a:cubicBezTo>
                  <a:cubicBezTo>
                    <a:pt x="0" y="10294"/>
                    <a:pt x="5947" y="0"/>
                    <a:pt x="13267" y="0"/>
                  </a:cubicBezTo>
                  <a:cubicBezTo>
                    <a:pt x="20588" y="0"/>
                    <a:pt x="26535" y="10217"/>
                    <a:pt x="26535" y="22875"/>
                  </a:cubicBezTo>
                  <a:close/>
                </a:path>
              </a:pathLst>
            </a:custGeom>
            <a:solidFill>
              <a:srgbClr val="263238"/>
            </a:solidFill>
            <a:ln w="76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7" name="Freeform: Shape 136">
              <a:extLst>
                <a:ext uri="{FF2B5EF4-FFF2-40B4-BE49-F238E27FC236}">
                  <a16:creationId xmlns:a16="http://schemas.microsoft.com/office/drawing/2014/main" id="{633CF869-10BB-72F8-AED0-7EBAFA86C586}"/>
                </a:ext>
              </a:extLst>
            </p:cNvPr>
            <p:cNvSpPr/>
            <p:nvPr/>
          </p:nvSpPr>
          <p:spPr>
            <a:xfrm>
              <a:off x="9575594" y="2466901"/>
              <a:ext cx="68624" cy="22643"/>
            </a:xfrm>
            <a:custGeom>
              <a:avLst/>
              <a:gdLst>
                <a:gd name="connsiteX0" fmla="*/ 0 w 68624"/>
                <a:gd name="connsiteY0" fmla="*/ 22643 h 22643"/>
                <a:gd name="connsiteX1" fmla="*/ 68625 w 68624"/>
                <a:gd name="connsiteY1" fmla="*/ 4953 h 22643"/>
              </a:gdLst>
              <a:ahLst/>
              <a:cxnLst>
                <a:cxn ang="0">
                  <a:pos x="connsiteX0" y="connsiteY0"/>
                </a:cxn>
                <a:cxn ang="0">
                  <a:pos x="connsiteX1" y="connsiteY1"/>
                </a:cxn>
              </a:cxnLst>
              <a:rect l="l" t="t" r="r" b="b"/>
              <a:pathLst>
                <a:path w="68624" h="22643">
                  <a:moveTo>
                    <a:pt x="0" y="22643"/>
                  </a:moveTo>
                  <a:cubicBezTo>
                    <a:pt x="0" y="22643"/>
                    <a:pt x="15936" y="-12737"/>
                    <a:pt x="68625" y="4953"/>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8" name="Freeform: Shape 137">
              <a:extLst>
                <a:ext uri="{FF2B5EF4-FFF2-40B4-BE49-F238E27FC236}">
                  <a16:creationId xmlns:a16="http://schemas.microsoft.com/office/drawing/2014/main" id="{F8E102ED-FF51-A55B-626F-7423A8D734D4}"/>
                </a:ext>
              </a:extLst>
            </p:cNvPr>
            <p:cNvSpPr/>
            <p:nvPr/>
          </p:nvSpPr>
          <p:spPr>
            <a:xfrm>
              <a:off x="9732974" y="2477908"/>
              <a:ext cx="104385" cy="22616"/>
            </a:xfrm>
            <a:custGeom>
              <a:avLst/>
              <a:gdLst>
                <a:gd name="connsiteX0" fmla="*/ 0 w 104385"/>
                <a:gd name="connsiteY0" fmla="*/ 8510 h 22616"/>
                <a:gd name="connsiteX1" fmla="*/ 104386 w 104385"/>
                <a:gd name="connsiteY1" fmla="*/ 22616 h 22616"/>
              </a:gdLst>
              <a:ahLst/>
              <a:cxnLst>
                <a:cxn ang="0">
                  <a:pos x="connsiteX0" y="connsiteY0"/>
                </a:cxn>
                <a:cxn ang="0">
                  <a:pos x="connsiteX1" y="connsiteY1"/>
                </a:cxn>
              </a:cxnLst>
              <a:rect l="l" t="t" r="r" b="b"/>
              <a:pathLst>
                <a:path w="104385" h="22616">
                  <a:moveTo>
                    <a:pt x="0" y="8510"/>
                  </a:moveTo>
                  <a:cubicBezTo>
                    <a:pt x="0" y="8510"/>
                    <a:pt x="49562" y="-18025"/>
                    <a:pt x="104386" y="22616"/>
                  </a:cubicBezTo>
                </a:path>
              </a:pathLst>
            </a:custGeom>
            <a:no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9" name="Freeform: Shape 138">
              <a:extLst>
                <a:ext uri="{FF2B5EF4-FFF2-40B4-BE49-F238E27FC236}">
                  <a16:creationId xmlns:a16="http://schemas.microsoft.com/office/drawing/2014/main" id="{9D4980C7-3460-9822-AC16-045E4CF0FAF4}"/>
                </a:ext>
              </a:extLst>
            </p:cNvPr>
            <p:cNvSpPr/>
            <p:nvPr/>
          </p:nvSpPr>
          <p:spPr>
            <a:xfrm>
              <a:off x="9520161" y="2200634"/>
              <a:ext cx="449568" cy="341674"/>
            </a:xfrm>
            <a:custGeom>
              <a:avLst/>
              <a:gdLst>
                <a:gd name="connsiteX0" fmla="*/ 191768 w 449568"/>
                <a:gd name="connsiteY0" fmla="*/ 3660 h 341674"/>
                <a:gd name="connsiteX1" fmla="*/ 6710 w 449568"/>
                <a:gd name="connsiteY1" fmla="*/ 182618 h 341674"/>
                <a:gd name="connsiteX2" fmla="*/ 0 w 449568"/>
                <a:gd name="connsiteY2" fmla="*/ 231875 h 341674"/>
                <a:gd name="connsiteX3" fmla="*/ 124363 w 449568"/>
                <a:gd name="connsiteY3" fmla="*/ 109876 h 341674"/>
                <a:gd name="connsiteX4" fmla="*/ 340150 w 449568"/>
                <a:gd name="connsiteY4" fmla="*/ 159438 h 341674"/>
                <a:gd name="connsiteX5" fmla="*/ 373776 w 449568"/>
                <a:gd name="connsiteY5" fmla="*/ 283268 h 341674"/>
                <a:gd name="connsiteX6" fmla="*/ 438054 w 449568"/>
                <a:gd name="connsiteY6" fmla="*/ 341675 h 341674"/>
                <a:gd name="connsiteX7" fmla="*/ 449568 w 449568"/>
                <a:gd name="connsiteY7" fmla="*/ 252158 h 341674"/>
                <a:gd name="connsiteX8" fmla="*/ 407097 w 449568"/>
                <a:gd name="connsiteY8" fmla="*/ 85323 h 341674"/>
                <a:gd name="connsiteX9" fmla="*/ 191768 w 449568"/>
                <a:gd name="connsiteY9" fmla="*/ 3660 h 34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568" h="341674">
                  <a:moveTo>
                    <a:pt x="191768" y="3660"/>
                  </a:moveTo>
                  <a:cubicBezTo>
                    <a:pt x="76631" y="23485"/>
                    <a:pt x="24934" y="109800"/>
                    <a:pt x="6710" y="182618"/>
                  </a:cubicBezTo>
                  <a:cubicBezTo>
                    <a:pt x="2897" y="198783"/>
                    <a:pt x="656" y="215276"/>
                    <a:pt x="0" y="231875"/>
                  </a:cubicBezTo>
                  <a:cubicBezTo>
                    <a:pt x="5947" y="213347"/>
                    <a:pt x="36829" y="132064"/>
                    <a:pt x="124363" y="109876"/>
                  </a:cubicBezTo>
                  <a:cubicBezTo>
                    <a:pt x="223488" y="85171"/>
                    <a:pt x="310107" y="116967"/>
                    <a:pt x="340150" y="159438"/>
                  </a:cubicBezTo>
                  <a:cubicBezTo>
                    <a:pt x="370192" y="201909"/>
                    <a:pt x="363025" y="256733"/>
                    <a:pt x="373776" y="283268"/>
                  </a:cubicBezTo>
                  <a:cubicBezTo>
                    <a:pt x="380486" y="300042"/>
                    <a:pt x="414188" y="325357"/>
                    <a:pt x="438054" y="341675"/>
                  </a:cubicBezTo>
                  <a:cubicBezTo>
                    <a:pt x="443544" y="309116"/>
                    <a:pt x="449568" y="252158"/>
                    <a:pt x="449568" y="252158"/>
                  </a:cubicBezTo>
                  <a:cubicBezTo>
                    <a:pt x="449568" y="252158"/>
                    <a:pt x="446518" y="146018"/>
                    <a:pt x="407097" y="85323"/>
                  </a:cubicBezTo>
                  <a:cubicBezTo>
                    <a:pt x="367676" y="24629"/>
                    <a:pt x="284564" y="-12124"/>
                    <a:pt x="191768" y="3660"/>
                  </a:cubicBezTo>
                  <a:close/>
                </a:path>
              </a:pathLst>
            </a:custGeom>
            <a:solidFill>
              <a:srgbClr val="263238"/>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 name="Freeform: Shape 139">
              <a:extLst>
                <a:ext uri="{FF2B5EF4-FFF2-40B4-BE49-F238E27FC236}">
                  <a16:creationId xmlns:a16="http://schemas.microsoft.com/office/drawing/2014/main" id="{66457282-6221-1F59-021C-7D2D2611B767}"/>
                </a:ext>
              </a:extLst>
            </p:cNvPr>
            <p:cNvSpPr/>
            <p:nvPr/>
          </p:nvSpPr>
          <p:spPr>
            <a:xfrm>
              <a:off x="9863895" y="2227779"/>
              <a:ext cx="126918" cy="265501"/>
            </a:xfrm>
            <a:custGeom>
              <a:avLst/>
              <a:gdLst>
                <a:gd name="connsiteX0" fmla="*/ 76021 w 126918"/>
                <a:gd name="connsiteY0" fmla="*/ 244075 h 265501"/>
                <a:gd name="connsiteX1" fmla="*/ 58331 w 126918"/>
                <a:gd name="connsiteY1" fmla="*/ 88450 h 265501"/>
                <a:gd name="connsiteX2" fmla="*/ 0 w 126918"/>
                <a:gd name="connsiteY2" fmla="*/ 0 h 265501"/>
                <a:gd name="connsiteX3" fmla="*/ 100802 w 126918"/>
                <a:gd name="connsiteY3" fmla="*/ 76250 h 265501"/>
                <a:gd name="connsiteX4" fmla="*/ 123677 w 126918"/>
                <a:gd name="connsiteY4" fmla="*/ 265502 h 265501"/>
                <a:gd name="connsiteX5" fmla="*/ 68853 w 126918"/>
                <a:gd name="connsiteY5" fmla="*/ 256657 h 26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918" h="265501">
                  <a:moveTo>
                    <a:pt x="76021" y="244075"/>
                  </a:moveTo>
                  <a:cubicBezTo>
                    <a:pt x="76021" y="244075"/>
                    <a:pt x="84866" y="150364"/>
                    <a:pt x="58331" y="88450"/>
                  </a:cubicBezTo>
                  <a:cubicBezTo>
                    <a:pt x="31796" y="26535"/>
                    <a:pt x="0" y="0"/>
                    <a:pt x="0" y="0"/>
                  </a:cubicBezTo>
                  <a:cubicBezTo>
                    <a:pt x="0" y="0"/>
                    <a:pt x="74267" y="38964"/>
                    <a:pt x="100802" y="76250"/>
                  </a:cubicBezTo>
                  <a:cubicBezTo>
                    <a:pt x="127337" y="113536"/>
                    <a:pt x="130845" y="203587"/>
                    <a:pt x="123677" y="265502"/>
                  </a:cubicBezTo>
                  <a:lnTo>
                    <a:pt x="68853" y="256657"/>
                  </a:ln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1" name="Freeform: Shape 140">
              <a:extLst>
                <a:ext uri="{FF2B5EF4-FFF2-40B4-BE49-F238E27FC236}">
                  <a16:creationId xmlns:a16="http://schemas.microsoft.com/office/drawing/2014/main" id="{A10E6ED8-E5FB-0EEA-D2EB-6235C6FED0D1}"/>
                </a:ext>
              </a:extLst>
            </p:cNvPr>
            <p:cNvSpPr/>
            <p:nvPr/>
          </p:nvSpPr>
          <p:spPr>
            <a:xfrm>
              <a:off x="9873060" y="2446911"/>
              <a:ext cx="140866" cy="208484"/>
            </a:xfrm>
            <a:custGeom>
              <a:avLst/>
              <a:gdLst>
                <a:gd name="connsiteX0" fmla="*/ 138149 w 140866"/>
                <a:gd name="connsiteY0" fmla="*/ 116900 h 208484"/>
                <a:gd name="connsiteX1" fmla="*/ 51072 w 140866"/>
                <a:gd name="connsiteY1" fmla="*/ 207713 h 208484"/>
                <a:gd name="connsiteX2" fmla="*/ 2729 w 140866"/>
                <a:gd name="connsiteY2" fmla="*/ 91585 h 208484"/>
                <a:gd name="connsiteX3" fmla="*/ 89730 w 140866"/>
                <a:gd name="connsiteY3" fmla="*/ 771 h 208484"/>
                <a:gd name="connsiteX4" fmla="*/ 138149 w 140866"/>
                <a:gd name="connsiteY4" fmla="*/ 116900 h 208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66" h="208484">
                  <a:moveTo>
                    <a:pt x="138149" y="116900"/>
                  </a:moveTo>
                  <a:cubicBezTo>
                    <a:pt x="127474" y="174011"/>
                    <a:pt x="88510" y="214652"/>
                    <a:pt x="51072" y="207713"/>
                  </a:cubicBezTo>
                  <a:cubicBezTo>
                    <a:pt x="13633" y="200774"/>
                    <a:pt x="-7946" y="148696"/>
                    <a:pt x="2729" y="91585"/>
                  </a:cubicBezTo>
                  <a:cubicBezTo>
                    <a:pt x="13404" y="34474"/>
                    <a:pt x="52368" y="-6167"/>
                    <a:pt x="89730" y="771"/>
                  </a:cubicBezTo>
                  <a:cubicBezTo>
                    <a:pt x="127092" y="7710"/>
                    <a:pt x="148824" y="59789"/>
                    <a:pt x="138149" y="116900"/>
                  </a:cubicBezTo>
                  <a:close/>
                </a:path>
              </a:pathLst>
            </a:custGeom>
            <a:solidFill>
              <a:srgbClr val="AD5941"/>
            </a:solidFill>
            <a:ln w="7620"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2" name="Freeform: Shape 141">
              <a:extLst>
                <a:ext uri="{FF2B5EF4-FFF2-40B4-BE49-F238E27FC236}">
                  <a16:creationId xmlns:a16="http://schemas.microsoft.com/office/drawing/2014/main" id="{94515599-057B-0386-FACB-096BC6AE02E1}"/>
                </a:ext>
              </a:extLst>
            </p:cNvPr>
            <p:cNvSpPr/>
            <p:nvPr/>
          </p:nvSpPr>
          <p:spPr>
            <a:xfrm rot="-4765201">
              <a:off x="9873272" y="2509322"/>
              <a:ext cx="159666" cy="104462"/>
            </a:xfrm>
            <a:custGeom>
              <a:avLst/>
              <a:gdLst>
                <a:gd name="connsiteX0" fmla="*/ 159667 w 159666"/>
                <a:gd name="connsiteY0" fmla="*/ 52231 h 104462"/>
                <a:gd name="connsiteX1" fmla="*/ 79833 w 159666"/>
                <a:gd name="connsiteY1" fmla="*/ 104462 h 104462"/>
                <a:gd name="connsiteX2" fmla="*/ 0 w 159666"/>
                <a:gd name="connsiteY2" fmla="*/ 52231 h 104462"/>
                <a:gd name="connsiteX3" fmla="*/ 79833 w 159666"/>
                <a:gd name="connsiteY3" fmla="*/ 0 h 104462"/>
                <a:gd name="connsiteX4" fmla="*/ 159667 w 159666"/>
                <a:gd name="connsiteY4" fmla="*/ 52231 h 10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66" h="104462">
                  <a:moveTo>
                    <a:pt x="159667" y="52231"/>
                  </a:moveTo>
                  <a:cubicBezTo>
                    <a:pt x="159667" y="81077"/>
                    <a:pt x="123924" y="104462"/>
                    <a:pt x="79833" y="104462"/>
                  </a:cubicBezTo>
                  <a:cubicBezTo>
                    <a:pt x="35743" y="104462"/>
                    <a:pt x="0" y="81077"/>
                    <a:pt x="0" y="52231"/>
                  </a:cubicBezTo>
                  <a:cubicBezTo>
                    <a:pt x="0" y="23385"/>
                    <a:pt x="35743" y="0"/>
                    <a:pt x="79833" y="0"/>
                  </a:cubicBezTo>
                  <a:cubicBezTo>
                    <a:pt x="123924" y="0"/>
                    <a:pt x="159667" y="23385"/>
                    <a:pt x="159667" y="52231"/>
                  </a:cubicBezTo>
                  <a:close/>
                </a:path>
              </a:pathLst>
            </a:custGeom>
            <a:solidFill>
              <a:srgbClr val="AD5941"/>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3" name="Freeform: Shape 142">
              <a:extLst>
                <a:ext uri="{FF2B5EF4-FFF2-40B4-BE49-F238E27FC236}">
                  <a16:creationId xmlns:a16="http://schemas.microsoft.com/office/drawing/2014/main" id="{3D41EEC7-CAFF-9774-91C1-38CEEB3B70E1}"/>
                </a:ext>
              </a:extLst>
            </p:cNvPr>
            <p:cNvSpPr/>
            <p:nvPr/>
          </p:nvSpPr>
          <p:spPr>
            <a:xfrm>
              <a:off x="9072009" y="2923252"/>
              <a:ext cx="545522" cy="880836"/>
            </a:xfrm>
            <a:custGeom>
              <a:avLst/>
              <a:gdLst>
                <a:gd name="connsiteX0" fmla="*/ 500154 w 545522"/>
                <a:gd name="connsiteY0" fmla="*/ 640726 h 880836"/>
                <a:gd name="connsiteX1" fmla="*/ 539956 w 545522"/>
                <a:gd name="connsiteY1" fmla="*/ 880836 h 880836"/>
                <a:gd name="connsiteX2" fmla="*/ 409188 w 545522"/>
                <a:gd name="connsiteY2" fmla="*/ 880836 h 880836"/>
                <a:gd name="connsiteX3" fmla="*/ 334997 w 545522"/>
                <a:gd name="connsiteY3" fmla="*/ 612743 h 880836"/>
                <a:gd name="connsiteX4" fmla="*/ 306175 w 545522"/>
                <a:gd name="connsiteY4" fmla="*/ 527572 h 880836"/>
                <a:gd name="connsiteX5" fmla="*/ 157869 w 545522"/>
                <a:gd name="connsiteY5" fmla="*/ 840195 h 880836"/>
                <a:gd name="connsiteX6" fmla="*/ 28245 w 545522"/>
                <a:gd name="connsiteY6" fmla="*/ 823420 h 880836"/>
                <a:gd name="connsiteX7" fmla="*/ 2015 w 545522"/>
                <a:gd name="connsiteY7" fmla="*/ 756397 h 880836"/>
                <a:gd name="connsiteX8" fmla="*/ 226951 w 545522"/>
                <a:gd name="connsiteY8" fmla="*/ 222649 h 880836"/>
                <a:gd name="connsiteX9" fmla="*/ 267669 w 545522"/>
                <a:gd name="connsiteY9" fmla="*/ 122076 h 880836"/>
                <a:gd name="connsiteX10" fmla="*/ 286807 w 545522"/>
                <a:gd name="connsiteY10" fmla="*/ 62296 h 880836"/>
                <a:gd name="connsiteX11" fmla="*/ 462182 w 545522"/>
                <a:gd name="connsiteY11" fmla="*/ 18147 h 880836"/>
                <a:gd name="connsiteX12" fmla="*/ 545523 w 545522"/>
                <a:gd name="connsiteY12" fmla="*/ 0 h 880836"/>
                <a:gd name="connsiteX13" fmla="*/ 478575 w 545522"/>
                <a:gd name="connsiteY13" fmla="*/ 363787 h 880836"/>
                <a:gd name="connsiteX14" fmla="*/ 500154 w 545522"/>
                <a:gd name="connsiteY14" fmla="*/ 640650 h 880836"/>
                <a:gd name="connsiteX15" fmla="*/ 500154 w 545522"/>
                <a:gd name="connsiteY15" fmla="*/ 640726 h 88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22" h="880836">
                  <a:moveTo>
                    <a:pt x="500154" y="640726"/>
                  </a:moveTo>
                  <a:cubicBezTo>
                    <a:pt x="517997" y="767301"/>
                    <a:pt x="539956" y="880836"/>
                    <a:pt x="539956" y="880836"/>
                  </a:cubicBezTo>
                  <a:lnTo>
                    <a:pt x="409188" y="880836"/>
                  </a:lnTo>
                  <a:cubicBezTo>
                    <a:pt x="409188" y="880836"/>
                    <a:pt x="375715" y="708436"/>
                    <a:pt x="334997" y="612743"/>
                  </a:cubicBezTo>
                  <a:cubicBezTo>
                    <a:pt x="312122" y="558300"/>
                    <a:pt x="306556" y="536493"/>
                    <a:pt x="306175" y="527572"/>
                  </a:cubicBezTo>
                  <a:cubicBezTo>
                    <a:pt x="288409" y="569890"/>
                    <a:pt x="177694" y="831351"/>
                    <a:pt x="157869" y="840195"/>
                  </a:cubicBezTo>
                  <a:cubicBezTo>
                    <a:pt x="136291" y="849727"/>
                    <a:pt x="57296" y="832571"/>
                    <a:pt x="28245" y="823420"/>
                  </a:cubicBezTo>
                  <a:cubicBezTo>
                    <a:pt x="-806" y="814270"/>
                    <a:pt x="-2789" y="773172"/>
                    <a:pt x="2015" y="756397"/>
                  </a:cubicBezTo>
                  <a:cubicBezTo>
                    <a:pt x="6819" y="739622"/>
                    <a:pt x="207889" y="253683"/>
                    <a:pt x="226951" y="222649"/>
                  </a:cubicBezTo>
                  <a:cubicBezTo>
                    <a:pt x="244824" y="191028"/>
                    <a:pt x="258511" y="157219"/>
                    <a:pt x="267669" y="122076"/>
                  </a:cubicBezTo>
                  <a:cubicBezTo>
                    <a:pt x="270032" y="107741"/>
                    <a:pt x="265229" y="74191"/>
                    <a:pt x="286807" y="62296"/>
                  </a:cubicBezTo>
                  <a:cubicBezTo>
                    <a:pt x="299846" y="55052"/>
                    <a:pt x="391498" y="33855"/>
                    <a:pt x="462182" y="18147"/>
                  </a:cubicBezTo>
                  <a:cubicBezTo>
                    <a:pt x="508389" y="7854"/>
                    <a:pt x="545523" y="0"/>
                    <a:pt x="545523" y="0"/>
                  </a:cubicBezTo>
                  <a:cubicBezTo>
                    <a:pt x="545523" y="0"/>
                    <a:pt x="488335" y="212965"/>
                    <a:pt x="478575" y="363787"/>
                  </a:cubicBezTo>
                  <a:cubicBezTo>
                    <a:pt x="474382" y="430658"/>
                    <a:pt x="486200" y="539848"/>
                    <a:pt x="500154" y="640650"/>
                  </a:cubicBezTo>
                  <a:cubicBezTo>
                    <a:pt x="500230" y="640650"/>
                    <a:pt x="500230" y="640650"/>
                    <a:pt x="500154" y="640726"/>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4" name="Freeform: Shape 143">
              <a:extLst>
                <a:ext uri="{FF2B5EF4-FFF2-40B4-BE49-F238E27FC236}">
                  <a16:creationId xmlns:a16="http://schemas.microsoft.com/office/drawing/2014/main" id="{835B727E-E155-EEEC-F10D-9F2D8DF11CE5}"/>
                </a:ext>
              </a:extLst>
            </p:cNvPr>
            <p:cNvSpPr/>
            <p:nvPr/>
          </p:nvSpPr>
          <p:spPr>
            <a:xfrm>
              <a:off x="9479001" y="2923100"/>
              <a:ext cx="138683" cy="640802"/>
            </a:xfrm>
            <a:custGeom>
              <a:avLst/>
              <a:gdLst>
                <a:gd name="connsiteX0" fmla="*/ 93162 w 138683"/>
                <a:gd name="connsiteY0" fmla="*/ 640803 h 640802"/>
                <a:gd name="connsiteX1" fmla="*/ 976 w 138683"/>
                <a:gd name="connsiteY1" fmla="*/ 376521 h 640802"/>
                <a:gd name="connsiteX2" fmla="*/ 55342 w 138683"/>
                <a:gd name="connsiteY2" fmla="*/ 18147 h 640802"/>
                <a:gd name="connsiteX3" fmla="*/ 138683 w 138683"/>
                <a:gd name="connsiteY3" fmla="*/ 0 h 640802"/>
                <a:gd name="connsiteX4" fmla="*/ 71583 w 138683"/>
                <a:gd name="connsiteY4" fmla="*/ 363940 h 640802"/>
                <a:gd name="connsiteX5" fmla="*/ 93162 w 138683"/>
                <a:gd name="connsiteY5" fmla="*/ 640803 h 64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83" h="640802">
                  <a:moveTo>
                    <a:pt x="93162" y="640803"/>
                  </a:moveTo>
                  <a:cubicBezTo>
                    <a:pt x="76692" y="613734"/>
                    <a:pt x="9897" y="497529"/>
                    <a:pt x="976" y="376521"/>
                  </a:cubicBezTo>
                  <a:cubicBezTo>
                    <a:pt x="-7030" y="267942"/>
                    <a:pt x="36280" y="89746"/>
                    <a:pt x="55342" y="18147"/>
                  </a:cubicBezTo>
                  <a:cubicBezTo>
                    <a:pt x="101549" y="7854"/>
                    <a:pt x="138683" y="0"/>
                    <a:pt x="138683" y="0"/>
                  </a:cubicBezTo>
                  <a:cubicBezTo>
                    <a:pt x="138683" y="0"/>
                    <a:pt x="81343" y="213118"/>
                    <a:pt x="71583" y="363940"/>
                  </a:cubicBezTo>
                  <a:cubicBezTo>
                    <a:pt x="67390" y="430811"/>
                    <a:pt x="78903" y="540000"/>
                    <a:pt x="93162" y="640803"/>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5" name="Freeform: Shape 144">
              <a:extLst>
                <a:ext uri="{FF2B5EF4-FFF2-40B4-BE49-F238E27FC236}">
                  <a16:creationId xmlns:a16="http://schemas.microsoft.com/office/drawing/2014/main" id="{0FCF9857-DC8E-ED77-CCF6-7B61FD11E90E}"/>
                </a:ext>
              </a:extLst>
            </p:cNvPr>
            <p:cNvSpPr/>
            <p:nvPr/>
          </p:nvSpPr>
          <p:spPr>
            <a:xfrm>
              <a:off x="9396636" y="3160160"/>
              <a:ext cx="10369" cy="39802"/>
            </a:xfrm>
            <a:custGeom>
              <a:avLst/>
              <a:gdLst>
                <a:gd name="connsiteX0" fmla="*/ 0 w 10369"/>
                <a:gd name="connsiteY0" fmla="*/ 39802 h 39802"/>
                <a:gd name="connsiteX1" fmla="*/ 10370 w 10369"/>
                <a:gd name="connsiteY1" fmla="*/ 0 h 39802"/>
              </a:gdLst>
              <a:ahLst/>
              <a:cxnLst>
                <a:cxn ang="0">
                  <a:pos x="connsiteX0" y="connsiteY0"/>
                </a:cxn>
                <a:cxn ang="0">
                  <a:pos x="connsiteX1" y="connsiteY1"/>
                </a:cxn>
              </a:cxnLst>
              <a:rect l="l" t="t" r="r" b="b"/>
              <a:pathLst>
                <a:path w="10369" h="39802">
                  <a:moveTo>
                    <a:pt x="0" y="39802"/>
                  </a:moveTo>
                  <a:cubicBezTo>
                    <a:pt x="5947" y="13954"/>
                    <a:pt x="10370" y="0"/>
                    <a:pt x="1037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6" name="Freeform: Shape 145">
              <a:extLst>
                <a:ext uri="{FF2B5EF4-FFF2-40B4-BE49-F238E27FC236}">
                  <a16:creationId xmlns:a16="http://schemas.microsoft.com/office/drawing/2014/main" id="{CBE70656-89F5-383C-5966-C3D1CD601B1F}"/>
                </a:ext>
              </a:extLst>
            </p:cNvPr>
            <p:cNvSpPr/>
            <p:nvPr/>
          </p:nvSpPr>
          <p:spPr>
            <a:xfrm>
              <a:off x="9373506" y="3240070"/>
              <a:ext cx="14819" cy="204959"/>
            </a:xfrm>
            <a:custGeom>
              <a:avLst/>
              <a:gdLst>
                <a:gd name="connsiteX0" fmla="*/ 7194 w 14819"/>
                <a:gd name="connsiteY0" fmla="*/ 204959 h 204959"/>
                <a:gd name="connsiteX1" fmla="*/ 4754 w 14819"/>
                <a:gd name="connsiteY1" fmla="*/ 63745 h 204959"/>
                <a:gd name="connsiteX2" fmla="*/ 14819 w 14819"/>
                <a:gd name="connsiteY2" fmla="*/ 0 h 204959"/>
              </a:gdLst>
              <a:ahLst/>
              <a:cxnLst>
                <a:cxn ang="0">
                  <a:pos x="connsiteX0" y="connsiteY0"/>
                </a:cxn>
                <a:cxn ang="0">
                  <a:pos x="connsiteX1" y="connsiteY1"/>
                </a:cxn>
                <a:cxn ang="0">
                  <a:pos x="connsiteX2" y="connsiteY2"/>
                </a:cxn>
              </a:cxnLst>
              <a:rect l="l" t="t" r="r" b="b"/>
              <a:pathLst>
                <a:path w="14819" h="204959">
                  <a:moveTo>
                    <a:pt x="7194" y="204959"/>
                  </a:moveTo>
                  <a:cubicBezTo>
                    <a:pt x="7194" y="204959"/>
                    <a:pt x="-7217" y="154634"/>
                    <a:pt x="4754" y="63745"/>
                  </a:cubicBezTo>
                  <a:cubicBezTo>
                    <a:pt x="7957" y="39726"/>
                    <a:pt x="11388" y="18376"/>
                    <a:pt x="14819"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7" name="Freeform: Shape 146">
              <a:extLst>
                <a:ext uri="{FF2B5EF4-FFF2-40B4-BE49-F238E27FC236}">
                  <a16:creationId xmlns:a16="http://schemas.microsoft.com/office/drawing/2014/main" id="{F06FC861-249F-DE73-2AAF-CC119E515BDF}"/>
                </a:ext>
              </a:extLst>
            </p:cNvPr>
            <p:cNvSpPr/>
            <p:nvPr/>
          </p:nvSpPr>
          <p:spPr>
            <a:xfrm>
              <a:off x="9776518" y="2924853"/>
              <a:ext cx="748429" cy="879235"/>
            </a:xfrm>
            <a:custGeom>
              <a:avLst/>
              <a:gdLst>
                <a:gd name="connsiteX0" fmla="*/ 657343 w 748429"/>
                <a:gd name="connsiteY0" fmla="*/ 541144 h 879235"/>
                <a:gd name="connsiteX1" fmla="*/ 327029 w 748429"/>
                <a:gd name="connsiteY1" fmla="*/ 367219 h 879235"/>
                <a:gd name="connsiteX2" fmla="*/ 238427 w 748429"/>
                <a:gd name="connsiteY2" fmla="*/ 570500 h 879235"/>
                <a:gd name="connsiteX3" fmla="*/ 305451 w 748429"/>
                <a:gd name="connsiteY3" fmla="*/ 879235 h 879235"/>
                <a:gd name="connsiteX4" fmla="*/ 11051 w 748429"/>
                <a:gd name="connsiteY4" fmla="*/ 879235 h 879235"/>
                <a:gd name="connsiteX5" fmla="*/ 300 w 748429"/>
                <a:gd name="connsiteY5" fmla="*/ 677326 h 879235"/>
                <a:gd name="connsiteX6" fmla="*/ 3883 w 748429"/>
                <a:gd name="connsiteY6" fmla="*/ 533748 h 879235"/>
                <a:gd name="connsiteX7" fmla="*/ 63663 w 748429"/>
                <a:gd name="connsiteY7" fmla="*/ 0 h 879235"/>
                <a:gd name="connsiteX8" fmla="*/ 111624 w 748429"/>
                <a:gd name="connsiteY8" fmla="*/ 4880 h 879235"/>
                <a:gd name="connsiteX9" fmla="*/ 146470 w 748429"/>
                <a:gd name="connsiteY9" fmla="*/ 16851 h 879235"/>
                <a:gd name="connsiteX10" fmla="*/ 362943 w 748429"/>
                <a:gd name="connsiteY10" fmla="*/ 105301 h 879235"/>
                <a:gd name="connsiteX11" fmla="*/ 568817 w 748429"/>
                <a:gd name="connsiteY11" fmla="*/ 237670 h 879235"/>
                <a:gd name="connsiteX12" fmla="*/ 743505 w 748429"/>
                <a:gd name="connsiteY12" fmla="*/ 421432 h 879235"/>
                <a:gd name="connsiteX13" fmla="*/ 657343 w 748429"/>
                <a:gd name="connsiteY13" fmla="*/ 541144 h 87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8429" h="879235">
                  <a:moveTo>
                    <a:pt x="657343" y="541144"/>
                  </a:moveTo>
                  <a:cubicBezTo>
                    <a:pt x="602291" y="538704"/>
                    <a:pt x="327029" y="367219"/>
                    <a:pt x="327029" y="367219"/>
                  </a:cubicBezTo>
                  <a:cubicBezTo>
                    <a:pt x="327029" y="367219"/>
                    <a:pt x="240791" y="536188"/>
                    <a:pt x="238427" y="570500"/>
                  </a:cubicBezTo>
                  <a:cubicBezTo>
                    <a:pt x="236064" y="604813"/>
                    <a:pt x="305451" y="879235"/>
                    <a:pt x="305451" y="879235"/>
                  </a:cubicBezTo>
                  <a:lnTo>
                    <a:pt x="11051" y="879235"/>
                  </a:lnTo>
                  <a:cubicBezTo>
                    <a:pt x="11051" y="879235"/>
                    <a:pt x="2130" y="782932"/>
                    <a:pt x="300" y="677326"/>
                  </a:cubicBezTo>
                  <a:cubicBezTo>
                    <a:pt x="-539" y="628603"/>
                    <a:pt x="300" y="578201"/>
                    <a:pt x="3883" y="533748"/>
                  </a:cubicBezTo>
                  <a:cubicBezTo>
                    <a:pt x="15854" y="394135"/>
                    <a:pt x="63663" y="0"/>
                    <a:pt x="63663" y="0"/>
                  </a:cubicBezTo>
                  <a:lnTo>
                    <a:pt x="111624" y="4880"/>
                  </a:lnTo>
                  <a:cubicBezTo>
                    <a:pt x="111624" y="4880"/>
                    <a:pt x="125196" y="9455"/>
                    <a:pt x="146470" y="16851"/>
                  </a:cubicBezTo>
                  <a:cubicBezTo>
                    <a:pt x="203124" y="36524"/>
                    <a:pt x="314220" y="76784"/>
                    <a:pt x="362943" y="105301"/>
                  </a:cubicBezTo>
                  <a:cubicBezTo>
                    <a:pt x="429890" y="144493"/>
                    <a:pt x="523068" y="208238"/>
                    <a:pt x="568817" y="237670"/>
                  </a:cubicBezTo>
                  <a:cubicBezTo>
                    <a:pt x="614567" y="267103"/>
                    <a:pt x="722003" y="333211"/>
                    <a:pt x="743505" y="421432"/>
                  </a:cubicBezTo>
                  <a:cubicBezTo>
                    <a:pt x="765008" y="509653"/>
                    <a:pt x="712395" y="543584"/>
                    <a:pt x="657343" y="541144"/>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8" name="Freeform: Shape 147">
              <a:extLst>
                <a:ext uri="{FF2B5EF4-FFF2-40B4-BE49-F238E27FC236}">
                  <a16:creationId xmlns:a16="http://schemas.microsoft.com/office/drawing/2014/main" id="{DBE71B32-EBEE-7A26-53A9-D8DC8B3B5F08}"/>
                </a:ext>
              </a:extLst>
            </p:cNvPr>
            <p:cNvSpPr/>
            <p:nvPr/>
          </p:nvSpPr>
          <p:spPr>
            <a:xfrm>
              <a:off x="9776518" y="2924853"/>
              <a:ext cx="146470" cy="677325"/>
            </a:xfrm>
            <a:custGeom>
              <a:avLst/>
              <a:gdLst>
                <a:gd name="connsiteX0" fmla="*/ 146470 w 146470"/>
                <a:gd name="connsiteY0" fmla="*/ 16546 h 677325"/>
                <a:gd name="connsiteX1" fmla="*/ 79828 w 146470"/>
                <a:gd name="connsiteY1" fmla="*/ 461158 h 677325"/>
                <a:gd name="connsiteX2" fmla="*/ 300 w 146470"/>
                <a:gd name="connsiteY2" fmla="*/ 677326 h 677325"/>
                <a:gd name="connsiteX3" fmla="*/ 3883 w 146470"/>
                <a:gd name="connsiteY3" fmla="*/ 533748 h 677325"/>
                <a:gd name="connsiteX4" fmla="*/ 63663 w 146470"/>
                <a:gd name="connsiteY4" fmla="*/ 0 h 677325"/>
                <a:gd name="connsiteX5" fmla="*/ 111624 w 146470"/>
                <a:gd name="connsiteY5" fmla="*/ 4880 h 677325"/>
                <a:gd name="connsiteX6" fmla="*/ 146470 w 146470"/>
                <a:gd name="connsiteY6" fmla="*/ 16546 h 6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470" h="677325">
                  <a:moveTo>
                    <a:pt x="146470" y="16546"/>
                  </a:moveTo>
                  <a:cubicBezTo>
                    <a:pt x="139989" y="114603"/>
                    <a:pt x="120926" y="348156"/>
                    <a:pt x="79828" y="461158"/>
                  </a:cubicBezTo>
                  <a:cubicBezTo>
                    <a:pt x="40483" y="569204"/>
                    <a:pt x="12195" y="645378"/>
                    <a:pt x="300" y="677326"/>
                  </a:cubicBezTo>
                  <a:cubicBezTo>
                    <a:pt x="-539" y="628603"/>
                    <a:pt x="300" y="578201"/>
                    <a:pt x="3883" y="533748"/>
                  </a:cubicBezTo>
                  <a:cubicBezTo>
                    <a:pt x="15854" y="394135"/>
                    <a:pt x="63663" y="0"/>
                    <a:pt x="63663" y="0"/>
                  </a:cubicBezTo>
                  <a:lnTo>
                    <a:pt x="111624" y="4880"/>
                  </a:lnTo>
                  <a:cubicBezTo>
                    <a:pt x="111624" y="4880"/>
                    <a:pt x="125196" y="9150"/>
                    <a:pt x="146470" y="16546"/>
                  </a:cubicBezTo>
                  <a:close/>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9" name="Freeform: Shape 148">
              <a:extLst>
                <a:ext uri="{FF2B5EF4-FFF2-40B4-BE49-F238E27FC236}">
                  <a16:creationId xmlns:a16="http://schemas.microsoft.com/office/drawing/2014/main" id="{C367540B-69BC-1D4F-C5D8-850FF632432C}"/>
                </a:ext>
              </a:extLst>
            </p:cNvPr>
            <p:cNvSpPr/>
            <p:nvPr/>
          </p:nvSpPr>
          <p:spPr>
            <a:xfrm>
              <a:off x="9993443" y="3257760"/>
              <a:ext cx="110104" cy="34236"/>
            </a:xfrm>
            <a:custGeom>
              <a:avLst/>
              <a:gdLst>
                <a:gd name="connsiteX0" fmla="*/ 110104 w 110104"/>
                <a:gd name="connsiteY0" fmla="*/ 34236 h 34236"/>
                <a:gd name="connsiteX1" fmla="*/ 0 w 110104"/>
                <a:gd name="connsiteY1" fmla="*/ 0 h 34236"/>
              </a:gdLst>
              <a:ahLst/>
              <a:cxnLst>
                <a:cxn ang="0">
                  <a:pos x="connsiteX0" y="connsiteY0"/>
                </a:cxn>
                <a:cxn ang="0">
                  <a:pos x="connsiteX1" y="connsiteY1"/>
                </a:cxn>
              </a:cxnLst>
              <a:rect l="l" t="t" r="r" b="b"/>
              <a:pathLst>
                <a:path w="110104" h="34236">
                  <a:moveTo>
                    <a:pt x="110104" y="34236"/>
                  </a:moveTo>
                  <a:lnTo>
                    <a:pt x="0" y="0"/>
                  </a:lnTo>
                </a:path>
              </a:pathLst>
            </a:custGeom>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0" name="Freeform: Shape 149">
              <a:extLst>
                <a:ext uri="{FF2B5EF4-FFF2-40B4-BE49-F238E27FC236}">
                  <a16:creationId xmlns:a16="http://schemas.microsoft.com/office/drawing/2014/main" id="{7632F35D-82AA-DC04-C9F6-E13587CEC226}"/>
                </a:ext>
              </a:extLst>
            </p:cNvPr>
            <p:cNvSpPr/>
            <p:nvPr/>
          </p:nvSpPr>
          <p:spPr>
            <a:xfrm>
              <a:off x="9946931" y="3183569"/>
              <a:ext cx="39344" cy="98667"/>
            </a:xfrm>
            <a:custGeom>
              <a:avLst/>
              <a:gdLst>
                <a:gd name="connsiteX0" fmla="*/ 0 w 39344"/>
                <a:gd name="connsiteY0" fmla="*/ 0 h 98667"/>
                <a:gd name="connsiteX1" fmla="*/ 39345 w 39344"/>
                <a:gd name="connsiteY1" fmla="*/ 98667 h 98667"/>
              </a:gdLst>
              <a:ahLst/>
              <a:cxnLst>
                <a:cxn ang="0">
                  <a:pos x="connsiteX0" y="connsiteY0"/>
                </a:cxn>
                <a:cxn ang="0">
                  <a:pos x="connsiteX1" y="connsiteY1"/>
                </a:cxn>
              </a:cxnLst>
              <a:rect l="l" t="t" r="r" b="b"/>
              <a:pathLst>
                <a:path w="39344" h="98667">
                  <a:moveTo>
                    <a:pt x="0" y="0"/>
                  </a:moveTo>
                  <a:cubicBezTo>
                    <a:pt x="3202" y="36219"/>
                    <a:pt x="13191" y="76250"/>
                    <a:pt x="39345" y="98667"/>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1" name="Freeform: Shape 150">
              <a:extLst>
                <a:ext uri="{FF2B5EF4-FFF2-40B4-BE49-F238E27FC236}">
                  <a16:creationId xmlns:a16="http://schemas.microsoft.com/office/drawing/2014/main" id="{D09B2FC5-8FC6-8172-7B36-FF6A144AD9A9}"/>
                </a:ext>
              </a:extLst>
            </p:cNvPr>
            <p:cNvSpPr/>
            <p:nvPr/>
          </p:nvSpPr>
          <p:spPr>
            <a:xfrm>
              <a:off x="9945558" y="3108310"/>
              <a:ext cx="2363" cy="41327"/>
            </a:xfrm>
            <a:custGeom>
              <a:avLst/>
              <a:gdLst>
                <a:gd name="connsiteX0" fmla="*/ 2364 w 2363"/>
                <a:gd name="connsiteY0" fmla="*/ 0 h 41327"/>
                <a:gd name="connsiteX1" fmla="*/ 0 w 2363"/>
                <a:gd name="connsiteY1" fmla="*/ 41327 h 41327"/>
              </a:gdLst>
              <a:ahLst/>
              <a:cxnLst>
                <a:cxn ang="0">
                  <a:pos x="connsiteX0" y="connsiteY0"/>
                </a:cxn>
                <a:cxn ang="0">
                  <a:pos x="connsiteX1" y="connsiteY1"/>
                </a:cxn>
              </a:cxnLst>
              <a:rect l="l" t="t" r="r" b="b"/>
              <a:pathLst>
                <a:path w="2363" h="41327">
                  <a:moveTo>
                    <a:pt x="2364" y="0"/>
                  </a:moveTo>
                  <a:cubicBezTo>
                    <a:pt x="824" y="13725"/>
                    <a:pt x="30" y="27519"/>
                    <a:pt x="0" y="41327"/>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2" name="Freeform: Shape 151">
              <a:extLst>
                <a:ext uri="{FF2B5EF4-FFF2-40B4-BE49-F238E27FC236}">
                  <a16:creationId xmlns:a16="http://schemas.microsoft.com/office/drawing/2014/main" id="{1868B11E-A640-0B83-9330-DC6419C761A9}"/>
                </a:ext>
              </a:extLst>
            </p:cNvPr>
            <p:cNvSpPr/>
            <p:nvPr/>
          </p:nvSpPr>
          <p:spPr>
            <a:xfrm>
              <a:off x="9933968" y="3235647"/>
              <a:ext cx="57416" cy="66184"/>
            </a:xfrm>
            <a:custGeom>
              <a:avLst/>
              <a:gdLst>
                <a:gd name="connsiteX0" fmla="*/ 0 w 57416"/>
                <a:gd name="connsiteY0" fmla="*/ 0 h 66184"/>
                <a:gd name="connsiteX1" fmla="*/ 57416 w 57416"/>
                <a:gd name="connsiteY1" fmla="*/ 66185 h 66184"/>
              </a:gdLst>
              <a:ahLst/>
              <a:cxnLst>
                <a:cxn ang="0">
                  <a:pos x="connsiteX0" y="connsiteY0"/>
                </a:cxn>
                <a:cxn ang="0">
                  <a:pos x="connsiteX1" y="connsiteY1"/>
                </a:cxn>
              </a:cxnLst>
              <a:rect l="l" t="t" r="r" b="b"/>
              <a:pathLst>
                <a:path w="57416" h="66184">
                  <a:moveTo>
                    <a:pt x="0" y="0"/>
                  </a:moveTo>
                  <a:cubicBezTo>
                    <a:pt x="0" y="0"/>
                    <a:pt x="26306" y="49029"/>
                    <a:pt x="57416" y="66185"/>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3" name="Freeform: Shape 152">
              <a:extLst>
                <a:ext uri="{FF2B5EF4-FFF2-40B4-BE49-F238E27FC236}">
                  <a16:creationId xmlns:a16="http://schemas.microsoft.com/office/drawing/2014/main" id="{CD1F5567-7D3A-B53B-513D-0BD8D0F46C11}"/>
                </a:ext>
              </a:extLst>
            </p:cNvPr>
            <p:cNvSpPr/>
            <p:nvPr/>
          </p:nvSpPr>
          <p:spPr>
            <a:xfrm>
              <a:off x="9931071" y="2784665"/>
              <a:ext cx="361957" cy="420254"/>
            </a:xfrm>
            <a:custGeom>
              <a:avLst/>
              <a:gdLst>
                <a:gd name="connsiteX0" fmla="*/ 167826 w 361957"/>
                <a:gd name="connsiteY0" fmla="*/ 100082 h 420254"/>
                <a:gd name="connsiteX1" fmla="*/ 160963 w 361957"/>
                <a:gd name="connsiteY1" fmla="*/ 45182 h 420254"/>
                <a:gd name="connsiteX2" fmla="*/ 157074 w 361957"/>
                <a:gd name="connsiteY2" fmla="*/ 42 h 420254"/>
                <a:gd name="connsiteX3" fmla="*/ 121694 w 361957"/>
                <a:gd name="connsiteY3" fmla="*/ 38167 h 420254"/>
                <a:gd name="connsiteX4" fmla="*/ 130539 w 361957"/>
                <a:gd name="connsiteY4" fmla="*/ 91160 h 420254"/>
                <a:gd name="connsiteX5" fmla="*/ 132522 w 361957"/>
                <a:gd name="connsiteY5" fmla="*/ 105877 h 420254"/>
                <a:gd name="connsiteX6" fmla="*/ 31415 w 361957"/>
                <a:gd name="connsiteY6" fmla="*/ 108774 h 420254"/>
                <a:gd name="connsiteX7" fmla="*/ 0 w 361957"/>
                <a:gd name="connsiteY7" fmla="*/ 132335 h 420254"/>
                <a:gd name="connsiteX8" fmla="*/ 16699 w 361957"/>
                <a:gd name="connsiteY8" fmla="*/ 155210 h 420254"/>
                <a:gd name="connsiteX9" fmla="*/ 24324 w 361957"/>
                <a:gd name="connsiteY9" fmla="*/ 159175 h 420254"/>
                <a:gd name="connsiteX10" fmla="*/ 21350 w 361957"/>
                <a:gd name="connsiteY10" fmla="*/ 187616 h 420254"/>
                <a:gd name="connsiteX11" fmla="*/ 35151 w 361957"/>
                <a:gd name="connsiteY11" fmla="*/ 202332 h 420254"/>
                <a:gd name="connsiteX12" fmla="*/ 33169 w 361957"/>
                <a:gd name="connsiteY12" fmla="*/ 222920 h 420254"/>
                <a:gd name="connsiteX13" fmla="*/ 45902 w 361957"/>
                <a:gd name="connsiteY13" fmla="*/ 239619 h 420254"/>
                <a:gd name="connsiteX14" fmla="*/ 49867 w 361957"/>
                <a:gd name="connsiteY14" fmla="*/ 267145 h 420254"/>
                <a:gd name="connsiteX15" fmla="*/ 128328 w 361957"/>
                <a:gd name="connsiteY15" fmla="*/ 283843 h 420254"/>
                <a:gd name="connsiteX16" fmla="*/ 175451 w 361957"/>
                <a:gd name="connsiteY16" fmla="*/ 284758 h 420254"/>
                <a:gd name="connsiteX17" fmla="*/ 186278 w 361957"/>
                <a:gd name="connsiteY17" fmla="*/ 285750 h 420254"/>
                <a:gd name="connsiteX18" fmla="*/ 276558 w 361957"/>
                <a:gd name="connsiteY18" fmla="*/ 420254 h 420254"/>
                <a:gd name="connsiteX19" fmla="*/ 361957 w 361957"/>
                <a:gd name="connsiteY19" fmla="*/ 325018 h 420254"/>
                <a:gd name="connsiteX20" fmla="*/ 219599 w 361957"/>
                <a:gd name="connsiteY20" fmla="*/ 181745 h 420254"/>
                <a:gd name="connsiteX21" fmla="*/ 167826 w 361957"/>
                <a:gd name="connsiteY21" fmla="*/ 100082 h 42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957" h="420254">
                  <a:moveTo>
                    <a:pt x="167826" y="100082"/>
                  </a:moveTo>
                  <a:cubicBezTo>
                    <a:pt x="163396" y="82110"/>
                    <a:pt x="161093" y="63688"/>
                    <a:pt x="160963" y="45182"/>
                  </a:cubicBezTo>
                  <a:cubicBezTo>
                    <a:pt x="160963" y="15673"/>
                    <a:pt x="167826" y="-949"/>
                    <a:pt x="157074" y="42"/>
                  </a:cubicBezTo>
                  <a:cubicBezTo>
                    <a:pt x="146323" y="1033"/>
                    <a:pt x="127566" y="14758"/>
                    <a:pt x="121694" y="38167"/>
                  </a:cubicBezTo>
                  <a:cubicBezTo>
                    <a:pt x="115823" y="61576"/>
                    <a:pt x="128557" y="83307"/>
                    <a:pt x="130539" y="91160"/>
                  </a:cubicBezTo>
                  <a:cubicBezTo>
                    <a:pt x="131744" y="95979"/>
                    <a:pt x="132408" y="100913"/>
                    <a:pt x="132522" y="105877"/>
                  </a:cubicBezTo>
                  <a:cubicBezTo>
                    <a:pt x="132522" y="105877"/>
                    <a:pt x="47122" y="108774"/>
                    <a:pt x="31415" y="108774"/>
                  </a:cubicBezTo>
                  <a:cubicBezTo>
                    <a:pt x="15707" y="108774"/>
                    <a:pt x="0" y="117619"/>
                    <a:pt x="0" y="132335"/>
                  </a:cubicBezTo>
                  <a:cubicBezTo>
                    <a:pt x="0" y="147051"/>
                    <a:pt x="16699" y="155210"/>
                    <a:pt x="16699" y="155210"/>
                  </a:cubicBezTo>
                  <a:lnTo>
                    <a:pt x="24324" y="159175"/>
                  </a:lnTo>
                  <a:cubicBezTo>
                    <a:pt x="24324" y="159175"/>
                    <a:pt x="14487" y="177780"/>
                    <a:pt x="21350" y="187616"/>
                  </a:cubicBezTo>
                  <a:cubicBezTo>
                    <a:pt x="25140" y="193221"/>
                    <a:pt x="29799" y="198192"/>
                    <a:pt x="35151" y="202332"/>
                  </a:cubicBezTo>
                  <a:cubicBezTo>
                    <a:pt x="30957" y="208387"/>
                    <a:pt x="30210" y="216179"/>
                    <a:pt x="33169" y="222920"/>
                  </a:cubicBezTo>
                  <a:cubicBezTo>
                    <a:pt x="35708" y="229599"/>
                    <a:pt x="40130" y="235402"/>
                    <a:pt x="45902" y="239619"/>
                  </a:cubicBezTo>
                  <a:cubicBezTo>
                    <a:pt x="45902" y="239619"/>
                    <a:pt x="33169" y="251437"/>
                    <a:pt x="49867" y="267145"/>
                  </a:cubicBezTo>
                  <a:cubicBezTo>
                    <a:pt x="66566" y="282852"/>
                    <a:pt x="102861" y="283843"/>
                    <a:pt x="128328" y="283843"/>
                  </a:cubicBezTo>
                  <a:cubicBezTo>
                    <a:pt x="153796" y="283843"/>
                    <a:pt x="175451" y="284758"/>
                    <a:pt x="175451" y="284758"/>
                  </a:cubicBezTo>
                  <a:lnTo>
                    <a:pt x="186278" y="285750"/>
                  </a:lnTo>
                  <a:lnTo>
                    <a:pt x="276558" y="420254"/>
                  </a:lnTo>
                  <a:lnTo>
                    <a:pt x="361957" y="325018"/>
                  </a:lnTo>
                  <a:cubicBezTo>
                    <a:pt x="361957" y="325018"/>
                    <a:pt x="236298" y="203019"/>
                    <a:pt x="219599" y="181745"/>
                  </a:cubicBezTo>
                  <a:cubicBezTo>
                    <a:pt x="202901" y="160471"/>
                    <a:pt x="167826" y="100082"/>
                    <a:pt x="167826" y="100082"/>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4" name="Freeform: Shape 153">
              <a:extLst>
                <a:ext uri="{FF2B5EF4-FFF2-40B4-BE49-F238E27FC236}">
                  <a16:creationId xmlns:a16="http://schemas.microsoft.com/office/drawing/2014/main" id="{73DC066C-C660-3BA8-6DFB-89534846A9BF}"/>
                </a:ext>
              </a:extLst>
            </p:cNvPr>
            <p:cNvSpPr/>
            <p:nvPr/>
          </p:nvSpPr>
          <p:spPr>
            <a:xfrm>
              <a:off x="10172935" y="3098322"/>
              <a:ext cx="410737" cy="393571"/>
            </a:xfrm>
            <a:custGeom>
              <a:avLst/>
              <a:gdLst>
                <a:gd name="connsiteX0" fmla="*/ 117272 w 410737"/>
                <a:gd name="connsiteY0" fmla="*/ 0 h 393571"/>
                <a:gd name="connsiteX1" fmla="*/ 0 w 410737"/>
                <a:gd name="connsiteY1" fmla="*/ 110105 h 393571"/>
                <a:gd name="connsiteX2" fmla="*/ 165157 w 410737"/>
                <a:gd name="connsiteY2" fmla="*/ 325967 h 393571"/>
                <a:gd name="connsiteX3" fmla="*/ 373395 w 410737"/>
                <a:gd name="connsiteY3" fmla="*/ 373776 h 393571"/>
                <a:gd name="connsiteX4" fmla="*/ 383002 w 410737"/>
                <a:gd name="connsiteY4" fmla="*/ 206027 h 393571"/>
                <a:gd name="connsiteX5" fmla="*/ 117272 w 410737"/>
                <a:gd name="connsiteY5" fmla="*/ 0 h 39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737" h="393571">
                  <a:moveTo>
                    <a:pt x="117272" y="0"/>
                  </a:moveTo>
                  <a:lnTo>
                    <a:pt x="0" y="110105"/>
                  </a:lnTo>
                  <a:cubicBezTo>
                    <a:pt x="0" y="110105"/>
                    <a:pt x="107741" y="253759"/>
                    <a:pt x="165157" y="325967"/>
                  </a:cubicBezTo>
                  <a:cubicBezTo>
                    <a:pt x="222573" y="398176"/>
                    <a:pt x="327950" y="409842"/>
                    <a:pt x="373395" y="373776"/>
                  </a:cubicBezTo>
                  <a:cubicBezTo>
                    <a:pt x="418840" y="337710"/>
                    <a:pt x="423720" y="256504"/>
                    <a:pt x="383002" y="206027"/>
                  </a:cubicBezTo>
                  <a:cubicBezTo>
                    <a:pt x="342285" y="155549"/>
                    <a:pt x="117272" y="0"/>
                    <a:pt x="117272" y="0"/>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5" name="Freeform: Shape 154">
              <a:extLst>
                <a:ext uri="{FF2B5EF4-FFF2-40B4-BE49-F238E27FC236}">
                  <a16:creationId xmlns:a16="http://schemas.microsoft.com/office/drawing/2014/main" id="{4C1F5D83-2634-71DF-EA88-4238054AAEC4}"/>
                </a:ext>
              </a:extLst>
            </p:cNvPr>
            <p:cNvSpPr/>
            <p:nvPr/>
          </p:nvSpPr>
          <p:spPr>
            <a:xfrm>
              <a:off x="9493938" y="3670686"/>
              <a:ext cx="530309" cy="137291"/>
            </a:xfrm>
            <a:custGeom>
              <a:avLst/>
              <a:gdLst>
                <a:gd name="connsiteX0" fmla="*/ 11507 w 530309"/>
                <a:gd name="connsiteY0" fmla="*/ 5989 h 137291"/>
                <a:gd name="connsiteX1" fmla="*/ 199767 w 530309"/>
                <a:gd name="connsiteY1" fmla="*/ 35727 h 137291"/>
                <a:gd name="connsiteX2" fmla="*/ 397178 w 530309"/>
                <a:gd name="connsiteY2" fmla="*/ 1262 h 137291"/>
                <a:gd name="connsiteX3" fmla="*/ 502784 w 530309"/>
                <a:gd name="connsiteY3" fmla="*/ 93143 h 137291"/>
                <a:gd name="connsiteX4" fmla="*/ 530310 w 530309"/>
                <a:gd name="connsiteY4" fmla="*/ 129895 h 137291"/>
                <a:gd name="connsiteX5" fmla="*/ 371939 w 530309"/>
                <a:gd name="connsiteY5" fmla="*/ 129895 h 137291"/>
                <a:gd name="connsiteX6" fmla="*/ 323750 w 530309"/>
                <a:gd name="connsiteY6" fmla="*/ 118381 h 137291"/>
                <a:gd name="connsiteX7" fmla="*/ 259929 w 530309"/>
                <a:gd name="connsiteY7" fmla="*/ 137291 h 137291"/>
                <a:gd name="connsiteX8" fmla="*/ 160118 w 530309"/>
                <a:gd name="connsiteY8" fmla="*/ 132869 h 137291"/>
                <a:gd name="connsiteX9" fmla="*/ 24851 w 530309"/>
                <a:gd name="connsiteY9" fmla="*/ 130658 h 137291"/>
                <a:gd name="connsiteX10" fmla="*/ 11507 w 530309"/>
                <a:gd name="connsiteY10" fmla="*/ 5989 h 1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309" h="137291">
                  <a:moveTo>
                    <a:pt x="11507" y="5989"/>
                  </a:moveTo>
                  <a:cubicBezTo>
                    <a:pt x="11507" y="5989"/>
                    <a:pt x="183679" y="35727"/>
                    <a:pt x="199767" y="35727"/>
                  </a:cubicBezTo>
                  <a:cubicBezTo>
                    <a:pt x="215856" y="35727"/>
                    <a:pt x="385741" y="-7888"/>
                    <a:pt x="397178" y="1262"/>
                  </a:cubicBezTo>
                  <a:cubicBezTo>
                    <a:pt x="408616" y="10412"/>
                    <a:pt x="484408" y="74766"/>
                    <a:pt x="502784" y="93143"/>
                  </a:cubicBezTo>
                  <a:cubicBezTo>
                    <a:pt x="513703" y="103985"/>
                    <a:pt x="522975" y="116368"/>
                    <a:pt x="530310" y="129895"/>
                  </a:cubicBezTo>
                  <a:lnTo>
                    <a:pt x="371939" y="129895"/>
                  </a:lnTo>
                  <a:lnTo>
                    <a:pt x="323750" y="118381"/>
                  </a:lnTo>
                  <a:cubicBezTo>
                    <a:pt x="323750" y="118381"/>
                    <a:pt x="282880" y="137291"/>
                    <a:pt x="259929" y="137291"/>
                  </a:cubicBezTo>
                  <a:cubicBezTo>
                    <a:pt x="236977" y="137291"/>
                    <a:pt x="160118" y="132869"/>
                    <a:pt x="160118" y="132869"/>
                  </a:cubicBezTo>
                  <a:lnTo>
                    <a:pt x="24851" y="130658"/>
                  </a:lnTo>
                  <a:cubicBezTo>
                    <a:pt x="24851" y="130658"/>
                    <a:pt x="-20670" y="54179"/>
                    <a:pt x="11507" y="5989"/>
                  </a:cubicBezTo>
                  <a:close/>
                </a:path>
              </a:pathLst>
            </a:custGeom>
            <a:solidFill>
              <a:schemeClr val="bg1">
                <a:lumMod val="95000"/>
              </a:schemeClr>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Freeform: Shape 155">
              <a:extLst>
                <a:ext uri="{FF2B5EF4-FFF2-40B4-BE49-F238E27FC236}">
                  <a16:creationId xmlns:a16="http://schemas.microsoft.com/office/drawing/2014/main" id="{D91259F4-B1F7-6C89-0FFF-3FC3853106BC}"/>
                </a:ext>
              </a:extLst>
            </p:cNvPr>
            <p:cNvSpPr/>
            <p:nvPr/>
          </p:nvSpPr>
          <p:spPr>
            <a:xfrm>
              <a:off x="9827219" y="3729288"/>
              <a:ext cx="86848" cy="71369"/>
            </a:xfrm>
            <a:custGeom>
              <a:avLst/>
              <a:gdLst>
                <a:gd name="connsiteX0" fmla="*/ 86849 w 86848"/>
                <a:gd name="connsiteY0" fmla="*/ 71370 h 71369"/>
                <a:gd name="connsiteX1" fmla="*/ 31796 w 86848"/>
                <a:gd name="connsiteY1" fmla="*/ 16241 h 71369"/>
                <a:gd name="connsiteX2" fmla="*/ 0 w 86848"/>
                <a:gd name="connsiteY2" fmla="*/ 0 h 71369"/>
              </a:gdLst>
              <a:ahLst/>
              <a:cxnLst>
                <a:cxn ang="0">
                  <a:pos x="connsiteX0" y="connsiteY0"/>
                </a:cxn>
                <a:cxn ang="0">
                  <a:pos x="connsiteX1" y="connsiteY1"/>
                </a:cxn>
                <a:cxn ang="0">
                  <a:pos x="connsiteX2" y="connsiteY2"/>
                </a:cxn>
              </a:cxnLst>
              <a:rect l="l" t="t" r="r" b="b"/>
              <a:pathLst>
                <a:path w="86848" h="71369">
                  <a:moveTo>
                    <a:pt x="86849" y="71370"/>
                  </a:moveTo>
                  <a:cubicBezTo>
                    <a:pt x="86849" y="71370"/>
                    <a:pt x="47808" y="27755"/>
                    <a:pt x="31796" y="16241"/>
                  </a:cubicBezTo>
                  <a:cubicBezTo>
                    <a:pt x="22090" y="9226"/>
                    <a:pt x="11369" y="3752"/>
                    <a:pt x="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Shape 156">
              <a:extLst>
                <a:ext uri="{FF2B5EF4-FFF2-40B4-BE49-F238E27FC236}">
                  <a16:creationId xmlns:a16="http://schemas.microsoft.com/office/drawing/2014/main" id="{30E589C9-A85A-C28D-59DF-9CC8F67AAB0E}"/>
                </a:ext>
              </a:extLst>
            </p:cNvPr>
            <p:cNvSpPr/>
            <p:nvPr/>
          </p:nvSpPr>
          <p:spPr>
            <a:xfrm>
              <a:off x="9849788" y="3699627"/>
              <a:ext cx="117119" cy="103318"/>
            </a:xfrm>
            <a:custGeom>
              <a:avLst/>
              <a:gdLst>
                <a:gd name="connsiteX0" fmla="*/ 117120 w 117119"/>
                <a:gd name="connsiteY0" fmla="*/ 103318 h 103318"/>
                <a:gd name="connsiteX1" fmla="*/ 32177 w 117119"/>
                <a:gd name="connsiteY1" fmla="*/ 13725 h 103318"/>
                <a:gd name="connsiteX2" fmla="*/ 0 w 117119"/>
                <a:gd name="connsiteY2" fmla="*/ 0 h 103318"/>
              </a:gdLst>
              <a:ahLst/>
              <a:cxnLst>
                <a:cxn ang="0">
                  <a:pos x="connsiteX0" y="connsiteY0"/>
                </a:cxn>
                <a:cxn ang="0">
                  <a:pos x="connsiteX1" y="connsiteY1"/>
                </a:cxn>
                <a:cxn ang="0">
                  <a:pos x="connsiteX2" y="connsiteY2"/>
                </a:cxn>
              </a:cxnLst>
              <a:rect l="l" t="t" r="r" b="b"/>
              <a:pathLst>
                <a:path w="117119" h="103318">
                  <a:moveTo>
                    <a:pt x="117120" y="103318"/>
                  </a:moveTo>
                  <a:cubicBezTo>
                    <a:pt x="117120" y="103318"/>
                    <a:pt x="41327" y="20664"/>
                    <a:pt x="32177" y="13725"/>
                  </a:cubicBezTo>
                  <a:cubicBezTo>
                    <a:pt x="22051" y="7854"/>
                    <a:pt x="11247" y="3241"/>
                    <a:pt x="0" y="0"/>
                  </a:cubicBezTo>
                </a:path>
              </a:pathLst>
            </a:custGeom>
            <a:no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Shape 157">
              <a:extLst>
                <a:ext uri="{FF2B5EF4-FFF2-40B4-BE49-F238E27FC236}">
                  <a16:creationId xmlns:a16="http://schemas.microsoft.com/office/drawing/2014/main" id="{D271C8BB-507C-C904-327B-BE8B8288A6CD}"/>
                </a:ext>
              </a:extLst>
            </p:cNvPr>
            <p:cNvSpPr/>
            <p:nvPr/>
          </p:nvSpPr>
          <p:spPr>
            <a:xfrm>
              <a:off x="9044798" y="3593716"/>
              <a:ext cx="515698" cy="212058"/>
            </a:xfrm>
            <a:custGeom>
              <a:avLst/>
              <a:gdLst>
                <a:gd name="connsiteX0" fmla="*/ 84126 w 515698"/>
                <a:gd name="connsiteY0" fmla="*/ 4880 h 212058"/>
                <a:gd name="connsiteX1" fmla="*/ 3759 w 515698"/>
                <a:gd name="connsiteY1" fmla="*/ 96380 h 212058"/>
                <a:gd name="connsiteX2" fmla="*/ 45086 w 515698"/>
                <a:gd name="connsiteY2" fmla="*/ 190548 h 212058"/>
                <a:gd name="connsiteX3" fmla="*/ 491757 w 515698"/>
                <a:gd name="connsiteY3" fmla="*/ 211822 h 212058"/>
                <a:gd name="connsiteX4" fmla="*/ 472084 w 515698"/>
                <a:gd name="connsiteY4" fmla="*/ 149221 h 212058"/>
                <a:gd name="connsiteX5" fmla="*/ 515699 w 515698"/>
                <a:gd name="connsiteY5" fmla="*/ 87230 h 212058"/>
                <a:gd name="connsiteX6" fmla="*/ 173643 w 515698"/>
                <a:gd name="connsiteY6" fmla="*/ 0 h 21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698" h="212058">
                  <a:moveTo>
                    <a:pt x="84126" y="4880"/>
                  </a:moveTo>
                  <a:cubicBezTo>
                    <a:pt x="84126" y="4880"/>
                    <a:pt x="15501" y="60008"/>
                    <a:pt x="3759" y="96380"/>
                  </a:cubicBezTo>
                  <a:cubicBezTo>
                    <a:pt x="-7984" y="132751"/>
                    <a:pt x="8333" y="176747"/>
                    <a:pt x="45086" y="190548"/>
                  </a:cubicBezTo>
                  <a:cubicBezTo>
                    <a:pt x="81838" y="204349"/>
                    <a:pt x="491757" y="211822"/>
                    <a:pt x="491757" y="211822"/>
                  </a:cubicBezTo>
                  <a:cubicBezTo>
                    <a:pt x="485047" y="214948"/>
                    <a:pt x="455004" y="186812"/>
                    <a:pt x="472084" y="149221"/>
                  </a:cubicBezTo>
                  <a:cubicBezTo>
                    <a:pt x="483674" y="123753"/>
                    <a:pt x="515699" y="87230"/>
                    <a:pt x="515699" y="87230"/>
                  </a:cubicBezTo>
                  <a:lnTo>
                    <a:pt x="173643" y="0"/>
                  </a:lnTo>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59" name="Graphic 8">
            <a:extLst>
              <a:ext uri="{FF2B5EF4-FFF2-40B4-BE49-F238E27FC236}">
                <a16:creationId xmlns:a16="http://schemas.microsoft.com/office/drawing/2014/main" id="{05B9184E-0CAE-9A1A-641D-2721EC2F6351}"/>
              </a:ext>
            </a:extLst>
          </p:cNvPr>
          <p:cNvGrpSpPr/>
          <p:nvPr/>
        </p:nvGrpSpPr>
        <p:grpSpPr>
          <a:xfrm>
            <a:off x="1435451" y="2936354"/>
            <a:ext cx="1486640" cy="610150"/>
            <a:chOff x="8220561" y="3197904"/>
            <a:chExt cx="1486640" cy="610150"/>
          </a:xfrm>
        </p:grpSpPr>
        <p:sp>
          <p:nvSpPr>
            <p:cNvPr id="160" name="Freeform: Shape 159">
              <a:extLst>
                <a:ext uri="{FF2B5EF4-FFF2-40B4-BE49-F238E27FC236}">
                  <a16:creationId xmlns:a16="http://schemas.microsoft.com/office/drawing/2014/main" id="{1C4C27CE-0DE4-BD21-E585-4902E8B07752}"/>
                </a:ext>
              </a:extLst>
            </p:cNvPr>
            <p:cNvSpPr/>
            <p:nvPr/>
          </p:nvSpPr>
          <p:spPr>
            <a:xfrm>
              <a:off x="8300395" y="3789983"/>
              <a:ext cx="1406806" cy="18071"/>
            </a:xfrm>
            <a:custGeom>
              <a:avLst/>
              <a:gdLst>
                <a:gd name="connsiteX0" fmla="*/ 0 w 1406806"/>
                <a:gd name="connsiteY0" fmla="*/ 0 h 18071"/>
                <a:gd name="connsiteX1" fmla="*/ 1406807 w 1406806"/>
                <a:gd name="connsiteY1" fmla="*/ 0 h 18071"/>
                <a:gd name="connsiteX2" fmla="*/ 1406807 w 1406806"/>
                <a:gd name="connsiteY2" fmla="*/ 18071 h 18071"/>
                <a:gd name="connsiteX3" fmla="*/ 0 w 1406806"/>
                <a:gd name="connsiteY3" fmla="*/ 18071 h 18071"/>
              </a:gdLst>
              <a:ahLst/>
              <a:cxnLst>
                <a:cxn ang="0">
                  <a:pos x="connsiteX0" y="connsiteY0"/>
                </a:cxn>
                <a:cxn ang="0">
                  <a:pos x="connsiteX1" y="connsiteY1"/>
                </a:cxn>
                <a:cxn ang="0">
                  <a:pos x="connsiteX2" y="connsiteY2"/>
                </a:cxn>
                <a:cxn ang="0">
                  <a:pos x="connsiteX3" y="connsiteY3"/>
                </a:cxn>
              </a:cxnLst>
              <a:rect l="l" t="t" r="r" b="b"/>
              <a:pathLst>
                <a:path w="1406806" h="18071">
                  <a:moveTo>
                    <a:pt x="0" y="0"/>
                  </a:moveTo>
                  <a:lnTo>
                    <a:pt x="1406807" y="0"/>
                  </a:lnTo>
                  <a:lnTo>
                    <a:pt x="1406807" y="18071"/>
                  </a:lnTo>
                  <a:lnTo>
                    <a:pt x="0" y="18071"/>
                  </a:lnTo>
                  <a:close/>
                </a:path>
              </a:pathLst>
            </a:custGeom>
            <a:solidFill>
              <a:srgbClr val="263238"/>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1" name="Freeform: Shape 160">
              <a:extLst>
                <a:ext uri="{FF2B5EF4-FFF2-40B4-BE49-F238E27FC236}">
                  <a16:creationId xmlns:a16="http://schemas.microsoft.com/office/drawing/2014/main" id="{F3140F8B-745C-9E14-7099-9403082BF6C8}"/>
                </a:ext>
              </a:extLst>
            </p:cNvPr>
            <p:cNvSpPr/>
            <p:nvPr/>
          </p:nvSpPr>
          <p:spPr>
            <a:xfrm>
              <a:off x="8238327" y="3197904"/>
              <a:ext cx="958534" cy="610150"/>
            </a:xfrm>
            <a:custGeom>
              <a:avLst/>
              <a:gdLst>
                <a:gd name="connsiteX0" fmla="*/ 958535 w 958534"/>
                <a:gd name="connsiteY0" fmla="*/ 610150 h 610150"/>
                <a:gd name="connsiteX1" fmla="*/ 81130 w 958534"/>
                <a:gd name="connsiteY1" fmla="*/ 610150 h 610150"/>
                <a:gd name="connsiteX2" fmla="*/ 0 w 958534"/>
                <a:gd name="connsiteY2" fmla="*/ 0 h 610150"/>
                <a:gd name="connsiteX3" fmla="*/ 877405 w 958534"/>
                <a:gd name="connsiteY3" fmla="*/ 0 h 610150"/>
                <a:gd name="connsiteX4" fmla="*/ 958535 w 958534"/>
                <a:gd name="connsiteY4" fmla="*/ 610150 h 6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534" h="610150">
                  <a:moveTo>
                    <a:pt x="958535" y="610150"/>
                  </a:moveTo>
                  <a:lnTo>
                    <a:pt x="81130" y="610150"/>
                  </a:lnTo>
                  <a:lnTo>
                    <a:pt x="0" y="0"/>
                  </a:lnTo>
                  <a:lnTo>
                    <a:pt x="877405" y="0"/>
                  </a:lnTo>
                  <a:lnTo>
                    <a:pt x="958535" y="61015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2" name="Freeform: Shape 161">
              <a:extLst>
                <a:ext uri="{FF2B5EF4-FFF2-40B4-BE49-F238E27FC236}">
                  <a16:creationId xmlns:a16="http://schemas.microsoft.com/office/drawing/2014/main" id="{ADB8C8BA-F385-707E-660D-EFC1F08A698C}"/>
                </a:ext>
              </a:extLst>
            </p:cNvPr>
            <p:cNvSpPr/>
            <p:nvPr/>
          </p:nvSpPr>
          <p:spPr>
            <a:xfrm>
              <a:off x="8220561" y="3197904"/>
              <a:ext cx="958458" cy="610150"/>
            </a:xfrm>
            <a:custGeom>
              <a:avLst/>
              <a:gdLst>
                <a:gd name="connsiteX0" fmla="*/ 958459 w 958458"/>
                <a:gd name="connsiteY0" fmla="*/ 610150 h 610150"/>
                <a:gd name="connsiteX1" fmla="*/ 81130 w 958458"/>
                <a:gd name="connsiteY1" fmla="*/ 610150 h 610150"/>
                <a:gd name="connsiteX2" fmla="*/ 0 w 958458"/>
                <a:gd name="connsiteY2" fmla="*/ 0 h 610150"/>
                <a:gd name="connsiteX3" fmla="*/ 877329 w 958458"/>
                <a:gd name="connsiteY3" fmla="*/ 0 h 610150"/>
                <a:gd name="connsiteX4" fmla="*/ 958459 w 958458"/>
                <a:gd name="connsiteY4" fmla="*/ 610150 h 6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458" h="610150">
                  <a:moveTo>
                    <a:pt x="958459" y="610150"/>
                  </a:moveTo>
                  <a:lnTo>
                    <a:pt x="81130" y="610150"/>
                  </a:lnTo>
                  <a:lnTo>
                    <a:pt x="0" y="0"/>
                  </a:lnTo>
                  <a:lnTo>
                    <a:pt x="877329" y="0"/>
                  </a:lnTo>
                  <a:lnTo>
                    <a:pt x="958459" y="610150"/>
                  </a:ln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3" name="Freeform: Shape 162">
              <a:extLst>
                <a:ext uri="{FF2B5EF4-FFF2-40B4-BE49-F238E27FC236}">
                  <a16:creationId xmlns:a16="http://schemas.microsoft.com/office/drawing/2014/main" id="{D9C324A3-530A-3E38-E533-CFEE20854286}"/>
                </a:ext>
              </a:extLst>
            </p:cNvPr>
            <p:cNvSpPr/>
            <p:nvPr/>
          </p:nvSpPr>
          <p:spPr>
            <a:xfrm>
              <a:off x="8369477" y="3347505"/>
              <a:ext cx="806874" cy="460548"/>
            </a:xfrm>
            <a:custGeom>
              <a:avLst/>
              <a:gdLst>
                <a:gd name="connsiteX0" fmla="*/ 0 w 806874"/>
                <a:gd name="connsiteY0" fmla="*/ 460548 h 460548"/>
                <a:gd name="connsiteX1" fmla="*/ 806874 w 806874"/>
                <a:gd name="connsiteY1" fmla="*/ 460548 h 460548"/>
                <a:gd name="connsiteX2" fmla="*/ 745875 w 806874"/>
                <a:gd name="connsiteY2" fmla="*/ 0 h 460548"/>
                <a:gd name="connsiteX3" fmla="*/ 363025 w 806874"/>
                <a:gd name="connsiteY3" fmla="*/ 266874 h 460548"/>
                <a:gd name="connsiteX4" fmla="*/ 0 w 806874"/>
                <a:gd name="connsiteY4" fmla="*/ 460548 h 460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874" h="460548">
                  <a:moveTo>
                    <a:pt x="0" y="460548"/>
                  </a:moveTo>
                  <a:lnTo>
                    <a:pt x="806874" y="460548"/>
                  </a:lnTo>
                  <a:lnTo>
                    <a:pt x="745875" y="0"/>
                  </a:lnTo>
                  <a:cubicBezTo>
                    <a:pt x="637905" y="68625"/>
                    <a:pt x="506374" y="157456"/>
                    <a:pt x="363025" y="266874"/>
                  </a:cubicBezTo>
                  <a:cubicBezTo>
                    <a:pt x="253759" y="351374"/>
                    <a:pt x="131035" y="416850"/>
                    <a:pt x="0" y="460548"/>
                  </a:cubicBezTo>
                  <a:close/>
                </a:path>
              </a:pathLst>
            </a:custGeom>
            <a:solidFill>
              <a:srgbClr val="44535B"/>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4" name="Freeform: Shape 163">
              <a:extLst>
                <a:ext uri="{FF2B5EF4-FFF2-40B4-BE49-F238E27FC236}">
                  <a16:creationId xmlns:a16="http://schemas.microsoft.com/office/drawing/2014/main" id="{0C373203-E431-897A-60D1-83AF6452B053}"/>
                </a:ext>
              </a:extLst>
            </p:cNvPr>
            <p:cNvSpPr/>
            <p:nvPr/>
          </p:nvSpPr>
          <p:spPr>
            <a:xfrm>
              <a:off x="8614238" y="3444038"/>
              <a:ext cx="115289" cy="106444"/>
            </a:xfrm>
            <a:custGeom>
              <a:avLst/>
              <a:gdLst>
                <a:gd name="connsiteX0" fmla="*/ 115289 w 115289"/>
                <a:gd name="connsiteY0" fmla="*/ 53222 h 106444"/>
                <a:gd name="connsiteX1" fmla="*/ 57645 w 115289"/>
                <a:gd name="connsiteY1" fmla="*/ 106445 h 106444"/>
                <a:gd name="connsiteX2" fmla="*/ 0 w 115289"/>
                <a:gd name="connsiteY2" fmla="*/ 53222 h 106444"/>
                <a:gd name="connsiteX3" fmla="*/ 57645 w 115289"/>
                <a:gd name="connsiteY3" fmla="*/ 0 h 106444"/>
                <a:gd name="connsiteX4" fmla="*/ 115289 w 115289"/>
                <a:gd name="connsiteY4" fmla="*/ 53222 h 10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89" h="106444">
                  <a:moveTo>
                    <a:pt x="115289" y="53222"/>
                  </a:moveTo>
                  <a:cubicBezTo>
                    <a:pt x="115289" y="82616"/>
                    <a:pt x="89481" y="106445"/>
                    <a:pt x="57645" y="106445"/>
                  </a:cubicBezTo>
                  <a:cubicBezTo>
                    <a:pt x="25808" y="106445"/>
                    <a:pt x="0" y="82616"/>
                    <a:pt x="0" y="53222"/>
                  </a:cubicBezTo>
                  <a:cubicBezTo>
                    <a:pt x="0" y="23828"/>
                    <a:pt x="25808" y="0"/>
                    <a:pt x="57645" y="0"/>
                  </a:cubicBezTo>
                  <a:cubicBezTo>
                    <a:pt x="89481" y="0"/>
                    <a:pt x="115289" y="23828"/>
                    <a:pt x="115289" y="53222"/>
                  </a:cubicBezTo>
                  <a:close/>
                </a:path>
              </a:pathLst>
            </a:custGeom>
            <a:solidFill>
              <a:srgbClr val="FFFFFF"/>
            </a:solidFill>
            <a:ln w="7620" cap="flat">
              <a:solidFill>
                <a:srgbClr val="26323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65" name="Freeform: Shape 164">
            <a:extLst>
              <a:ext uri="{FF2B5EF4-FFF2-40B4-BE49-F238E27FC236}">
                <a16:creationId xmlns:a16="http://schemas.microsoft.com/office/drawing/2014/main" id="{7FCC8389-0FDF-9D03-DAD3-6C25F5884065}"/>
              </a:ext>
            </a:extLst>
          </p:cNvPr>
          <p:cNvSpPr/>
          <p:nvPr/>
        </p:nvSpPr>
        <p:spPr>
          <a:xfrm>
            <a:off x="839788" y="3546503"/>
            <a:ext cx="3680593" cy="45719"/>
          </a:xfrm>
          <a:custGeom>
            <a:avLst/>
            <a:gdLst>
              <a:gd name="connsiteX0" fmla="*/ 0 w 3521439"/>
              <a:gd name="connsiteY0" fmla="*/ 0 h 7624"/>
              <a:gd name="connsiteX1" fmla="*/ 3521440 w 3521439"/>
              <a:gd name="connsiteY1" fmla="*/ 0 h 7624"/>
            </a:gdLst>
            <a:ahLst/>
            <a:cxnLst>
              <a:cxn ang="0">
                <a:pos x="connsiteX0" y="connsiteY0"/>
              </a:cxn>
              <a:cxn ang="0">
                <a:pos x="connsiteX1" y="connsiteY1"/>
              </a:cxn>
            </a:cxnLst>
            <a:rect l="l" t="t" r="r" b="b"/>
            <a:pathLst>
              <a:path w="3521439" h="7624">
                <a:moveTo>
                  <a:pt x="0" y="0"/>
                </a:moveTo>
                <a:lnTo>
                  <a:pt x="3521440" y="0"/>
                </a:lnTo>
              </a:path>
            </a:pathLst>
          </a:custGeom>
          <a:ln w="12700" cap="flat">
            <a:solidFill>
              <a:srgbClr val="E3E9E9"/>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184" name="Straight Connector 183">
            <a:extLst>
              <a:ext uri="{FF2B5EF4-FFF2-40B4-BE49-F238E27FC236}">
                <a16:creationId xmlns:a16="http://schemas.microsoft.com/office/drawing/2014/main" id="{5BF26D89-64DA-4C34-797E-E9D57FF9550A}"/>
              </a:ext>
            </a:extLst>
          </p:cNvPr>
          <p:cNvCxnSpPr>
            <a:cxnSpLocks/>
          </p:cNvCxnSpPr>
          <p:nvPr/>
        </p:nvCxnSpPr>
        <p:spPr>
          <a:xfrm>
            <a:off x="839788" y="6165850"/>
            <a:ext cx="3601583" cy="0"/>
          </a:xfrm>
          <a:prstGeom prst="line">
            <a:avLst/>
          </a:prstGeom>
        </p:spPr>
        <p:style>
          <a:lnRef idx="1">
            <a:schemeClr val="accent1"/>
          </a:lnRef>
          <a:fillRef idx="0">
            <a:schemeClr val="accent1"/>
          </a:fillRef>
          <a:effectRef idx="0">
            <a:schemeClr val="accent1"/>
          </a:effectRef>
          <a:fontRef idx="minor">
            <a:schemeClr val="tx1"/>
          </a:fontRef>
        </p:style>
      </p:cxnSp>
      <p:sp>
        <p:nvSpPr>
          <p:cNvPr id="463" name="Rectangle: Rounded Corners 462">
            <a:extLst>
              <a:ext uri="{FF2B5EF4-FFF2-40B4-BE49-F238E27FC236}">
                <a16:creationId xmlns:a16="http://schemas.microsoft.com/office/drawing/2014/main" id="{7B899287-392A-4625-A244-71A98FF18FF9}"/>
              </a:ext>
            </a:extLst>
          </p:cNvPr>
          <p:cNvSpPr/>
          <p:nvPr/>
        </p:nvSpPr>
        <p:spPr>
          <a:xfrm>
            <a:off x="5018049" y="1484314"/>
            <a:ext cx="6324115" cy="4505656"/>
          </a:xfrm>
          <a:prstGeom prst="roundRect">
            <a:avLst>
              <a:gd name="adj" fmla="val 5777"/>
            </a:avLst>
          </a:prstGeom>
          <a:solidFill>
            <a:srgbClr val="E3E9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64" name="TextBox 463">
            <a:extLst>
              <a:ext uri="{FF2B5EF4-FFF2-40B4-BE49-F238E27FC236}">
                <a16:creationId xmlns:a16="http://schemas.microsoft.com/office/drawing/2014/main" id="{3AA81654-9CBA-0AFA-C834-B8CB54F3AB8A}"/>
              </a:ext>
            </a:extLst>
          </p:cNvPr>
          <p:cNvSpPr txBox="1"/>
          <p:nvPr/>
        </p:nvSpPr>
        <p:spPr>
          <a:xfrm>
            <a:off x="5682403" y="1956033"/>
            <a:ext cx="53489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3E658E"/>
                </a:solidFill>
                <a:latin typeface="Segoe UI" panose="020B0502040204020203" pitchFamily="34" charset="0"/>
                <a:cs typeface="Segoe UI" panose="020B0502040204020203" pitchFamily="34" charset="0"/>
              </a:rPr>
              <a:t>Görev yerine tam getirilmemişse %0 bitmiş sayılır. Görev yerine getirilmişse %100 tamamlanmış olur. Buna ikili izleme denir.</a:t>
            </a:r>
            <a:endParaRPr kumimoji="0" lang="en-US"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grpSp>
        <p:nvGrpSpPr>
          <p:cNvPr id="90" name="Group 89">
            <a:extLst>
              <a:ext uri="{FF2B5EF4-FFF2-40B4-BE49-F238E27FC236}">
                <a16:creationId xmlns:a16="http://schemas.microsoft.com/office/drawing/2014/main" id="{12A7CC49-66C1-1441-EF87-A8DE6415BCCF}"/>
              </a:ext>
            </a:extLst>
          </p:cNvPr>
          <p:cNvGrpSpPr/>
          <p:nvPr/>
        </p:nvGrpSpPr>
        <p:grpSpPr>
          <a:xfrm>
            <a:off x="4747128" y="1779086"/>
            <a:ext cx="536869" cy="536869"/>
            <a:chOff x="3848548" y="1466501"/>
            <a:chExt cx="536869" cy="536869"/>
          </a:xfrm>
        </p:grpSpPr>
        <p:sp>
          <p:nvSpPr>
            <p:cNvPr id="91" name="Oval 90">
              <a:extLst>
                <a:ext uri="{FF2B5EF4-FFF2-40B4-BE49-F238E27FC236}">
                  <a16:creationId xmlns:a16="http://schemas.microsoft.com/office/drawing/2014/main" id="{B040989F-837E-6FAB-9182-2444D55A93FC}"/>
                </a:ext>
              </a:extLst>
            </p:cNvPr>
            <p:cNvSpPr/>
            <p:nvPr/>
          </p:nvSpPr>
          <p:spPr>
            <a:xfrm>
              <a:off x="3848548"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92" name="Group 91">
              <a:extLst>
                <a:ext uri="{FF2B5EF4-FFF2-40B4-BE49-F238E27FC236}">
                  <a16:creationId xmlns:a16="http://schemas.microsoft.com/office/drawing/2014/main" id="{1278C101-CD88-B050-512B-7CA9274E0603}"/>
                </a:ext>
              </a:extLst>
            </p:cNvPr>
            <p:cNvGrpSpPr/>
            <p:nvPr/>
          </p:nvGrpSpPr>
          <p:grpSpPr>
            <a:xfrm>
              <a:off x="4004216" y="1627049"/>
              <a:ext cx="225532" cy="215773"/>
              <a:chOff x="4127500" y="2909888"/>
              <a:chExt cx="330200" cy="315913"/>
            </a:xfrm>
          </p:grpSpPr>
          <p:sp>
            <p:nvSpPr>
              <p:cNvPr id="93" name="Oval 268">
                <a:extLst>
                  <a:ext uri="{FF2B5EF4-FFF2-40B4-BE49-F238E27FC236}">
                    <a16:creationId xmlns:a16="http://schemas.microsoft.com/office/drawing/2014/main" id="{8B92F6D3-4880-A58F-B0B7-C12893179FF8}"/>
                  </a:ext>
                </a:extLst>
              </p:cNvPr>
              <p:cNvSpPr>
                <a:spLocks noChangeArrowheads="1"/>
              </p:cNvSpPr>
              <p:nvPr/>
            </p:nvSpPr>
            <p:spPr bwMode="auto">
              <a:xfrm>
                <a:off x="4149725"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 name="Freeform 269">
                <a:extLst>
                  <a:ext uri="{FF2B5EF4-FFF2-40B4-BE49-F238E27FC236}">
                    <a16:creationId xmlns:a16="http://schemas.microsoft.com/office/drawing/2014/main" id="{451DC3C4-6EE6-E38A-2E86-EF76E01B9D44}"/>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 name="Oval 270">
                <a:extLst>
                  <a:ext uri="{FF2B5EF4-FFF2-40B4-BE49-F238E27FC236}">
                    <a16:creationId xmlns:a16="http://schemas.microsoft.com/office/drawing/2014/main" id="{8E15336F-3FB0-ACFC-5AEF-3DE1AABC38C1}"/>
                  </a:ext>
                </a:extLst>
              </p:cNvPr>
              <p:cNvSpPr>
                <a:spLocks noChangeArrowheads="1"/>
              </p:cNvSpPr>
              <p:nvPr/>
            </p:nvSpPr>
            <p:spPr bwMode="auto">
              <a:xfrm>
                <a:off x="4360863" y="3060701"/>
                <a:ext cx="74613"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 name="Freeform 271">
                <a:extLst>
                  <a:ext uri="{FF2B5EF4-FFF2-40B4-BE49-F238E27FC236}">
                    <a16:creationId xmlns:a16="http://schemas.microsoft.com/office/drawing/2014/main" id="{B2ABAD95-9156-C404-F088-9A3BCD2DCBDA}"/>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 name="Oval 272">
                <a:extLst>
                  <a:ext uri="{FF2B5EF4-FFF2-40B4-BE49-F238E27FC236}">
                    <a16:creationId xmlns:a16="http://schemas.microsoft.com/office/drawing/2014/main" id="{3E3312FE-3A71-2725-C5E7-4B47DC8842EA}"/>
                  </a:ext>
                </a:extLst>
              </p:cNvPr>
              <p:cNvSpPr>
                <a:spLocks noChangeArrowheads="1"/>
              </p:cNvSpPr>
              <p:nvPr/>
            </p:nvSpPr>
            <p:spPr bwMode="auto">
              <a:xfrm>
                <a:off x="4240213" y="3030538"/>
                <a:ext cx="104775" cy="109538"/>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 name="Freeform 273">
                <a:extLst>
                  <a:ext uri="{FF2B5EF4-FFF2-40B4-BE49-F238E27FC236}">
                    <a16:creationId xmlns:a16="http://schemas.microsoft.com/office/drawing/2014/main" id="{D9BD70C4-25F6-3A7B-D678-B8DEE72070A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 name="Freeform 274">
                <a:extLst>
                  <a:ext uri="{FF2B5EF4-FFF2-40B4-BE49-F238E27FC236}">
                    <a16:creationId xmlns:a16="http://schemas.microsoft.com/office/drawing/2014/main" id="{52E017B8-163E-B70F-54B4-5E9106D539A9}"/>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 name="Freeform 275">
                <a:extLst>
                  <a:ext uri="{FF2B5EF4-FFF2-40B4-BE49-F238E27FC236}">
                    <a16:creationId xmlns:a16="http://schemas.microsoft.com/office/drawing/2014/main" id="{01D8A901-713C-E5E2-4402-A782DDC1C55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 name="Freeform 276">
                <a:extLst>
                  <a:ext uri="{FF2B5EF4-FFF2-40B4-BE49-F238E27FC236}">
                    <a16:creationId xmlns:a16="http://schemas.microsoft.com/office/drawing/2014/main" id="{40CCF7F2-D872-0424-1A04-7D66FCD88B9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cxnSp>
        <p:nvCxnSpPr>
          <p:cNvPr id="3" name="Straight Connector 2">
            <a:extLst>
              <a:ext uri="{FF2B5EF4-FFF2-40B4-BE49-F238E27FC236}">
                <a16:creationId xmlns:a16="http://schemas.microsoft.com/office/drawing/2014/main" id="{DB2B80E6-6A9A-92DB-7778-483C4BA6ECF1}"/>
              </a:ext>
            </a:extLst>
          </p:cNvPr>
          <p:cNvCxnSpPr>
            <a:cxnSpLocks/>
          </p:cNvCxnSpPr>
          <p:nvPr/>
        </p:nvCxnSpPr>
        <p:spPr>
          <a:xfrm>
            <a:off x="5018049" y="1484314"/>
            <a:ext cx="59998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F6ECA73-37DD-6536-DE03-62195ECD8D05}"/>
              </a:ext>
            </a:extLst>
          </p:cNvPr>
          <p:cNvCxnSpPr>
            <a:cxnSpLocks/>
          </p:cNvCxnSpPr>
          <p:nvPr/>
        </p:nvCxnSpPr>
        <p:spPr>
          <a:xfrm>
            <a:off x="5018049" y="2610728"/>
            <a:ext cx="6335751" cy="0"/>
          </a:xfrm>
          <a:prstGeom prst="line">
            <a:avLst/>
          </a:prstGeom>
          <a:ln>
            <a:solidFill>
              <a:srgbClr val="3E658E"/>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8725C2E-845F-7AF3-AA7C-8EB6CD7B03F0}"/>
              </a:ext>
            </a:extLst>
          </p:cNvPr>
          <p:cNvCxnSpPr>
            <a:cxnSpLocks/>
          </p:cNvCxnSpPr>
          <p:nvPr/>
        </p:nvCxnSpPr>
        <p:spPr>
          <a:xfrm>
            <a:off x="5018049" y="3737142"/>
            <a:ext cx="6423146" cy="0"/>
          </a:xfrm>
          <a:prstGeom prst="line">
            <a:avLst/>
          </a:prstGeom>
          <a:ln>
            <a:solidFill>
              <a:srgbClr val="3E658E"/>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3B0F5F7-D9E2-290E-0414-BA3EB6B70711}"/>
              </a:ext>
            </a:extLst>
          </p:cNvPr>
          <p:cNvCxnSpPr>
            <a:cxnSpLocks/>
          </p:cNvCxnSpPr>
          <p:nvPr/>
        </p:nvCxnSpPr>
        <p:spPr>
          <a:xfrm>
            <a:off x="5018049" y="4863556"/>
            <a:ext cx="6324115" cy="0"/>
          </a:xfrm>
          <a:prstGeom prst="line">
            <a:avLst/>
          </a:prstGeom>
          <a:ln>
            <a:solidFill>
              <a:srgbClr val="3E658E"/>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8A4668-A27A-6322-D6BD-5A814961525A}"/>
              </a:ext>
            </a:extLst>
          </p:cNvPr>
          <p:cNvCxnSpPr>
            <a:cxnSpLocks/>
          </p:cNvCxnSpPr>
          <p:nvPr/>
        </p:nvCxnSpPr>
        <p:spPr>
          <a:xfrm>
            <a:off x="5018049" y="5989970"/>
            <a:ext cx="5999814" cy="0"/>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51BE7D04-75E9-0AAD-350C-2ADBCB996129}"/>
              </a:ext>
            </a:extLst>
          </p:cNvPr>
          <p:cNvSpPr txBox="1"/>
          <p:nvPr/>
        </p:nvSpPr>
        <p:spPr>
          <a:xfrm>
            <a:off x="5682403" y="2912325"/>
            <a:ext cx="534891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rPr>
              <a:t>Planlanan görevler arasında tutarlılık olmalıdır. Tutarsızlık , ihtiyaç analizinden planlamaya miras kalabileceği gibi analizinde yanlış anlaşılmasıyla doğrudan planlama aşamasında da oluşabilir.</a:t>
            </a:r>
            <a:endParaRPr kumimoji="0" lang="en-US"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sp>
        <p:nvSpPr>
          <p:cNvPr id="167" name="TextBox 166">
            <a:extLst>
              <a:ext uri="{FF2B5EF4-FFF2-40B4-BE49-F238E27FC236}">
                <a16:creationId xmlns:a16="http://schemas.microsoft.com/office/drawing/2014/main" id="{A70403E8-9A02-C147-89C1-C7AAEF36BEDD}"/>
              </a:ext>
            </a:extLst>
          </p:cNvPr>
          <p:cNvSpPr txBox="1"/>
          <p:nvPr/>
        </p:nvSpPr>
        <p:spPr>
          <a:xfrm>
            <a:off x="5682402" y="4038739"/>
            <a:ext cx="55762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rPr>
              <a:t>Plandaki her görevin süre ve maliyeti belirlenmelidir. Bir önceki projeden edinen tecrübeler kullanılmalı ve proje büyüklüğüne teknoloji değişimine doğru anlamlar vererek gerçekçi davranılmalıdır</a:t>
            </a:r>
            <a:endParaRPr kumimoji="0" lang="en-US"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sp>
        <p:nvSpPr>
          <p:cNvPr id="168" name="TextBox 167">
            <a:extLst>
              <a:ext uri="{FF2B5EF4-FFF2-40B4-BE49-F238E27FC236}">
                <a16:creationId xmlns:a16="http://schemas.microsoft.com/office/drawing/2014/main" id="{9EC3E191-2E88-E549-D771-7EF368FC7A25}"/>
              </a:ext>
            </a:extLst>
          </p:cNvPr>
          <p:cNvSpPr txBox="1"/>
          <p:nvPr/>
        </p:nvSpPr>
        <p:spPr>
          <a:xfrm>
            <a:off x="5682403" y="5165153"/>
            <a:ext cx="534891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3E658E"/>
                </a:solidFill>
                <a:latin typeface="Segoe UI" panose="020B0502040204020203" pitchFamily="34" charset="0"/>
                <a:cs typeface="Segoe UI" panose="020B0502040204020203" pitchFamily="34" charset="0"/>
              </a:rPr>
              <a:t>Sürenin kısa tutulması , plandaki sapmaların daha önce fark edilmesini sağlar. Kontrol aralığı azalacağından kişilerin konsantrasyonları da artar. </a:t>
            </a:r>
            <a:endParaRPr kumimoji="0" lang="en-US" sz="1400" b="0" i="0" u="none" strike="noStrike" kern="1200" cap="none" spc="0" normalizeH="0" baseline="0" noProof="0" dirty="0">
              <a:ln>
                <a:noFill/>
              </a:ln>
              <a:solidFill>
                <a:srgbClr val="3E658E"/>
              </a:soli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BC25DF09-6CB9-0C10-A1AB-62267BFAEB5C}"/>
              </a:ext>
            </a:extLst>
          </p:cNvPr>
          <p:cNvSpPr/>
          <p:nvPr/>
        </p:nvSpPr>
        <p:spPr>
          <a:xfrm>
            <a:off x="4747128" y="2905500"/>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3" name="Oval 192">
            <a:extLst>
              <a:ext uri="{FF2B5EF4-FFF2-40B4-BE49-F238E27FC236}">
                <a16:creationId xmlns:a16="http://schemas.microsoft.com/office/drawing/2014/main" id="{7091B10C-9510-4A30-A675-DB3F976942B3}"/>
              </a:ext>
            </a:extLst>
          </p:cNvPr>
          <p:cNvSpPr/>
          <p:nvPr/>
        </p:nvSpPr>
        <p:spPr>
          <a:xfrm>
            <a:off x="4747128" y="4031914"/>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5" name="Oval 204">
            <a:extLst>
              <a:ext uri="{FF2B5EF4-FFF2-40B4-BE49-F238E27FC236}">
                <a16:creationId xmlns:a16="http://schemas.microsoft.com/office/drawing/2014/main" id="{6AD2595A-C12C-8EDA-660F-926DF21FC89D}"/>
              </a:ext>
            </a:extLst>
          </p:cNvPr>
          <p:cNvSpPr/>
          <p:nvPr/>
        </p:nvSpPr>
        <p:spPr>
          <a:xfrm>
            <a:off x="4747128" y="5158328"/>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9" name="TextBox 218">
            <a:extLst>
              <a:ext uri="{FF2B5EF4-FFF2-40B4-BE49-F238E27FC236}">
                <a16:creationId xmlns:a16="http://schemas.microsoft.com/office/drawing/2014/main" id="{E34F8E70-30AA-5C59-66FE-7F6C2849424A}"/>
              </a:ext>
            </a:extLst>
          </p:cNvPr>
          <p:cNvSpPr txBox="1"/>
          <p:nvPr/>
        </p:nvSpPr>
        <p:spPr>
          <a:xfrm>
            <a:off x="1285335" y="4874310"/>
            <a:ext cx="2789499" cy="954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3E9E9"/>
              </a:solidFill>
              <a:effectLst/>
              <a:uLnTx/>
              <a:uFillTx/>
              <a:latin typeface="Segoe UI" panose="020B0502040204020203" pitchFamily="34" charset="0"/>
              <a:ea typeface="+mn-ea"/>
              <a:cs typeface="Segoe UI" panose="020B0502040204020203" pitchFamily="34" charset="0"/>
            </a:endParaRPr>
          </a:p>
        </p:txBody>
      </p:sp>
      <p:grpSp>
        <p:nvGrpSpPr>
          <p:cNvPr id="276" name="Group 275">
            <a:extLst>
              <a:ext uri="{FF2B5EF4-FFF2-40B4-BE49-F238E27FC236}">
                <a16:creationId xmlns:a16="http://schemas.microsoft.com/office/drawing/2014/main" id="{FE362D7C-CE23-D55D-DD86-4440868ABC5D}"/>
              </a:ext>
            </a:extLst>
          </p:cNvPr>
          <p:cNvGrpSpPr/>
          <p:nvPr/>
        </p:nvGrpSpPr>
        <p:grpSpPr>
          <a:xfrm>
            <a:off x="4905483" y="3071934"/>
            <a:ext cx="220158" cy="204000"/>
            <a:chOff x="6283326" y="3989388"/>
            <a:chExt cx="346075" cy="320675"/>
          </a:xfrm>
        </p:grpSpPr>
        <p:sp>
          <p:nvSpPr>
            <p:cNvPr id="277" name="Oval 167">
              <a:extLst>
                <a:ext uri="{FF2B5EF4-FFF2-40B4-BE49-F238E27FC236}">
                  <a16:creationId xmlns:a16="http://schemas.microsoft.com/office/drawing/2014/main" id="{2C249CA9-3474-761D-6049-9D33EDB77F26}"/>
                </a:ext>
              </a:extLst>
            </p:cNvPr>
            <p:cNvSpPr>
              <a:spLocks noChangeArrowheads="1"/>
            </p:cNvSpPr>
            <p:nvPr/>
          </p:nvSpPr>
          <p:spPr bwMode="auto">
            <a:xfrm>
              <a:off x="6283326" y="4159250"/>
              <a:ext cx="150813" cy="1508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8" name="Freeform 168">
              <a:extLst>
                <a:ext uri="{FF2B5EF4-FFF2-40B4-BE49-F238E27FC236}">
                  <a16:creationId xmlns:a16="http://schemas.microsoft.com/office/drawing/2014/main" id="{965BF816-5D70-E6FE-D18D-DAF343C0AE51}"/>
                </a:ext>
              </a:extLst>
            </p:cNvPr>
            <p:cNvSpPr>
              <a:spLocks/>
            </p:cNvSpPr>
            <p:nvPr/>
          </p:nvSpPr>
          <p:spPr bwMode="auto">
            <a:xfrm>
              <a:off x="6299201" y="3989388"/>
              <a:ext cx="134938" cy="200025"/>
            </a:xfrm>
            <a:custGeom>
              <a:avLst/>
              <a:gdLst>
                <a:gd name="T0" fmla="*/ 36 w 36"/>
                <a:gd name="T1" fmla="*/ 19 h 53"/>
                <a:gd name="T2" fmla="*/ 36 w 36"/>
                <a:gd name="T3" fmla="*/ 3 h 53"/>
                <a:gd name="T4" fmla="*/ 24 w 36"/>
                <a:gd name="T5" fmla="*/ 3 h 53"/>
                <a:gd name="T6" fmla="*/ 18 w 36"/>
                <a:gd name="T7" fmla="*/ 19 h 53"/>
                <a:gd name="T8" fmla="*/ 12 w 36"/>
                <a:gd name="T9" fmla="*/ 25 h 53"/>
                <a:gd name="T10" fmla="*/ 0 w 36"/>
                <a:gd name="T11" fmla="*/ 53 h 53"/>
              </a:gdLst>
              <a:ahLst/>
              <a:cxnLst>
                <a:cxn ang="0">
                  <a:pos x="T0" y="T1"/>
                </a:cxn>
                <a:cxn ang="0">
                  <a:pos x="T2" y="T3"/>
                </a:cxn>
                <a:cxn ang="0">
                  <a:pos x="T4" y="T5"/>
                </a:cxn>
                <a:cxn ang="0">
                  <a:pos x="T6" y="T7"/>
                </a:cxn>
                <a:cxn ang="0">
                  <a:pos x="T8" y="T9"/>
                </a:cxn>
                <a:cxn ang="0">
                  <a:pos x="T10" y="T11"/>
                </a:cxn>
              </a:cxnLst>
              <a:rect l="0" t="0" r="r" b="b"/>
              <a:pathLst>
                <a:path w="36" h="53">
                  <a:moveTo>
                    <a:pt x="36" y="19"/>
                  </a:moveTo>
                  <a:cubicBezTo>
                    <a:pt x="36" y="3"/>
                    <a:pt x="36" y="3"/>
                    <a:pt x="36" y="3"/>
                  </a:cubicBezTo>
                  <a:cubicBezTo>
                    <a:pt x="33" y="0"/>
                    <a:pt x="27" y="0"/>
                    <a:pt x="24" y="3"/>
                  </a:cubicBezTo>
                  <a:cubicBezTo>
                    <a:pt x="18" y="19"/>
                    <a:pt x="18" y="19"/>
                    <a:pt x="18" y="19"/>
                  </a:cubicBezTo>
                  <a:cubicBezTo>
                    <a:pt x="12" y="25"/>
                    <a:pt x="12" y="25"/>
                    <a:pt x="12" y="25"/>
                  </a:cubicBezTo>
                  <a:cubicBezTo>
                    <a:pt x="0" y="53"/>
                    <a:pt x="0" y="53"/>
                    <a:pt x="0" y="5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9" name="Oval 169">
              <a:extLst>
                <a:ext uri="{FF2B5EF4-FFF2-40B4-BE49-F238E27FC236}">
                  <a16:creationId xmlns:a16="http://schemas.microsoft.com/office/drawing/2014/main" id="{5CFF9254-6D50-0AF5-D1F5-DAE4FD81F724}"/>
                </a:ext>
              </a:extLst>
            </p:cNvPr>
            <p:cNvSpPr>
              <a:spLocks noChangeArrowheads="1"/>
            </p:cNvSpPr>
            <p:nvPr/>
          </p:nvSpPr>
          <p:spPr bwMode="auto">
            <a:xfrm>
              <a:off x="6478588" y="4159250"/>
              <a:ext cx="150813" cy="1508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0" name="Freeform 170">
              <a:extLst>
                <a:ext uri="{FF2B5EF4-FFF2-40B4-BE49-F238E27FC236}">
                  <a16:creationId xmlns:a16="http://schemas.microsoft.com/office/drawing/2014/main" id="{CF6DB39D-CACD-489E-72F7-FB970F0D9366}"/>
                </a:ext>
              </a:extLst>
            </p:cNvPr>
            <p:cNvSpPr>
              <a:spLocks/>
            </p:cNvSpPr>
            <p:nvPr/>
          </p:nvSpPr>
          <p:spPr bwMode="auto">
            <a:xfrm>
              <a:off x="6478588" y="3989388"/>
              <a:ext cx="136525" cy="200025"/>
            </a:xfrm>
            <a:custGeom>
              <a:avLst/>
              <a:gdLst>
                <a:gd name="T0" fmla="*/ 0 w 36"/>
                <a:gd name="T1" fmla="*/ 19 h 53"/>
                <a:gd name="T2" fmla="*/ 0 w 36"/>
                <a:gd name="T3" fmla="*/ 3 h 53"/>
                <a:gd name="T4" fmla="*/ 12 w 36"/>
                <a:gd name="T5" fmla="*/ 3 h 53"/>
                <a:gd name="T6" fmla="*/ 18 w 36"/>
                <a:gd name="T7" fmla="*/ 19 h 53"/>
                <a:gd name="T8" fmla="*/ 24 w 36"/>
                <a:gd name="T9" fmla="*/ 25 h 53"/>
                <a:gd name="T10" fmla="*/ 36 w 36"/>
                <a:gd name="T11" fmla="*/ 53 h 53"/>
              </a:gdLst>
              <a:ahLst/>
              <a:cxnLst>
                <a:cxn ang="0">
                  <a:pos x="T0" y="T1"/>
                </a:cxn>
                <a:cxn ang="0">
                  <a:pos x="T2" y="T3"/>
                </a:cxn>
                <a:cxn ang="0">
                  <a:pos x="T4" y="T5"/>
                </a:cxn>
                <a:cxn ang="0">
                  <a:pos x="T6" y="T7"/>
                </a:cxn>
                <a:cxn ang="0">
                  <a:pos x="T8" y="T9"/>
                </a:cxn>
                <a:cxn ang="0">
                  <a:pos x="T10" y="T11"/>
                </a:cxn>
              </a:cxnLst>
              <a:rect l="0" t="0" r="r" b="b"/>
              <a:pathLst>
                <a:path w="36" h="53">
                  <a:moveTo>
                    <a:pt x="0" y="19"/>
                  </a:moveTo>
                  <a:cubicBezTo>
                    <a:pt x="0" y="3"/>
                    <a:pt x="0" y="3"/>
                    <a:pt x="0" y="3"/>
                  </a:cubicBezTo>
                  <a:cubicBezTo>
                    <a:pt x="3" y="0"/>
                    <a:pt x="9" y="0"/>
                    <a:pt x="12" y="3"/>
                  </a:cubicBezTo>
                  <a:cubicBezTo>
                    <a:pt x="18" y="19"/>
                    <a:pt x="18" y="19"/>
                    <a:pt x="18" y="19"/>
                  </a:cubicBezTo>
                  <a:cubicBezTo>
                    <a:pt x="24" y="25"/>
                    <a:pt x="24" y="25"/>
                    <a:pt x="24" y="25"/>
                  </a:cubicBezTo>
                  <a:cubicBezTo>
                    <a:pt x="36" y="53"/>
                    <a:pt x="36" y="53"/>
                    <a:pt x="36" y="5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1" name="Freeform 171">
              <a:extLst>
                <a:ext uri="{FF2B5EF4-FFF2-40B4-BE49-F238E27FC236}">
                  <a16:creationId xmlns:a16="http://schemas.microsoft.com/office/drawing/2014/main" id="{7EE43FAF-5F31-6E34-BB64-E83A71A3AF12}"/>
                </a:ext>
              </a:extLst>
            </p:cNvPr>
            <p:cNvSpPr>
              <a:spLocks/>
            </p:cNvSpPr>
            <p:nvPr/>
          </p:nvSpPr>
          <p:spPr bwMode="auto">
            <a:xfrm>
              <a:off x="6396038" y="4090988"/>
              <a:ext cx="120650" cy="30163"/>
            </a:xfrm>
            <a:custGeom>
              <a:avLst/>
              <a:gdLst>
                <a:gd name="T0" fmla="*/ 0 w 32"/>
                <a:gd name="T1" fmla="*/ 8 h 8"/>
                <a:gd name="T2" fmla="*/ 16 w 32"/>
                <a:gd name="T3" fmla="*/ 0 h 8"/>
                <a:gd name="T4" fmla="*/ 32 w 32"/>
                <a:gd name="T5" fmla="*/ 8 h 8"/>
              </a:gdLst>
              <a:ahLst/>
              <a:cxnLst>
                <a:cxn ang="0">
                  <a:pos x="T0" y="T1"/>
                </a:cxn>
                <a:cxn ang="0">
                  <a:pos x="T2" y="T3"/>
                </a:cxn>
                <a:cxn ang="0">
                  <a:pos x="T4" y="T5"/>
                </a:cxn>
              </a:cxnLst>
              <a:rect l="0" t="0" r="r" b="b"/>
              <a:pathLst>
                <a:path w="32" h="8">
                  <a:moveTo>
                    <a:pt x="0" y="8"/>
                  </a:moveTo>
                  <a:cubicBezTo>
                    <a:pt x="0" y="4"/>
                    <a:pt x="7" y="0"/>
                    <a:pt x="16" y="0"/>
                  </a:cubicBezTo>
                  <a:cubicBezTo>
                    <a:pt x="25" y="0"/>
                    <a:pt x="32" y="4"/>
                    <a:pt x="32" y="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2" name="Line 172">
              <a:extLst>
                <a:ext uri="{FF2B5EF4-FFF2-40B4-BE49-F238E27FC236}">
                  <a16:creationId xmlns:a16="http://schemas.microsoft.com/office/drawing/2014/main" id="{5AA3553B-9289-6368-C378-7511A6DA0743}"/>
                </a:ext>
              </a:extLst>
            </p:cNvPr>
            <p:cNvSpPr>
              <a:spLocks noChangeShapeType="1"/>
            </p:cNvSpPr>
            <p:nvPr/>
          </p:nvSpPr>
          <p:spPr bwMode="auto">
            <a:xfrm flipV="1">
              <a:off x="6434138" y="4095750"/>
              <a:ext cx="0" cy="138113"/>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3" name="Line 173">
              <a:extLst>
                <a:ext uri="{FF2B5EF4-FFF2-40B4-BE49-F238E27FC236}">
                  <a16:creationId xmlns:a16="http://schemas.microsoft.com/office/drawing/2014/main" id="{37B3D963-4A59-1FE6-8D9F-0D19650A9C5B}"/>
                </a:ext>
              </a:extLst>
            </p:cNvPr>
            <p:cNvSpPr>
              <a:spLocks noChangeShapeType="1"/>
            </p:cNvSpPr>
            <p:nvPr/>
          </p:nvSpPr>
          <p:spPr bwMode="auto">
            <a:xfrm flipV="1">
              <a:off x="6478588" y="4095750"/>
              <a:ext cx="0" cy="138113"/>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4" name="Freeform 174">
              <a:extLst>
                <a:ext uri="{FF2B5EF4-FFF2-40B4-BE49-F238E27FC236}">
                  <a16:creationId xmlns:a16="http://schemas.microsoft.com/office/drawing/2014/main" id="{B4B79C6B-08AF-C170-2597-D4BC3A486221}"/>
                </a:ext>
              </a:extLst>
            </p:cNvPr>
            <p:cNvSpPr>
              <a:spLocks/>
            </p:cNvSpPr>
            <p:nvPr/>
          </p:nvSpPr>
          <p:spPr bwMode="auto">
            <a:xfrm>
              <a:off x="6313488" y="4189413"/>
              <a:ext cx="46038" cy="44450"/>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5" name="Freeform 175">
              <a:extLst>
                <a:ext uri="{FF2B5EF4-FFF2-40B4-BE49-F238E27FC236}">
                  <a16:creationId xmlns:a16="http://schemas.microsoft.com/office/drawing/2014/main" id="{E9D23D2A-F5B7-E743-8041-10C87FC7DF9D}"/>
                </a:ext>
              </a:extLst>
            </p:cNvPr>
            <p:cNvSpPr>
              <a:spLocks/>
            </p:cNvSpPr>
            <p:nvPr/>
          </p:nvSpPr>
          <p:spPr bwMode="auto">
            <a:xfrm>
              <a:off x="6508751" y="4189413"/>
              <a:ext cx="46038" cy="44450"/>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6"/>
                    <a:pt x="5" y="0"/>
                    <a:pt x="12"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86" name="Group 285">
            <a:extLst>
              <a:ext uri="{FF2B5EF4-FFF2-40B4-BE49-F238E27FC236}">
                <a16:creationId xmlns:a16="http://schemas.microsoft.com/office/drawing/2014/main" id="{13788EC0-7EB6-455C-086B-2C091EC2CB9B}"/>
              </a:ext>
            </a:extLst>
          </p:cNvPr>
          <p:cNvGrpSpPr/>
          <p:nvPr/>
        </p:nvGrpSpPr>
        <p:grpSpPr>
          <a:xfrm>
            <a:off x="4900974" y="4209522"/>
            <a:ext cx="229177" cy="181652"/>
            <a:chOff x="9169401" y="3311526"/>
            <a:chExt cx="344488" cy="273051"/>
          </a:xfrm>
        </p:grpSpPr>
        <p:sp>
          <p:nvSpPr>
            <p:cNvPr id="287" name="Freeform 150">
              <a:extLst>
                <a:ext uri="{FF2B5EF4-FFF2-40B4-BE49-F238E27FC236}">
                  <a16:creationId xmlns:a16="http://schemas.microsoft.com/office/drawing/2014/main" id="{8589E2A3-52A7-65F7-88F1-1CB04E956F9B}"/>
                </a:ext>
              </a:extLst>
            </p:cNvPr>
            <p:cNvSpPr>
              <a:spLocks/>
            </p:cNvSpPr>
            <p:nvPr/>
          </p:nvSpPr>
          <p:spPr bwMode="auto">
            <a:xfrm>
              <a:off x="9169401" y="3357564"/>
              <a:ext cx="187325" cy="227013"/>
            </a:xfrm>
            <a:custGeom>
              <a:avLst/>
              <a:gdLst>
                <a:gd name="T0" fmla="*/ 50 w 50"/>
                <a:gd name="T1" fmla="*/ 60 h 60"/>
                <a:gd name="T2" fmla="*/ 20 w 50"/>
                <a:gd name="T3" fmla="*/ 60 h 60"/>
                <a:gd name="T4" fmla="*/ 0 w 50"/>
                <a:gd name="T5" fmla="*/ 40 h 60"/>
                <a:gd name="T6" fmla="*/ 0 w 50"/>
                <a:gd name="T7" fmla="*/ 27 h 60"/>
                <a:gd name="T8" fmla="*/ 24 w 50"/>
                <a:gd name="T9" fmla="*/ 0 h 60"/>
                <a:gd name="T10" fmla="*/ 36 w 50"/>
                <a:gd name="T11" fmla="*/ 0 h 60"/>
                <a:gd name="T12" fmla="*/ 44 w 50"/>
                <a:gd name="T13" fmla="*/ 6 h 60"/>
                <a:gd name="T14" fmla="*/ 44 w 50"/>
                <a:gd name="T15" fmla="*/ 8 h 60"/>
                <a:gd name="T16" fmla="*/ 36 w 50"/>
                <a:gd name="T17" fmla="*/ 14 h 60"/>
                <a:gd name="T18" fmla="*/ 28 w 50"/>
                <a:gd name="T19" fmla="*/ 14 h 60"/>
                <a:gd name="T20" fmla="*/ 16 w 50"/>
                <a:gd name="T2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0">
                  <a:moveTo>
                    <a:pt x="50" y="60"/>
                  </a:moveTo>
                  <a:cubicBezTo>
                    <a:pt x="20" y="60"/>
                    <a:pt x="20" y="60"/>
                    <a:pt x="20" y="60"/>
                  </a:cubicBezTo>
                  <a:cubicBezTo>
                    <a:pt x="9" y="60"/>
                    <a:pt x="0" y="51"/>
                    <a:pt x="0" y="40"/>
                  </a:cubicBezTo>
                  <a:cubicBezTo>
                    <a:pt x="0" y="27"/>
                    <a:pt x="0" y="27"/>
                    <a:pt x="0" y="27"/>
                  </a:cubicBezTo>
                  <a:cubicBezTo>
                    <a:pt x="0" y="4"/>
                    <a:pt x="16" y="0"/>
                    <a:pt x="24" y="0"/>
                  </a:cubicBezTo>
                  <a:cubicBezTo>
                    <a:pt x="28" y="0"/>
                    <a:pt x="33" y="0"/>
                    <a:pt x="36" y="0"/>
                  </a:cubicBezTo>
                  <a:cubicBezTo>
                    <a:pt x="40" y="0"/>
                    <a:pt x="44" y="2"/>
                    <a:pt x="44" y="6"/>
                  </a:cubicBezTo>
                  <a:cubicBezTo>
                    <a:pt x="44" y="8"/>
                    <a:pt x="44" y="8"/>
                    <a:pt x="44" y="8"/>
                  </a:cubicBezTo>
                  <a:cubicBezTo>
                    <a:pt x="44" y="12"/>
                    <a:pt x="40" y="14"/>
                    <a:pt x="36" y="14"/>
                  </a:cubicBezTo>
                  <a:cubicBezTo>
                    <a:pt x="28" y="14"/>
                    <a:pt x="28" y="14"/>
                    <a:pt x="28" y="14"/>
                  </a:cubicBezTo>
                  <a:cubicBezTo>
                    <a:pt x="28" y="14"/>
                    <a:pt x="24" y="28"/>
                    <a:pt x="16" y="28"/>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8" name="Freeform 151">
              <a:extLst>
                <a:ext uri="{FF2B5EF4-FFF2-40B4-BE49-F238E27FC236}">
                  <a16:creationId xmlns:a16="http://schemas.microsoft.com/office/drawing/2014/main" id="{ED82B6E8-70B8-6E83-ECA8-FA4C91652BA3}"/>
                </a:ext>
              </a:extLst>
            </p:cNvPr>
            <p:cNvSpPr>
              <a:spLocks/>
            </p:cNvSpPr>
            <p:nvPr/>
          </p:nvSpPr>
          <p:spPr bwMode="auto">
            <a:xfrm>
              <a:off x="9318626" y="3494089"/>
              <a:ext cx="120650" cy="44450"/>
            </a:xfrm>
            <a:custGeom>
              <a:avLst/>
              <a:gdLst>
                <a:gd name="T0" fmla="*/ 0 w 32"/>
                <a:gd name="T1" fmla="*/ 0 h 12"/>
                <a:gd name="T2" fmla="*/ 26 w 32"/>
                <a:gd name="T3" fmla="*/ 0 h 12"/>
                <a:gd name="T4" fmla="*/ 32 w 32"/>
                <a:gd name="T5" fmla="*/ 6 h 12"/>
                <a:gd name="T6" fmla="*/ 26 w 32"/>
                <a:gd name="T7" fmla="*/ 12 h 12"/>
                <a:gd name="T8" fmla="*/ 10 w 32"/>
                <a:gd name="T9" fmla="*/ 12 h 12"/>
              </a:gdLst>
              <a:ahLst/>
              <a:cxnLst>
                <a:cxn ang="0">
                  <a:pos x="T0" y="T1"/>
                </a:cxn>
                <a:cxn ang="0">
                  <a:pos x="T2" y="T3"/>
                </a:cxn>
                <a:cxn ang="0">
                  <a:pos x="T4" y="T5"/>
                </a:cxn>
                <a:cxn ang="0">
                  <a:pos x="T6" y="T7"/>
                </a:cxn>
                <a:cxn ang="0">
                  <a:pos x="T8" y="T9"/>
                </a:cxn>
              </a:cxnLst>
              <a:rect l="0" t="0" r="r" b="b"/>
              <a:pathLst>
                <a:path w="32" h="12">
                  <a:moveTo>
                    <a:pt x="0" y="0"/>
                  </a:moveTo>
                  <a:cubicBezTo>
                    <a:pt x="26" y="0"/>
                    <a:pt x="26" y="0"/>
                    <a:pt x="26" y="0"/>
                  </a:cubicBezTo>
                  <a:cubicBezTo>
                    <a:pt x="29" y="0"/>
                    <a:pt x="32" y="3"/>
                    <a:pt x="32" y="6"/>
                  </a:cubicBezTo>
                  <a:cubicBezTo>
                    <a:pt x="32" y="9"/>
                    <a:pt x="29" y="12"/>
                    <a:pt x="26" y="12"/>
                  </a:cubicBezTo>
                  <a:cubicBezTo>
                    <a:pt x="10" y="12"/>
                    <a:pt x="10" y="12"/>
                    <a:pt x="10" y="12"/>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9" name="Freeform 152">
              <a:extLst>
                <a:ext uri="{FF2B5EF4-FFF2-40B4-BE49-F238E27FC236}">
                  <a16:creationId xmlns:a16="http://schemas.microsoft.com/office/drawing/2014/main" id="{7DD569C0-41D5-AADB-3BF3-8D737A0B49BA}"/>
                </a:ext>
              </a:extLst>
            </p:cNvPr>
            <p:cNvSpPr>
              <a:spLocks/>
            </p:cNvSpPr>
            <p:nvPr/>
          </p:nvSpPr>
          <p:spPr bwMode="auto">
            <a:xfrm>
              <a:off x="9318626" y="3538539"/>
              <a:ext cx="60325" cy="46038"/>
            </a:xfrm>
            <a:custGeom>
              <a:avLst/>
              <a:gdLst>
                <a:gd name="T0" fmla="*/ 0 w 16"/>
                <a:gd name="T1" fmla="*/ 0 h 12"/>
                <a:gd name="T2" fmla="*/ 10 w 16"/>
                <a:gd name="T3" fmla="*/ 0 h 12"/>
                <a:gd name="T4" fmla="*/ 16 w 16"/>
                <a:gd name="T5" fmla="*/ 6 h 12"/>
                <a:gd name="T6" fmla="*/ 10 w 16"/>
                <a:gd name="T7" fmla="*/ 12 h 12"/>
                <a:gd name="T8" fmla="*/ 4 w 16"/>
                <a:gd name="T9" fmla="*/ 12 h 12"/>
              </a:gdLst>
              <a:ahLst/>
              <a:cxnLst>
                <a:cxn ang="0">
                  <a:pos x="T0" y="T1"/>
                </a:cxn>
                <a:cxn ang="0">
                  <a:pos x="T2" y="T3"/>
                </a:cxn>
                <a:cxn ang="0">
                  <a:pos x="T4" y="T5"/>
                </a:cxn>
                <a:cxn ang="0">
                  <a:pos x="T6" y="T7"/>
                </a:cxn>
                <a:cxn ang="0">
                  <a:pos x="T8" y="T9"/>
                </a:cxn>
              </a:cxnLst>
              <a:rect l="0" t="0" r="r" b="b"/>
              <a:pathLst>
                <a:path w="16" h="12">
                  <a:moveTo>
                    <a:pt x="0" y="0"/>
                  </a:moveTo>
                  <a:cubicBezTo>
                    <a:pt x="10" y="0"/>
                    <a:pt x="10" y="0"/>
                    <a:pt x="10" y="0"/>
                  </a:cubicBezTo>
                  <a:cubicBezTo>
                    <a:pt x="13" y="0"/>
                    <a:pt x="16" y="3"/>
                    <a:pt x="16" y="6"/>
                  </a:cubicBezTo>
                  <a:cubicBezTo>
                    <a:pt x="16" y="9"/>
                    <a:pt x="13" y="12"/>
                    <a:pt x="10" y="12"/>
                  </a:cubicBezTo>
                  <a:cubicBezTo>
                    <a:pt x="4" y="12"/>
                    <a:pt x="4" y="12"/>
                    <a:pt x="4" y="12"/>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0" name="Line 153">
              <a:extLst>
                <a:ext uri="{FF2B5EF4-FFF2-40B4-BE49-F238E27FC236}">
                  <a16:creationId xmlns:a16="http://schemas.microsoft.com/office/drawing/2014/main" id="{73AD00BA-EFA5-46EA-3362-BC05F1DDEAA2}"/>
                </a:ext>
              </a:extLst>
            </p:cNvPr>
            <p:cNvSpPr>
              <a:spLocks noChangeShapeType="1"/>
            </p:cNvSpPr>
            <p:nvPr/>
          </p:nvSpPr>
          <p:spPr bwMode="auto">
            <a:xfrm flipH="1">
              <a:off x="9334501" y="3371851"/>
              <a:ext cx="179388"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1" name="Freeform 154">
              <a:extLst>
                <a:ext uri="{FF2B5EF4-FFF2-40B4-BE49-F238E27FC236}">
                  <a16:creationId xmlns:a16="http://schemas.microsoft.com/office/drawing/2014/main" id="{79EA6CD7-A0D9-F1BB-A7CB-DBE8E385090B}"/>
                </a:ext>
              </a:extLst>
            </p:cNvPr>
            <p:cNvSpPr>
              <a:spLocks/>
            </p:cNvSpPr>
            <p:nvPr/>
          </p:nvSpPr>
          <p:spPr bwMode="auto">
            <a:xfrm>
              <a:off x="9244013" y="3311526"/>
              <a:ext cx="269875" cy="182563"/>
            </a:xfrm>
            <a:custGeom>
              <a:avLst/>
              <a:gdLst>
                <a:gd name="T0" fmla="*/ 0 w 72"/>
                <a:gd name="T1" fmla="*/ 12 h 48"/>
                <a:gd name="T2" fmla="*/ 0 w 72"/>
                <a:gd name="T3" fmla="*/ 6 h 48"/>
                <a:gd name="T4" fmla="*/ 6 w 72"/>
                <a:gd name="T5" fmla="*/ 0 h 48"/>
                <a:gd name="T6" fmla="*/ 66 w 72"/>
                <a:gd name="T7" fmla="*/ 0 h 48"/>
                <a:gd name="T8" fmla="*/ 72 w 72"/>
                <a:gd name="T9" fmla="*/ 6 h 48"/>
                <a:gd name="T10" fmla="*/ 72 w 72"/>
                <a:gd name="T11" fmla="*/ 42 h 48"/>
                <a:gd name="T12" fmla="*/ 66 w 72"/>
                <a:gd name="T13" fmla="*/ 48 h 48"/>
                <a:gd name="T14" fmla="*/ 6 w 72"/>
                <a:gd name="T15" fmla="*/ 48 h 48"/>
                <a:gd name="T16" fmla="*/ 0 w 72"/>
                <a:gd name="T17" fmla="*/ 42 h 48"/>
                <a:gd name="T18" fmla="*/ 0 w 72"/>
                <a:gd name="T19"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0" y="12"/>
                  </a:moveTo>
                  <a:cubicBezTo>
                    <a:pt x="0" y="6"/>
                    <a:pt x="0" y="6"/>
                    <a:pt x="0" y="6"/>
                  </a:cubicBezTo>
                  <a:cubicBezTo>
                    <a:pt x="0" y="3"/>
                    <a:pt x="3" y="0"/>
                    <a:pt x="6" y="0"/>
                  </a:cubicBezTo>
                  <a:cubicBezTo>
                    <a:pt x="66" y="0"/>
                    <a:pt x="66" y="0"/>
                    <a:pt x="66" y="0"/>
                  </a:cubicBezTo>
                  <a:cubicBezTo>
                    <a:pt x="69" y="0"/>
                    <a:pt x="72" y="3"/>
                    <a:pt x="72" y="6"/>
                  </a:cubicBezTo>
                  <a:cubicBezTo>
                    <a:pt x="72" y="42"/>
                    <a:pt x="72" y="42"/>
                    <a:pt x="72" y="42"/>
                  </a:cubicBezTo>
                  <a:cubicBezTo>
                    <a:pt x="72" y="45"/>
                    <a:pt x="69" y="48"/>
                    <a:pt x="66" y="48"/>
                  </a:cubicBezTo>
                  <a:cubicBezTo>
                    <a:pt x="6" y="48"/>
                    <a:pt x="6" y="48"/>
                    <a:pt x="6" y="48"/>
                  </a:cubicBezTo>
                  <a:cubicBezTo>
                    <a:pt x="3" y="48"/>
                    <a:pt x="0" y="45"/>
                    <a:pt x="0" y="42"/>
                  </a:cubicBezTo>
                  <a:cubicBezTo>
                    <a:pt x="0" y="39"/>
                    <a:pt x="0" y="39"/>
                    <a:pt x="0" y="39"/>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2" name="Line 155">
              <a:extLst>
                <a:ext uri="{FF2B5EF4-FFF2-40B4-BE49-F238E27FC236}">
                  <a16:creationId xmlns:a16="http://schemas.microsoft.com/office/drawing/2014/main" id="{0A872669-123F-9460-44C1-7E47807EBF63}"/>
                </a:ext>
              </a:extLst>
            </p:cNvPr>
            <p:cNvSpPr>
              <a:spLocks noChangeShapeType="1"/>
            </p:cNvSpPr>
            <p:nvPr/>
          </p:nvSpPr>
          <p:spPr bwMode="auto">
            <a:xfrm flipH="1">
              <a:off x="9439276" y="3402014"/>
              <a:ext cx="44450"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93" name="Group 292">
            <a:extLst>
              <a:ext uri="{FF2B5EF4-FFF2-40B4-BE49-F238E27FC236}">
                <a16:creationId xmlns:a16="http://schemas.microsoft.com/office/drawing/2014/main" id="{F173FC95-88A3-B6BD-4085-ADF8AA301731}"/>
              </a:ext>
            </a:extLst>
          </p:cNvPr>
          <p:cNvGrpSpPr/>
          <p:nvPr/>
        </p:nvGrpSpPr>
        <p:grpSpPr>
          <a:xfrm>
            <a:off x="4920054" y="5330814"/>
            <a:ext cx="191016" cy="191897"/>
            <a:chOff x="9169401" y="2533651"/>
            <a:chExt cx="344487" cy="346075"/>
          </a:xfrm>
        </p:grpSpPr>
        <p:sp>
          <p:nvSpPr>
            <p:cNvPr id="294" name="Line 277">
              <a:extLst>
                <a:ext uri="{FF2B5EF4-FFF2-40B4-BE49-F238E27FC236}">
                  <a16:creationId xmlns:a16="http://schemas.microsoft.com/office/drawing/2014/main" id="{BA60D6C6-1B3E-3EC0-6C38-784BF6B7CADA}"/>
                </a:ext>
              </a:extLst>
            </p:cNvPr>
            <p:cNvSpPr>
              <a:spLocks noChangeShapeType="1"/>
            </p:cNvSpPr>
            <p:nvPr/>
          </p:nvSpPr>
          <p:spPr bwMode="auto">
            <a:xfrm>
              <a:off x="9169401" y="2879726"/>
              <a:ext cx="1492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5" name="Line 278">
              <a:extLst>
                <a:ext uri="{FF2B5EF4-FFF2-40B4-BE49-F238E27FC236}">
                  <a16:creationId xmlns:a16="http://schemas.microsoft.com/office/drawing/2014/main" id="{09FA30D5-42A3-DACE-E405-0BCA506BA8E3}"/>
                </a:ext>
              </a:extLst>
            </p:cNvPr>
            <p:cNvSpPr>
              <a:spLocks noChangeShapeType="1"/>
            </p:cNvSpPr>
            <p:nvPr/>
          </p:nvSpPr>
          <p:spPr bwMode="auto">
            <a:xfrm>
              <a:off x="9364663" y="2879726"/>
              <a:ext cx="1492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6" name="Line 279">
              <a:extLst>
                <a:ext uri="{FF2B5EF4-FFF2-40B4-BE49-F238E27FC236}">
                  <a16:creationId xmlns:a16="http://schemas.microsoft.com/office/drawing/2014/main" id="{2FC1B19C-DDAE-F27A-3317-9FDDE24681F5}"/>
                </a:ext>
              </a:extLst>
            </p:cNvPr>
            <p:cNvSpPr>
              <a:spLocks noChangeShapeType="1"/>
            </p:cNvSpPr>
            <p:nvPr/>
          </p:nvSpPr>
          <p:spPr bwMode="auto">
            <a:xfrm>
              <a:off x="9409113" y="2684463"/>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7" name="Line 280">
              <a:extLst>
                <a:ext uri="{FF2B5EF4-FFF2-40B4-BE49-F238E27FC236}">
                  <a16:creationId xmlns:a16="http://schemas.microsoft.com/office/drawing/2014/main" id="{AA56F733-19AF-76AE-FA7B-DA305681C401}"/>
                </a:ext>
              </a:extLst>
            </p:cNvPr>
            <p:cNvSpPr>
              <a:spLocks noChangeShapeType="1"/>
            </p:cNvSpPr>
            <p:nvPr/>
          </p:nvSpPr>
          <p:spPr bwMode="auto">
            <a:xfrm>
              <a:off x="9409113" y="2728913"/>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8" name="Line 281">
              <a:extLst>
                <a:ext uri="{FF2B5EF4-FFF2-40B4-BE49-F238E27FC236}">
                  <a16:creationId xmlns:a16="http://schemas.microsoft.com/office/drawing/2014/main" id="{3721E7C7-38BD-80A9-8D16-940FC6B4762E}"/>
                </a:ext>
              </a:extLst>
            </p:cNvPr>
            <p:cNvSpPr>
              <a:spLocks noChangeShapeType="1"/>
            </p:cNvSpPr>
            <p:nvPr/>
          </p:nvSpPr>
          <p:spPr bwMode="auto">
            <a:xfrm>
              <a:off x="9409113" y="2774951"/>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9" name="Line 282">
              <a:extLst>
                <a:ext uri="{FF2B5EF4-FFF2-40B4-BE49-F238E27FC236}">
                  <a16:creationId xmlns:a16="http://schemas.microsoft.com/office/drawing/2014/main" id="{2063AAAF-93AE-CCDE-4511-3083D3177640}"/>
                </a:ext>
              </a:extLst>
            </p:cNvPr>
            <p:cNvSpPr>
              <a:spLocks noChangeShapeType="1"/>
            </p:cNvSpPr>
            <p:nvPr/>
          </p:nvSpPr>
          <p:spPr bwMode="auto">
            <a:xfrm>
              <a:off x="9409113" y="2819401"/>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0" name="Line 283">
              <a:extLst>
                <a:ext uri="{FF2B5EF4-FFF2-40B4-BE49-F238E27FC236}">
                  <a16:creationId xmlns:a16="http://schemas.microsoft.com/office/drawing/2014/main" id="{DCB5CD43-3298-7D30-24CC-6DEC07F1A8F4}"/>
                </a:ext>
              </a:extLst>
            </p:cNvPr>
            <p:cNvSpPr>
              <a:spLocks noChangeShapeType="1"/>
            </p:cNvSpPr>
            <p:nvPr/>
          </p:nvSpPr>
          <p:spPr bwMode="auto">
            <a:xfrm>
              <a:off x="9213851" y="2684463"/>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1" name="Line 284">
              <a:extLst>
                <a:ext uri="{FF2B5EF4-FFF2-40B4-BE49-F238E27FC236}">
                  <a16:creationId xmlns:a16="http://schemas.microsoft.com/office/drawing/2014/main" id="{CE0F4B2C-8C1E-7CFD-E62F-106C9AF634B4}"/>
                </a:ext>
              </a:extLst>
            </p:cNvPr>
            <p:cNvSpPr>
              <a:spLocks noChangeShapeType="1"/>
            </p:cNvSpPr>
            <p:nvPr/>
          </p:nvSpPr>
          <p:spPr bwMode="auto">
            <a:xfrm>
              <a:off x="9213851" y="2728913"/>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2" name="Line 285">
              <a:extLst>
                <a:ext uri="{FF2B5EF4-FFF2-40B4-BE49-F238E27FC236}">
                  <a16:creationId xmlns:a16="http://schemas.microsoft.com/office/drawing/2014/main" id="{10285AE6-8237-DF23-A12D-49405CD284FB}"/>
                </a:ext>
              </a:extLst>
            </p:cNvPr>
            <p:cNvSpPr>
              <a:spLocks noChangeShapeType="1"/>
            </p:cNvSpPr>
            <p:nvPr/>
          </p:nvSpPr>
          <p:spPr bwMode="auto">
            <a:xfrm>
              <a:off x="9213851" y="2774951"/>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3" name="Line 286">
              <a:extLst>
                <a:ext uri="{FF2B5EF4-FFF2-40B4-BE49-F238E27FC236}">
                  <a16:creationId xmlns:a16="http://schemas.microsoft.com/office/drawing/2014/main" id="{40BB38BA-6492-73D5-FF30-2915BB12138B}"/>
                </a:ext>
              </a:extLst>
            </p:cNvPr>
            <p:cNvSpPr>
              <a:spLocks noChangeShapeType="1"/>
            </p:cNvSpPr>
            <p:nvPr/>
          </p:nvSpPr>
          <p:spPr bwMode="auto">
            <a:xfrm>
              <a:off x="9213851" y="2819401"/>
              <a:ext cx="6032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4" name="Rectangle 287">
              <a:extLst>
                <a:ext uri="{FF2B5EF4-FFF2-40B4-BE49-F238E27FC236}">
                  <a16:creationId xmlns:a16="http://schemas.microsoft.com/office/drawing/2014/main" id="{8FD61B1B-C394-CFBD-FFD1-0C3B40DFE309}"/>
                </a:ext>
              </a:extLst>
            </p:cNvPr>
            <p:cNvSpPr>
              <a:spLocks noChangeArrowheads="1"/>
            </p:cNvSpPr>
            <p:nvPr/>
          </p:nvSpPr>
          <p:spPr bwMode="auto">
            <a:xfrm>
              <a:off x="9183688" y="2638426"/>
              <a:ext cx="120650" cy="241300"/>
            </a:xfrm>
            <a:prstGeom prst="rect">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5" name="Rectangle 288">
              <a:extLst>
                <a:ext uri="{FF2B5EF4-FFF2-40B4-BE49-F238E27FC236}">
                  <a16:creationId xmlns:a16="http://schemas.microsoft.com/office/drawing/2014/main" id="{92797836-DCA2-DDBF-580E-BC40E3CA495F}"/>
                </a:ext>
              </a:extLst>
            </p:cNvPr>
            <p:cNvSpPr>
              <a:spLocks noChangeArrowheads="1"/>
            </p:cNvSpPr>
            <p:nvPr/>
          </p:nvSpPr>
          <p:spPr bwMode="auto">
            <a:xfrm>
              <a:off x="9378951" y="2638426"/>
              <a:ext cx="120650" cy="241300"/>
            </a:xfrm>
            <a:prstGeom prst="rect">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6" name="Rectangle 289">
              <a:extLst>
                <a:ext uri="{FF2B5EF4-FFF2-40B4-BE49-F238E27FC236}">
                  <a16:creationId xmlns:a16="http://schemas.microsoft.com/office/drawing/2014/main" id="{8F6A1E45-4F22-1FB9-65C6-4DBD18AD68F9}"/>
                </a:ext>
              </a:extLst>
            </p:cNvPr>
            <p:cNvSpPr>
              <a:spLocks noChangeArrowheads="1"/>
            </p:cNvSpPr>
            <p:nvPr/>
          </p:nvSpPr>
          <p:spPr bwMode="auto">
            <a:xfrm>
              <a:off x="9304338" y="2684463"/>
              <a:ext cx="74613" cy="44450"/>
            </a:xfrm>
            <a:prstGeom prst="rect">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7" name="Rectangle 290">
              <a:extLst>
                <a:ext uri="{FF2B5EF4-FFF2-40B4-BE49-F238E27FC236}">
                  <a16:creationId xmlns:a16="http://schemas.microsoft.com/office/drawing/2014/main" id="{478B3722-67CC-FC6D-3CA0-5CDFA56B4155}"/>
                </a:ext>
              </a:extLst>
            </p:cNvPr>
            <p:cNvSpPr>
              <a:spLocks noChangeArrowheads="1"/>
            </p:cNvSpPr>
            <p:nvPr/>
          </p:nvSpPr>
          <p:spPr bwMode="auto">
            <a:xfrm>
              <a:off x="9199563" y="2608263"/>
              <a:ext cx="88900" cy="30163"/>
            </a:xfrm>
            <a:prstGeom prst="rect">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8" name="Rectangle 291">
              <a:extLst>
                <a:ext uri="{FF2B5EF4-FFF2-40B4-BE49-F238E27FC236}">
                  <a16:creationId xmlns:a16="http://schemas.microsoft.com/office/drawing/2014/main" id="{E17BC084-62FE-D74D-BD78-4F62A4AF9CCB}"/>
                </a:ext>
              </a:extLst>
            </p:cNvPr>
            <p:cNvSpPr>
              <a:spLocks noChangeArrowheads="1"/>
            </p:cNvSpPr>
            <p:nvPr/>
          </p:nvSpPr>
          <p:spPr bwMode="auto">
            <a:xfrm>
              <a:off x="9394826" y="2608263"/>
              <a:ext cx="88900" cy="30163"/>
            </a:xfrm>
            <a:prstGeom prst="rect">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9" name="Freeform 292">
              <a:extLst>
                <a:ext uri="{FF2B5EF4-FFF2-40B4-BE49-F238E27FC236}">
                  <a16:creationId xmlns:a16="http://schemas.microsoft.com/office/drawing/2014/main" id="{0B7285AA-B172-9EBD-F0F2-DFDDE9DBAE27}"/>
                </a:ext>
              </a:extLst>
            </p:cNvPr>
            <p:cNvSpPr>
              <a:spLocks/>
            </p:cNvSpPr>
            <p:nvPr/>
          </p:nvSpPr>
          <p:spPr bwMode="auto">
            <a:xfrm>
              <a:off x="9199563" y="2533651"/>
              <a:ext cx="88900" cy="74613"/>
            </a:xfrm>
            <a:custGeom>
              <a:avLst/>
              <a:gdLst>
                <a:gd name="T0" fmla="*/ 0 w 56"/>
                <a:gd name="T1" fmla="*/ 47 h 47"/>
                <a:gd name="T2" fmla="*/ 28 w 56"/>
                <a:gd name="T3" fmla="*/ 0 h 47"/>
                <a:gd name="T4" fmla="*/ 56 w 56"/>
                <a:gd name="T5" fmla="*/ 47 h 47"/>
                <a:gd name="T6" fmla="*/ 0 w 56"/>
                <a:gd name="T7" fmla="*/ 47 h 47"/>
              </a:gdLst>
              <a:ahLst/>
              <a:cxnLst>
                <a:cxn ang="0">
                  <a:pos x="T0" y="T1"/>
                </a:cxn>
                <a:cxn ang="0">
                  <a:pos x="T2" y="T3"/>
                </a:cxn>
                <a:cxn ang="0">
                  <a:pos x="T4" y="T5"/>
                </a:cxn>
                <a:cxn ang="0">
                  <a:pos x="T6" y="T7"/>
                </a:cxn>
              </a:cxnLst>
              <a:rect l="0" t="0" r="r" b="b"/>
              <a:pathLst>
                <a:path w="56" h="47">
                  <a:moveTo>
                    <a:pt x="0" y="47"/>
                  </a:moveTo>
                  <a:lnTo>
                    <a:pt x="28" y="0"/>
                  </a:lnTo>
                  <a:lnTo>
                    <a:pt x="56" y="47"/>
                  </a:lnTo>
                  <a:lnTo>
                    <a:pt x="0" y="47"/>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0" name="Freeform 293">
              <a:extLst>
                <a:ext uri="{FF2B5EF4-FFF2-40B4-BE49-F238E27FC236}">
                  <a16:creationId xmlns:a16="http://schemas.microsoft.com/office/drawing/2014/main" id="{DFC0BA11-53D0-815B-0C6B-399EB9ED1ECC}"/>
                </a:ext>
              </a:extLst>
            </p:cNvPr>
            <p:cNvSpPr>
              <a:spLocks/>
            </p:cNvSpPr>
            <p:nvPr/>
          </p:nvSpPr>
          <p:spPr bwMode="auto">
            <a:xfrm>
              <a:off x="9394826" y="2533651"/>
              <a:ext cx="88900" cy="74613"/>
            </a:xfrm>
            <a:custGeom>
              <a:avLst/>
              <a:gdLst>
                <a:gd name="T0" fmla="*/ 0 w 56"/>
                <a:gd name="T1" fmla="*/ 47 h 47"/>
                <a:gd name="T2" fmla="*/ 28 w 56"/>
                <a:gd name="T3" fmla="*/ 0 h 47"/>
                <a:gd name="T4" fmla="*/ 56 w 56"/>
                <a:gd name="T5" fmla="*/ 47 h 47"/>
                <a:gd name="T6" fmla="*/ 0 w 56"/>
                <a:gd name="T7" fmla="*/ 47 h 47"/>
              </a:gdLst>
              <a:ahLst/>
              <a:cxnLst>
                <a:cxn ang="0">
                  <a:pos x="T0" y="T1"/>
                </a:cxn>
                <a:cxn ang="0">
                  <a:pos x="T2" y="T3"/>
                </a:cxn>
                <a:cxn ang="0">
                  <a:pos x="T4" y="T5"/>
                </a:cxn>
                <a:cxn ang="0">
                  <a:pos x="T6" y="T7"/>
                </a:cxn>
              </a:cxnLst>
              <a:rect l="0" t="0" r="r" b="b"/>
              <a:pathLst>
                <a:path w="56" h="47">
                  <a:moveTo>
                    <a:pt x="0" y="47"/>
                  </a:moveTo>
                  <a:lnTo>
                    <a:pt x="28" y="0"/>
                  </a:lnTo>
                  <a:lnTo>
                    <a:pt x="56" y="47"/>
                  </a:lnTo>
                  <a:lnTo>
                    <a:pt x="0" y="47"/>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3" name="Group 12">
            <a:extLst>
              <a:ext uri="{FF2B5EF4-FFF2-40B4-BE49-F238E27FC236}">
                <a16:creationId xmlns:a16="http://schemas.microsoft.com/office/drawing/2014/main" id="{577BA174-B4D8-7FCC-346B-611A6F6B52E8}"/>
              </a:ext>
            </a:extLst>
          </p:cNvPr>
          <p:cNvGrpSpPr/>
          <p:nvPr/>
        </p:nvGrpSpPr>
        <p:grpSpPr>
          <a:xfrm>
            <a:off x="2162902" y="4347755"/>
            <a:ext cx="983059" cy="983059"/>
            <a:chOff x="2008349" y="3652220"/>
            <a:chExt cx="1343471" cy="1343471"/>
          </a:xfrm>
        </p:grpSpPr>
        <p:grpSp>
          <p:nvGrpSpPr>
            <p:cNvPr id="12" name="Group 11">
              <a:extLst>
                <a:ext uri="{FF2B5EF4-FFF2-40B4-BE49-F238E27FC236}">
                  <a16:creationId xmlns:a16="http://schemas.microsoft.com/office/drawing/2014/main" id="{1DA53D2E-BB19-23E0-94F4-BA0AD94D23AF}"/>
                </a:ext>
              </a:extLst>
            </p:cNvPr>
            <p:cNvGrpSpPr/>
            <p:nvPr/>
          </p:nvGrpSpPr>
          <p:grpSpPr>
            <a:xfrm>
              <a:off x="2008349" y="3652220"/>
              <a:ext cx="1343471" cy="1343471"/>
              <a:chOff x="1531390" y="3652220"/>
              <a:chExt cx="1343471" cy="1343471"/>
            </a:xfrm>
          </p:grpSpPr>
          <p:sp>
            <p:nvSpPr>
              <p:cNvPr id="221" name="Oval 220">
                <a:extLst>
                  <a:ext uri="{FF2B5EF4-FFF2-40B4-BE49-F238E27FC236}">
                    <a16:creationId xmlns:a16="http://schemas.microsoft.com/office/drawing/2014/main" id="{1145461A-F4AD-117A-1E22-C756D969247A}"/>
                  </a:ext>
                </a:extLst>
              </p:cNvPr>
              <p:cNvSpPr/>
              <p:nvPr/>
            </p:nvSpPr>
            <p:spPr>
              <a:xfrm>
                <a:off x="1531390" y="3652220"/>
                <a:ext cx="1343471" cy="1343471"/>
              </a:xfrm>
              <a:prstGeom prst="ellipse">
                <a:avLst/>
              </a:prstGeom>
              <a:solidFill>
                <a:srgbClr val="476C93"/>
              </a:solidFill>
              <a:ln>
                <a:solidFill>
                  <a:srgbClr val="E3E9E9">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22" name="Oval 221">
                <a:extLst>
                  <a:ext uri="{FF2B5EF4-FFF2-40B4-BE49-F238E27FC236}">
                    <a16:creationId xmlns:a16="http://schemas.microsoft.com/office/drawing/2014/main" id="{EF4E8D77-26B7-7C16-F2FD-9BB39B8B045C}"/>
                  </a:ext>
                </a:extLst>
              </p:cNvPr>
              <p:cNvSpPr/>
              <p:nvPr/>
            </p:nvSpPr>
            <p:spPr>
              <a:xfrm>
                <a:off x="1727775" y="3848605"/>
                <a:ext cx="950700" cy="950700"/>
              </a:xfrm>
              <a:prstGeom prst="ellipse">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311" name="Group 310">
              <a:extLst>
                <a:ext uri="{FF2B5EF4-FFF2-40B4-BE49-F238E27FC236}">
                  <a16:creationId xmlns:a16="http://schemas.microsoft.com/office/drawing/2014/main" id="{E3475CCB-45B7-7746-14B8-6C1134010A70}"/>
                </a:ext>
              </a:extLst>
            </p:cNvPr>
            <p:cNvGrpSpPr/>
            <p:nvPr/>
          </p:nvGrpSpPr>
          <p:grpSpPr>
            <a:xfrm>
              <a:off x="2423848" y="4067718"/>
              <a:ext cx="512473" cy="512474"/>
              <a:chOff x="10876604" y="677069"/>
              <a:chExt cx="344487" cy="344488"/>
            </a:xfrm>
          </p:grpSpPr>
          <p:sp>
            <p:nvSpPr>
              <p:cNvPr id="312" name="Freeform 474">
                <a:extLst>
                  <a:ext uri="{FF2B5EF4-FFF2-40B4-BE49-F238E27FC236}">
                    <a16:creationId xmlns:a16="http://schemas.microsoft.com/office/drawing/2014/main" id="{F27460ED-CB84-B849-C4A7-C4F73499F7E4}"/>
                  </a:ext>
                </a:extLst>
              </p:cNvPr>
              <p:cNvSpPr>
                <a:spLocks/>
              </p:cNvSpPr>
              <p:nvPr/>
            </p:nvSpPr>
            <p:spPr bwMode="auto">
              <a:xfrm>
                <a:off x="10876604" y="677069"/>
                <a:ext cx="344487" cy="344488"/>
              </a:xfrm>
              <a:custGeom>
                <a:avLst/>
                <a:gdLst>
                  <a:gd name="T0" fmla="*/ 46 w 92"/>
                  <a:gd name="T1" fmla="*/ 92 h 92"/>
                  <a:gd name="T2" fmla="*/ 0 w 92"/>
                  <a:gd name="T3" fmla="*/ 46 h 92"/>
                  <a:gd name="T4" fmla="*/ 46 w 92"/>
                  <a:gd name="T5" fmla="*/ 0 h 92"/>
                  <a:gd name="T6" fmla="*/ 92 w 92"/>
                  <a:gd name="T7" fmla="*/ 46 h 92"/>
                </a:gdLst>
                <a:ahLst/>
                <a:cxnLst>
                  <a:cxn ang="0">
                    <a:pos x="T0" y="T1"/>
                  </a:cxn>
                  <a:cxn ang="0">
                    <a:pos x="T2" y="T3"/>
                  </a:cxn>
                  <a:cxn ang="0">
                    <a:pos x="T4" y="T5"/>
                  </a:cxn>
                  <a:cxn ang="0">
                    <a:pos x="T6" y="T7"/>
                  </a:cxn>
                </a:cxnLst>
                <a:rect l="0" t="0" r="r" b="b"/>
                <a:pathLst>
                  <a:path w="92" h="92">
                    <a:moveTo>
                      <a:pt x="46" y="92"/>
                    </a:moveTo>
                    <a:cubicBezTo>
                      <a:pt x="21" y="92"/>
                      <a:pt x="0" y="71"/>
                      <a:pt x="0" y="46"/>
                    </a:cubicBezTo>
                    <a:cubicBezTo>
                      <a:pt x="0" y="21"/>
                      <a:pt x="21" y="0"/>
                      <a:pt x="46" y="0"/>
                    </a:cubicBezTo>
                    <a:cubicBezTo>
                      <a:pt x="71" y="0"/>
                      <a:pt x="92" y="21"/>
                      <a:pt x="92" y="46"/>
                    </a:cubicBezTo>
                  </a:path>
                </a:pathLst>
              </a:custGeom>
              <a:noFill/>
              <a:ln w="15875" cap="rnd">
                <a:solidFill>
                  <a:srgbClr val="3E65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3" name="Freeform 475">
                <a:extLst>
                  <a:ext uri="{FF2B5EF4-FFF2-40B4-BE49-F238E27FC236}">
                    <a16:creationId xmlns:a16="http://schemas.microsoft.com/office/drawing/2014/main" id="{49269464-9A7E-C45A-44D0-E1148557A22D}"/>
                  </a:ext>
                </a:extLst>
              </p:cNvPr>
              <p:cNvSpPr>
                <a:spLocks/>
              </p:cNvSpPr>
              <p:nvPr/>
            </p:nvSpPr>
            <p:spPr bwMode="auto">
              <a:xfrm>
                <a:off x="11055991" y="856457"/>
                <a:ext cx="165100" cy="165100"/>
              </a:xfrm>
              <a:custGeom>
                <a:avLst/>
                <a:gdLst>
                  <a:gd name="T0" fmla="*/ 52 w 104"/>
                  <a:gd name="T1" fmla="*/ 0 h 104"/>
                  <a:gd name="T2" fmla="*/ 71 w 104"/>
                  <a:gd name="T3" fmla="*/ 38 h 104"/>
                  <a:gd name="T4" fmla="*/ 104 w 104"/>
                  <a:gd name="T5" fmla="*/ 38 h 104"/>
                  <a:gd name="T6" fmla="*/ 76 w 104"/>
                  <a:gd name="T7" fmla="*/ 62 h 104"/>
                  <a:gd name="T8" fmla="*/ 90 w 104"/>
                  <a:gd name="T9" fmla="*/ 104 h 104"/>
                  <a:gd name="T10" fmla="*/ 52 w 104"/>
                  <a:gd name="T11" fmla="*/ 78 h 104"/>
                  <a:gd name="T12" fmla="*/ 14 w 104"/>
                  <a:gd name="T13" fmla="*/ 104 h 104"/>
                  <a:gd name="T14" fmla="*/ 29 w 104"/>
                  <a:gd name="T15" fmla="*/ 62 h 104"/>
                  <a:gd name="T16" fmla="*/ 0 w 104"/>
                  <a:gd name="T17" fmla="*/ 38 h 104"/>
                  <a:gd name="T18" fmla="*/ 33 w 104"/>
                  <a:gd name="T19" fmla="*/ 38 h 104"/>
                  <a:gd name="T20" fmla="*/ 52 w 104"/>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4">
                    <a:moveTo>
                      <a:pt x="52" y="0"/>
                    </a:moveTo>
                    <a:lnTo>
                      <a:pt x="71" y="38"/>
                    </a:lnTo>
                    <a:lnTo>
                      <a:pt x="104" y="38"/>
                    </a:lnTo>
                    <a:lnTo>
                      <a:pt x="76" y="62"/>
                    </a:lnTo>
                    <a:lnTo>
                      <a:pt x="90" y="104"/>
                    </a:lnTo>
                    <a:lnTo>
                      <a:pt x="52" y="78"/>
                    </a:lnTo>
                    <a:lnTo>
                      <a:pt x="14" y="104"/>
                    </a:lnTo>
                    <a:lnTo>
                      <a:pt x="29" y="62"/>
                    </a:lnTo>
                    <a:lnTo>
                      <a:pt x="0" y="38"/>
                    </a:lnTo>
                    <a:lnTo>
                      <a:pt x="33" y="38"/>
                    </a:lnTo>
                    <a:lnTo>
                      <a:pt x="52" y="0"/>
                    </a:lnTo>
                    <a:close/>
                  </a:path>
                </a:pathLst>
              </a:custGeom>
              <a:noFill/>
              <a:ln w="15875" cap="flat">
                <a:solidFill>
                  <a:srgbClr val="3E65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4" name="Freeform 476">
                <a:extLst>
                  <a:ext uri="{FF2B5EF4-FFF2-40B4-BE49-F238E27FC236}">
                    <a16:creationId xmlns:a16="http://schemas.microsoft.com/office/drawing/2014/main" id="{0C8199E0-27EF-C2B9-C6FB-C1326D0EB054}"/>
                  </a:ext>
                </a:extLst>
              </p:cNvPr>
              <p:cNvSpPr>
                <a:spLocks/>
              </p:cNvSpPr>
              <p:nvPr/>
            </p:nvSpPr>
            <p:spPr bwMode="auto">
              <a:xfrm>
                <a:off x="10936929" y="683419"/>
                <a:ext cx="160337" cy="247650"/>
              </a:xfrm>
              <a:custGeom>
                <a:avLst/>
                <a:gdLst>
                  <a:gd name="T0" fmla="*/ 44 w 101"/>
                  <a:gd name="T1" fmla="*/ 156 h 156"/>
                  <a:gd name="T2" fmla="*/ 44 w 101"/>
                  <a:gd name="T3" fmla="*/ 133 h 156"/>
                  <a:gd name="T4" fmla="*/ 0 w 101"/>
                  <a:gd name="T5" fmla="*/ 95 h 156"/>
                  <a:gd name="T6" fmla="*/ 21 w 101"/>
                  <a:gd name="T7" fmla="*/ 62 h 156"/>
                  <a:gd name="T8" fmla="*/ 78 w 101"/>
                  <a:gd name="T9" fmla="*/ 62 h 156"/>
                  <a:gd name="T10" fmla="*/ 78 w 101"/>
                  <a:gd name="T11" fmla="*/ 33 h 156"/>
                  <a:gd name="T12" fmla="*/ 61 w 101"/>
                  <a:gd name="T13" fmla="*/ 24 h 156"/>
                  <a:gd name="T14" fmla="*/ 101 w 101"/>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56">
                    <a:moveTo>
                      <a:pt x="44" y="156"/>
                    </a:moveTo>
                    <a:lnTo>
                      <a:pt x="44" y="133"/>
                    </a:lnTo>
                    <a:lnTo>
                      <a:pt x="0" y="95"/>
                    </a:lnTo>
                    <a:lnTo>
                      <a:pt x="21" y="62"/>
                    </a:lnTo>
                    <a:lnTo>
                      <a:pt x="78" y="62"/>
                    </a:lnTo>
                    <a:lnTo>
                      <a:pt x="78" y="33"/>
                    </a:lnTo>
                    <a:lnTo>
                      <a:pt x="61" y="24"/>
                    </a:lnTo>
                    <a:lnTo>
                      <a:pt x="101" y="0"/>
                    </a:lnTo>
                  </a:path>
                </a:pathLst>
              </a:custGeom>
              <a:noFill/>
              <a:ln w="15875" cap="rnd">
                <a:solidFill>
                  <a:srgbClr val="3E65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5" name="Freeform 477">
                <a:extLst>
                  <a:ext uri="{FF2B5EF4-FFF2-40B4-BE49-F238E27FC236}">
                    <a16:creationId xmlns:a16="http://schemas.microsoft.com/office/drawing/2014/main" id="{D7793076-22A6-A453-6CE2-B80FC9BADCA1}"/>
                  </a:ext>
                </a:extLst>
              </p:cNvPr>
              <p:cNvSpPr>
                <a:spLocks/>
              </p:cNvSpPr>
              <p:nvPr/>
            </p:nvSpPr>
            <p:spPr bwMode="auto">
              <a:xfrm>
                <a:off x="11097266" y="732632"/>
                <a:ext cx="79375" cy="74613"/>
              </a:xfrm>
              <a:custGeom>
                <a:avLst/>
                <a:gdLst>
                  <a:gd name="T0" fmla="*/ 50 w 50"/>
                  <a:gd name="T1" fmla="*/ 0 h 47"/>
                  <a:gd name="T2" fmla="*/ 33 w 50"/>
                  <a:gd name="T3" fmla="*/ 31 h 47"/>
                  <a:gd name="T4" fmla="*/ 17 w 50"/>
                  <a:gd name="T5" fmla="*/ 31 h 47"/>
                  <a:gd name="T6" fmla="*/ 0 w 50"/>
                  <a:gd name="T7" fmla="*/ 47 h 47"/>
                </a:gdLst>
                <a:ahLst/>
                <a:cxnLst>
                  <a:cxn ang="0">
                    <a:pos x="T0" y="T1"/>
                  </a:cxn>
                  <a:cxn ang="0">
                    <a:pos x="T2" y="T3"/>
                  </a:cxn>
                  <a:cxn ang="0">
                    <a:pos x="T4" y="T5"/>
                  </a:cxn>
                  <a:cxn ang="0">
                    <a:pos x="T6" y="T7"/>
                  </a:cxn>
                </a:cxnLst>
                <a:rect l="0" t="0" r="r" b="b"/>
                <a:pathLst>
                  <a:path w="50" h="47">
                    <a:moveTo>
                      <a:pt x="50" y="0"/>
                    </a:moveTo>
                    <a:lnTo>
                      <a:pt x="33" y="31"/>
                    </a:lnTo>
                    <a:lnTo>
                      <a:pt x="17" y="31"/>
                    </a:lnTo>
                    <a:lnTo>
                      <a:pt x="0" y="47"/>
                    </a:lnTo>
                  </a:path>
                </a:pathLst>
              </a:custGeom>
              <a:noFill/>
              <a:ln w="15875" cap="rnd">
                <a:solidFill>
                  <a:srgbClr val="3E65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sp>
        <p:nvSpPr>
          <p:cNvPr id="5" name="Metin kutusu 4">
            <a:extLst>
              <a:ext uri="{FF2B5EF4-FFF2-40B4-BE49-F238E27FC236}">
                <a16:creationId xmlns:a16="http://schemas.microsoft.com/office/drawing/2014/main" id="{AFE0628C-CDC3-1077-DD8C-1DF6A69024FA}"/>
              </a:ext>
            </a:extLst>
          </p:cNvPr>
          <p:cNvSpPr txBox="1"/>
          <p:nvPr/>
        </p:nvSpPr>
        <p:spPr>
          <a:xfrm>
            <a:off x="5684387" y="1622649"/>
            <a:ext cx="4715435" cy="369332"/>
          </a:xfrm>
          <a:prstGeom prst="rect">
            <a:avLst/>
          </a:prstGeom>
          <a:noFill/>
        </p:spPr>
        <p:txBody>
          <a:bodyPr wrap="square" rtlCol="0">
            <a:spAutoFit/>
          </a:bodyPr>
          <a:lstStyle/>
          <a:p>
            <a:r>
              <a:rPr lang="tr-TR" dirty="0">
                <a:solidFill>
                  <a:schemeClr val="tx1">
                    <a:lumMod val="65000"/>
                    <a:lumOff val="35000"/>
                  </a:schemeClr>
                </a:solidFill>
              </a:rPr>
              <a:t>Görevlerin bitti veya bitmedi şeklinde takibi</a:t>
            </a:r>
          </a:p>
        </p:txBody>
      </p:sp>
      <p:sp>
        <p:nvSpPr>
          <p:cNvPr id="6" name="Metin kutusu 5">
            <a:extLst>
              <a:ext uri="{FF2B5EF4-FFF2-40B4-BE49-F238E27FC236}">
                <a16:creationId xmlns:a16="http://schemas.microsoft.com/office/drawing/2014/main" id="{F9143659-0284-1D1A-3ECA-CE24D44EAD98}"/>
              </a:ext>
            </a:extLst>
          </p:cNvPr>
          <p:cNvSpPr txBox="1"/>
          <p:nvPr/>
        </p:nvSpPr>
        <p:spPr>
          <a:xfrm>
            <a:off x="5688741" y="2597412"/>
            <a:ext cx="4715435" cy="369332"/>
          </a:xfrm>
          <a:prstGeom prst="rect">
            <a:avLst/>
          </a:prstGeom>
          <a:noFill/>
        </p:spPr>
        <p:txBody>
          <a:bodyPr wrap="square" rtlCol="0">
            <a:spAutoFit/>
          </a:bodyPr>
          <a:lstStyle/>
          <a:p>
            <a:r>
              <a:rPr lang="tr-TR" dirty="0">
                <a:solidFill>
                  <a:schemeClr val="tx1">
                    <a:lumMod val="65000"/>
                    <a:lumOff val="35000"/>
                  </a:schemeClr>
                </a:solidFill>
              </a:rPr>
              <a:t>Tutarlılık</a:t>
            </a:r>
          </a:p>
        </p:txBody>
      </p:sp>
      <p:sp>
        <p:nvSpPr>
          <p:cNvPr id="7" name="Metin kutusu 6">
            <a:extLst>
              <a:ext uri="{FF2B5EF4-FFF2-40B4-BE49-F238E27FC236}">
                <a16:creationId xmlns:a16="http://schemas.microsoft.com/office/drawing/2014/main" id="{D70F224D-A8DA-B1A8-E552-C26120E837A9}"/>
              </a:ext>
            </a:extLst>
          </p:cNvPr>
          <p:cNvSpPr txBox="1"/>
          <p:nvPr/>
        </p:nvSpPr>
        <p:spPr>
          <a:xfrm>
            <a:off x="5682403" y="3716620"/>
            <a:ext cx="5305316" cy="369332"/>
          </a:xfrm>
          <a:prstGeom prst="rect">
            <a:avLst/>
          </a:prstGeom>
          <a:noFill/>
        </p:spPr>
        <p:txBody>
          <a:bodyPr wrap="square" rtlCol="0">
            <a:spAutoFit/>
          </a:bodyPr>
          <a:lstStyle/>
          <a:p>
            <a:r>
              <a:rPr lang="tr-TR" dirty="0">
                <a:solidFill>
                  <a:schemeClr val="tx1">
                    <a:lumMod val="65000"/>
                    <a:lumOff val="35000"/>
                  </a:schemeClr>
                </a:solidFill>
              </a:rPr>
              <a:t>Görev sürelerinin ve maliyetlerin gerçekçi olması</a:t>
            </a:r>
          </a:p>
        </p:txBody>
      </p:sp>
      <p:sp>
        <p:nvSpPr>
          <p:cNvPr id="8" name="Metin kutusu 7">
            <a:extLst>
              <a:ext uri="{FF2B5EF4-FFF2-40B4-BE49-F238E27FC236}">
                <a16:creationId xmlns:a16="http://schemas.microsoft.com/office/drawing/2014/main" id="{FB74C9C3-F49C-F8EC-B5A3-1EA0E9C44C6E}"/>
              </a:ext>
            </a:extLst>
          </p:cNvPr>
          <p:cNvSpPr txBox="1"/>
          <p:nvPr/>
        </p:nvSpPr>
        <p:spPr>
          <a:xfrm>
            <a:off x="5601349" y="4834452"/>
            <a:ext cx="5305316" cy="369332"/>
          </a:xfrm>
          <a:prstGeom prst="rect">
            <a:avLst/>
          </a:prstGeom>
          <a:noFill/>
        </p:spPr>
        <p:txBody>
          <a:bodyPr wrap="square" rtlCol="0">
            <a:spAutoFit/>
          </a:bodyPr>
          <a:lstStyle/>
          <a:p>
            <a:r>
              <a:rPr lang="tr-TR" dirty="0">
                <a:solidFill>
                  <a:schemeClr val="tx1">
                    <a:lumMod val="65000"/>
                    <a:lumOff val="35000"/>
                  </a:schemeClr>
                </a:solidFill>
              </a:rPr>
              <a:t>Görev sürelerinin kısa tutulması</a:t>
            </a:r>
          </a:p>
        </p:txBody>
      </p:sp>
    </p:spTree>
    <p:extLst>
      <p:ext uri="{BB962C8B-B14F-4D97-AF65-F5344CB8AC3E}">
        <p14:creationId xmlns:p14="http://schemas.microsoft.com/office/powerpoint/2010/main" val="11505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15CA-AC3F-54A7-3C28-C4497FA5FC8A}"/>
              </a:ext>
            </a:extLst>
          </p:cNvPr>
          <p:cNvSpPr>
            <a:spLocks noGrp="1"/>
          </p:cNvSpPr>
          <p:nvPr>
            <p:ph type="title"/>
          </p:nvPr>
        </p:nvSpPr>
        <p:spPr/>
        <p:txBody>
          <a:bodyPr>
            <a:normAutofit fontScale="90000"/>
          </a:bodyPr>
          <a:lstStyle/>
          <a:p>
            <a:pPr marL="0" algn="l" rtl="0" eaLnBrk="1" latinLnBrk="0" hangingPunct="1">
              <a:spcBef>
                <a:spcPts val="0"/>
              </a:spcBef>
              <a:spcAft>
                <a:spcPts val="0"/>
              </a:spcAft>
            </a:pPr>
            <a:r>
              <a:rPr lang="tr-TR" sz="4400" kern="1200" dirty="0">
                <a:solidFill>
                  <a:srgbClr val="FFFFFF"/>
                </a:solidFill>
                <a:effectLst/>
                <a:latin typeface="Arial" panose="020B0604020202020204" pitchFamily="34" charset="0"/>
                <a:ea typeface="+mn-ea"/>
                <a:cs typeface="+mn-cs"/>
              </a:rPr>
              <a:t>Görevlerin tek bir kişinin yapılacağı seviyeye kadar bölünmesi</a:t>
            </a:r>
            <a:endParaRPr lang="tr-TR" dirty="0">
              <a:effectLst/>
            </a:endParaRPr>
          </a:p>
        </p:txBody>
      </p:sp>
      <p:pic>
        <p:nvPicPr>
          <p:cNvPr id="248" name="Picture Placeholder 247">
            <a:extLst>
              <a:ext uri="{FF2B5EF4-FFF2-40B4-BE49-F238E27FC236}">
                <a16:creationId xmlns:a16="http://schemas.microsoft.com/office/drawing/2014/main" id="{BD32B9C2-9C51-2924-B27F-5FF0460FD98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890" r="10890"/>
          <a:stretch/>
        </p:blipFill>
        <p:spPr>
          <a:xfrm>
            <a:off x="6351103" y="1836531"/>
            <a:ext cx="4269200" cy="3273610"/>
          </a:xfrm>
        </p:spPr>
      </p:pic>
      <p:sp>
        <p:nvSpPr>
          <p:cNvPr id="246" name="TextBox 245">
            <a:extLst>
              <a:ext uri="{FF2B5EF4-FFF2-40B4-BE49-F238E27FC236}">
                <a16:creationId xmlns:a16="http://schemas.microsoft.com/office/drawing/2014/main" id="{62E6D1C5-5A91-67EC-162B-B91286654196}"/>
              </a:ext>
            </a:extLst>
          </p:cNvPr>
          <p:cNvSpPr txBox="1"/>
          <p:nvPr/>
        </p:nvSpPr>
        <p:spPr>
          <a:xfrm>
            <a:off x="1045029" y="2932971"/>
            <a:ext cx="3235569" cy="181588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solidFill>
                  <a:srgbClr val="E3E9E9"/>
                </a:solidFill>
                <a:latin typeface="Segoe UI" panose="020B0502040204020203" pitchFamily="34" charset="0"/>
                <a:cs typeface="Segoe UI" panose="020B0502040204020203" pitchFamily="34" charset="0"/>
              </a:rPr>
              <a:t>Proje planındaki işlemler tek bir kişinin yapacağı görevlere kadar bölünmelidir. İki kişiye tek bir iş ataması durumunda işin kontrolü zorlaşır. Kimin işin ne kadarını yaptığını, kişisel performans ve işin zamanında bitmemesi durumunda sorumluluğun kimde olduğu belirsizleşir.</a:t>
            </a:r>
          </a:p>
        </p:txBody>
      </p:sp>
      <p:grpSp>
        <p:nvGrpSpPr>
          <p:cNvPr id="4" name="Group 3">
            <a:extLst>
              <a:ext uri="{FF2B5EF4-FFF2-40B4-BE49-F238E27FC236}">
                <a16:creationId xmlns:a16="http://schemas.microsoft.com/office/drawing/2014/main" id="{CB9FBDF8-7AF7-9002-0AFD-3C2D2AF628BB}"/>
              </a:ext>
            </a:extLst>
          </p:cNvPr>
          <p:cNvGrpSpPr/>
          <p:nvPr/>
        </p:nvGrpSpPr>
        <p:grpSpPr>
          <a:xfrm>
            <a:off x="1045029" y="2038483"/>
            <a:ext cx="472762" cy="472762"/>
            <a:chOff x="1045029" y="2028620"/>
            <a:chExt cx="472762" cy="472762"/>
          </a:xfrm>
        </p:grpSpPr>
        <p:sp>
          <p:nvSpPr>
            <p:cNvPr id="249" name="Oval 248">
              <a:extLst>
                <a:ext uri="{FF2B5EF4-FFF2-40B4-BE49-F238E27FC236}">
                  <a16:creationId xmlns:a16="http://schemas.microsoft.com/office/drawing/2014/main" id="{B80B65CA-C492-8D36-39E2-43CAB9205FCA}"/>
                </a:ext>
              </a:extLst>
            </p:cNvPr>
            <p:cNvSpPr/>
            <p:nvPr/>
          </p:nvSpPr>
          <p:spPr>
            <a:xfrm>
              <a:off x="1045029" y="2028620"/>
              <a:ext cx="472762" cy="472762"/>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250" name="Group 249">
              <a:extLst>
                <a:ext uri="{FF2B5EF4-FFF2-40B4-BE49-F238E27FC236}">
                  <a16:creationId xmlns:a16="http://schemas.microsoft.com/office/drawing/2014/main" id="{E179CED2-B30A-45AE-563F-6B09C27243CE}"/>
                </a:ext>
              </a:extLst>
            </p:cNvPr>
            <p:cNvGrpSpPr/>
            <p:nvPr/>
          </p:nvGrpSpPr>
          <p:grpSpPr>
            <a:xfrm>
              <a:off x="1183735" y="2167326"/>
              <a:ext cx="195351" cy="195351"/>
              <a:chOff x="4119563" y="2171701"/>
              <a:chExt cx="346075" cy="346075"/>
            </a:xfrm>
          </p:grpSpPr>
          <p:sp>
            <p:nvSpPr>
              <p:cNvPr id="251" name="Freeform 307">
                <a:extLst>
                  <a:ext uri="{FF2B5EF4-FFF2-40B4-BE49-F238E27FC236}">
                    <a16:creationId xmlns:a16="http://schemas.microsoft.com/office/drawing/2014/main" id="{C55E39F2-59BB-8DF4-7EE0-BFB84CAD75FE}"/>
                  </a:ext>
                </a:extLst>
              </p:cNvPr>
              <p:cNvSpPr>
                <a:spLocks/>
              </p:cNvSpPr>
              <p:nvPr/>
            </p:nvSpPr>
            <p:spPr bwMode="auto">
              <a:xfrm>
                <a:off x="4300538" y="2352676"/>
                <a:ext cx="165100" cy="165100"/>
              </a:xfrm>
              <a:custGeom>
                <a:avLst/>
                <a:gdLst>
                  <a:gd name="T0" fmla="*/ 33 w 104"/>
                  <a:gd name="T1" fmla="*/ 95 h 104"/>
                  <a:gd name="T2" fmla="*/ 0 w 104"/>
                  <a:gd name="T3" fmla="*/ 104 h 104"/>
                  <a:gd name="T4" fmla="*/ 9 w 104"/>
                  <a:gd name="T5" fmla="*/ 71 h 104"/>
                  <a:gd name="T6" fmla="*/ 80 w 104"/>
                  <a:gd name="T7" fmla="*/ 0 h 104"/>
                  <a:gd name="T8" fmla="*/ 104 w 104"/>
                  <a:gd name="T9" fmla="*/ 23 h 104"/>
                  <a:gd name="T10" fmla="*/ 33 w 104"/>
                  <a:gd name="T11" fmla="*/ 95 h 104"/>
                </a:gdLst>
                <a:ahLst/>
                <a:cxnLst>
                  <a:cxn ang="0">
                    <a:pos x="T0" y="T1"/>
                  </a:cxn>
                  <a:cxn ang="0">
                    <a:pos x="T2" y="T3"/>
                  </a:cxn>
                  <a:cxn ang="0">
                    <a:pos x="T4" y="T5"/>
                  </a:cxn>
                  <a:cxn ang="0">
                    <a:pos x="T6" y="T7"/>
                  </a:cxn>
                  <a:cxn ang="0">
                    <a:pos x="T8" y="T9"/>
                  </a:cxn>
                  <a:cxn ang="0">
                    <a:pos x="T10" y="T11"/>
                  </a:cxn>
                </a:cxnLst>
                <a:rect l="0" t="0" r="r" b="b"/>
                <a:pathLst>
                  <a:path w="104" h="104">
                    <a:moveTo>
                      <a:pt x="33" y="95"/>
                    </a:moveTo>
                    <a:lnTo>
                      <a:pt x="0" y="104"/>
                    </a:lnTo>
                    <a:lnTo>
                      <a:pt x="9" y="71"/>
                    </a:lnTo>
                    <a:lnTo>
                      <a:pt x="80" y="0"/>
                    </a:lnTo>
                    <a:lnTo>
                      <a:pt x="104" y="23"/>
                    </a:lnTo>
                    <a:lnTo>
                      <a:pt x="33" y="95"/>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2" name="Line 308">
                <a:extLst>
                  <a:ext uri="{FF2B5EF4-FFF2-40B4-BE49-F238E27FC236}">
                    <a16:creationId xmlns:a16="http://schemas.microsoft.com/office/drawing/2014/main" id="{CE0A9A88-C4EF-039B-C534-818516DAA480}"/>
                  </a:ext>
                </a:extLst>
              </p:cNvPr>
              <p:cNvSpPr>
                <a:spLocks noChangeShapeType="1"/>
              </p:cNvSpPr>
              <p:nvPr/>
            </p:nvSpPr>
            <p:spPr bwMode="auto">
              <a:xfrm>
                <a:off x="4398963" y="2382838"/>
                <a:ext cx="36513" cy="36513"/>
              </a:xfrm>
              <a:prstGeom prst="line">
                <a:avLst/>
              </a:prstGeom>
              <a:noFill/>
              <a:ln w="9525"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3" name="Line 309">
                <a:extLst>
                  <a:ext uri="{FF2B5EF4-FFF2-40B4-BE49-F238E27FC236}">
                    <a16:creationId xmlns:a16="http://schemas.microsoft.com/office/drawing/2014/main" id="{65B4C301-265F-31DB-0A84-2C8BD5649BB5}"/>
                  </a:ext>
                </a:extLst>
              </p:cNvPr>
              <p:cNvSpPr>
                <a:spLocks noChangeShapeType="1"/>
              </p:cNvSpPr>
              <p:nvPr/>
            </p:nvSpPr>
            <p:spPr bwMode="auto">
              <a:xfrm>
                <a:off x="4314825" y="2465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4" name="Line 310">
                <a:extLst>
                  <a:ext uri="{FF2B5EF4-FFF2-40B4-BE49-F238E27FC236}">
                    <a16:creationId xmlns:a16="http://schemas.microsoft.com/office/drawing/2014/main" id="{396A105E-9C0B-0BC1-F295-7EBA864FA6D4}"/>
                  </a:ext>
                </a:extLst>
              </p:cNvPr>
              <p:cNvSpPr>
                <a:spLocks noChangeShapeType="1"/>
              </p:cNvSpPr>
              <p:nvPr/>
            </p:nvSpPr>
            <p:spPr bwMode="auto">
              <a:xfrm>
                <a:off x="4248150" y="2322513"/>
                <a:ext cx="60325"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5" name="Line 311">
                <a:extLst>
                  <a:ext uri="{FF2B5EF4-FFF2-40B4-BE49-F238E27FC236}">
                    <a16:creationId xmlns:a16="http://schemas.microsoft.com/office/drawing/2014/main" id="{533D0153-A46D-2423-55C6-A1848B673609}"/>
                  </a:ext>
                </a:extLst>
              </p:cNvPr>
              <p:cNvSpPr>
                <a:spLocks noChangeShapeType="1"/>
              </p:cNvSpPr>
              <p:nvPr/>
            </p:nvSpPr>
            <p:spPr bwMode="auto">
              <a:xfrm>
                <a:off x="4248150" y="2382838"/>
                <a:ext cx="60325" cy="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6" name="Freeform 312">
                <a:extLst>
                  <a:ext uri="{FF2B5EF4-FFF2-40B4-BE49-F238E27FC236}">
                    <a16:creationId xmlns:a16="http://schemas.microsoft.com/office/drawing/2014/main" id="{71AF7E46-9FAD-C9BC-17A4-9DF54B3F6FD1}"/>
                  </a:ext>
                </a:extLst>
              </p:cNvPr>
              <p:cNvSpPr>
                <a:spLocks/>
              </p:cNvSpPr>
              <p:nvPr/>
            </p:nvSpPr>
            <p:spPr bwMode="auto">
              <a:xfrm>
                <a:off x="4165600" y="2292351"/>
                <a:ext cx="60325" cy="36513"/>
              </a:xfrm>
              <a:custGeom>
                <a:avLst/>
                <a:gdLst>
                  <a:gd name="T0" fmla="*/ 38 w 38"/>
                  <a:gd name="T1" fmla="*/ 0 h 23"/>
                  <a:gd name="T2" fmla="*/ 14 w 38"/>
                  <a:gd name="T3" fmla="*/ 23 h 23"/>
                  <a:gd name="T4" fmla="*/ 0 w 38"/>
                  <a:gd name="T5" fmla="*/ 9 h 23"/>
                </a:gdLst>
                <a:ahLst/>
                <a:cxnLst>
                  <a:cxn ang="0">
                    <a:pos x="T0" y="T1"/>
                  </a:cxn>
                  <a:cxn ang="0">
                    <a:pos x="T2" y="T3"/>
                  </a:cxn>
                  <a:cxn ang="0">
                    <a:pos x="T4" y="T5"/>
                  </a:cxn>
                </a:cxnLst>
                <a:rect l="0" t="0" r="r" b="b"/>
                <a:pathLst>
                  <a:path w="38" h="23">
                    <a:moveTo>
                      <a:pt x="38" y="0"/>
                    </a:moveTo>
                    <a:lnTo>
                      <a:pt x="14" y="23"/>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7" name="Freeform 313">
                <a:extLst>
                  <a:ext uri="{FF2B5EF4-FFF2-40B4-BE49-F238E27FC236}">
                    <a16:creationId xmlns:a16="http://schemas.microsoft.com/office/drawing/2014/main" id="{1D7DDB5C-6234-4EF2-FCAF-F267954E1CDB}"/>
                  </a:ext>
                </a:extLst>
              </p:cNvPr>
              <p:cNvSpPr>
                <a:spLocks/>
              </p:cNvSpPr>
              <p:nvPr/>
            </p:nvSpPr>
            <p:spPr bwMode="auto">
              <a:xfrm>
                <a:off x="4165600" y="2352676"/>
                <a:ext cx="60325" cy="36513"/>
              </a:xfrm>
              <a:custGeom>
                <a:avLst/>
                <a:gdLst>
                  <a:gd name="T0" fmla="*/ 38 w 38"/>
                  <a:gd name="T1" fmla="*/ 0 h 23"/>
                  <a:gd name="T2" fmla="*/ 14 w 38"/>
                  <a:gd name="T3" fmla="*/ 23 h 23"/>
                  <a:gd name="T4" fmla="*/ 0 w 38"/>
                  <a:gd name="T5" fmla="*/ 9 h 23"/>
                </a:gdLst>
                <a:ahLst/>
                <a:cxnLst>
                  <a:cxn ang="0">
                    <a:pos x="T0" y="T1"/>
                  </a:cxn>
                  <a:cxn ang="0">
                    <a:pos x="T2" y="T3"/>
                  </a:cxn>
                  <a:cxn ang="0">
                    <a:pos x="T4" y="T5"/>
                  </a:cxn>
                </a:cxnLst>
                <a:rect l="0" t="0" r="r" b="b"/>
                <a:pathLst>
                  <a:path w="38" h="23">
                    <a:moveTo>
                      <a:pt x="38" y="0"/>
                    </a:moveTo>
                    <a:lnTo>
                      <a:pt x="14" y="23"/>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8" name="Freeform 314">
                <a:extLst>
                  <a:ext uri="{FF2B5EF4-FFF2-40B4-BE49-F238E27FC236}">
                    <a16:creationId xmlns:a16="http://schemas.microsoft.com/office/drawing/2014/main" id="{A6CCF4AD-319B-50CC-8B9E-A64C86F99717}"/>
                  </a:ext>
                </a:extLst>
              </p:cNvPr>
              <p:cNvSpPr>
                <a:spLocks/>
              </p:cNvSpPr>
              <p:nvPr/>
            </p:nvSpPr>
            <p:spPr bwMode="auto">
              <a:xfrm>
                <a:off x="4119563" y="2171701"/>
                <a:ext cx="241300" cy="315913"/>
              </a:xfrm>
              <a:custGeom>
                <a:avLst/>
                <a:gdLst>
                  <a:gd name="T0" fmla="*/ 81 w 152"/>
                  <a:gd name="T1" fmla="*/ 199 h 199"/>
                  <a:gd name="T2" fmla="*/ 0 w 152"/>
                  <a:gd name="T3" fmla="*/ 199 h 199"/>
                  <a:gd name="T4" fmla="*/ 0 w 152"/>
                  <a:gd name="T5" fmla="*/ 0 h 199"/>
                  <a:gd name="T6" fmla="*/ 105 w 152"/>
                  <a:gd name="T7" fmla="*/ 0 h 199"/>
                  <a:gd name="T8" fmla="*/ 152 w 152"/>
                  <a:gd name="T9" fmla="*/ 47 h 199"/>
                  <a:gd name="T10" fmla="*/ 152 w 152"/>
                  <a:gd name="T11" fmla="*/ 118 h 199"/>
                </a:gdLst>
                <a:ahLst/>
                <a:cxnLst>
                  <a:cxn ang="0">
                    <a:pos x="T0" y="T1"/>
                  </a:cxn>
                  <a:cxn ang="0">
                    <a:pos x="T2" y="T3"/>
                  </a:cxn>
                  <a:cxn ang="0">
                    <a:pos x="T4" y="T5"/>
                  </a:cxn>
                  <a:cxn ang="0">
                    <a:pos x="T6" y="T7"/>
                  </a:cxn>
                  <a:cxn ang="0">
                    <a:pos x="T8" y="T9"/>
                  </a:cxn>
                  <a:cxn ang="0">
                    <a:pos x="T10" y="T11"/>
                  </a:cxn>
                </a:cxnLst>
                <a:rect l="0" t="0" r="r" b="b"/>
                <a:pathLst>
                  <a:path w="152" h="199">
                    <a:moveTo>
                      <a:pt x="81" y="199"/>
                    </a:moveTo>
                    <a:lnTo>
                      <a:pt x="0" y="199"/>
                    </a:lnTo>
                    <a:lnTo>
                      <a:pt x="0" y="0"/>
                    </a:lnTo>
                    <a:lnTo>
                      <a:pt x="105" y="0"/>
                    </a:lnTo>
                    <a:lnTo>
                      <a:pt x="152" y="47"/>
                    </a:lnTo>
                    <a:lnTo>
                      <a:pt x="152" y="118"/>
                    </a:ln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9" name="Freeform 315">
                <a:extLst>
                  <a:ext uri="{FF2B5EF4-FFF2-40B4-BE49-F238E27FC236}">
                    <a16:creationId xmlns:a16="http://schemas.microsoft.com/office/drawing/2014/main" id="{7817CD4C-4E0E-7D8A-C5C0-BA5860FDA938}"/>
                  </a:ext>
                </a:extLst>
              </p:cNvPr>
              <p:cNvSpPr>
                <a:spLocks/>
              </p:cNvSpPr>
              <p:nvPr/>
            </p:nvSpPr>
            <p:spPr bwMode="auto">
              <a:xfrm>
                <a:off x="4286250" y="2171701"/>
                <a:ext cx="74613" cy="74613"/>
              </a:xfrm>
              <a:custGeom>
                <a:avLst/>
                <a:gdLst>
                  <a:gd name="T0" fmla="*/ 0 w 47"/>
                  <a:gd name="T1" fmla="*/ 0 h 47"/>
                  <a:gd name="T2" fmla="*/ 0 w 47"/>
                  <a:gd name="T3" fmla="*/ 47 h 47"/>
                  <a:gd name="T4" fmla="*/ 47 w 47"/>
                  <a:gd name="T5" fmla="*/ 47 h 47"/>
                </a:gdLst>
                <a:ahLst/>
                <a:cxnLst>
                  <a:cxn ang="0">
                    <a:pos x="T0" y="T1"/>
                  </a:cxn>
                  <a:cxn ang="0">
                    <a:pos x="T2" y="T3"/>
                  </a:cxn>
                  <a:cxn ang="0">
                    <a:pos x="T4" y="T5"/>
                  </a:cxn>
                </a:cxnLst>
                <a:rect l="0" t="0" r="r" b="b"/>
                <a:pathLst>
                  <a:path w="47" h="47">
                    <a:moveTo>
                      <a:pt x="0" y="0"/>
                    </a:moveTo>
                    <a:lnTo>
                      <a:pt x="0" y="47"/>
                    </a:lnTo>
                    <a:lnTo>
                      <a:pt x="47" y="47"/>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cxnSp>
        <p:nvCxnSpPr>
          <p:cNvPr id="262" name="Straight Connector 261">
            <a:extLst>
              <a:ext uri="{FF2B5EF4-FFF2-40B4-BE49-F238E27FC236}">
                <a16:creationId xmlns:a16="http://schemas.microsoft.com/office/drawing/2014/main" id="{CAD77304-E34E-650E-6D1B-AC07D3154730}"/>
              </a:ext>
            </a:extLst>
          </p:cNvPr>
          <p:cNvCxnSpPr>
            <a:cxnSpLocks/>
          </p:cNvCxnSpPr>
          <p:nvPr/>
        </p:nvCxnSpPr>
        <p:spPr>
          <a:xfrm>
            <a:off x="1045029" y="5530705"/>
            <a:ext cx="2823586" cy="0"/>
          </a:xfrm>
          <a:prstGeom prst="line">
            <a:avLst/>
          </a:prstGeom>
          <a:ln>
            <a:gradFill>
              <a:gsLst>
                <a:gs pos="0">
                  <a:srgbClr val="E3E9E9"/>
                </a:gs>
                <a:gs pos="90000">
                  <a:srgbClr val="3E658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62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BD27F58E-E449-CF51-F553-039D1884EC2B}"/>
              </a:ext>
            </a:extLst>
          </p:cNvPr>
          <p:cNvSpPr/>
          <p:nvPr/>
        </p:nvSpPr>
        <p:spPr>
          <a:xfrm>
            <a:off x="2463500" y="2601993"/>
            <a:ext cx="1517368" cy="3013500"/>
          </a:xfrm>
          <a:custGeom>
            <a:avLst/>
            <a:gdLst>
              <a:gd name="connsiteX0" fmla="*/ 0 w 990243"/>
              <a:gd name="connsiteY0" fmla="*/ 0 h 2991985"/>
              <a:gd name="connsiteX1" fmla="*/ 990243 w 990243"/>
              <a:gd name="connsiteY1" fmla="*/ 0 h 2991985"/>
              <a:gd name="connsiteX2" fmla="*/ 990243 w 990243"/>
              <a:gd name="connsiteY2" fmla="*/ 2991985 h 2991985"/>
              <a:gd name="connsiteX3" fmla="*/ 0 w 990243"/>
              <a:gd name="connsiteY3" fmla="*/ 2991985 h 2991985"/>
              <a:gd name="connsiteX4" fmla="*/ 0 w 990243"/>
              <a:gd name="connsiteY4" fmla="*/ 0 h 2991985"/>
              <a:gd name="connsiteX0" fmla="*/ 527125 w 1517368"/>
              <a:gd name="connsiteY0" fmla="*/ 0 h 3013500"/>
              <a:gd name="connsiteX1" fmla="*/ 1517368 w 1517368"/>
              <a:gd name="connsiteY1" fmla="*/ 0 h 3013500"/>
              <a:gd name="connsiteX2" fmla="*/ 1517368 w 1517368"/>
              <a:gd name="connsiteY2" fmla="*/ 2991985 h 3013500"/>
              <a:gd name="connsiteX3" fmla="*/ 0 w 1517368"/>
              <a:gd name="connsiteY3" fmla="*/ 3013500 h 3013500"/>
              <a:gd name="connsiteX4" fmla="*/ 527125 w 1517368"/>
              <a:gd name="connsiteY4" fmla="*/ 0 h 301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68" h="3013500">
                <a:moveTo>
                  <a:pt x="527125" y="0"/>
                </a:moveTo>
                <a:lnTo>
                  <a:pt x="1517368" y="0"/>
                </a:lnTo>
                <a:lnTo>
                  <a:pt x="1517368" y="2991985"/>
                </a:lnTo>
                <a:lnTo>
                  <a:pt x="0" y="3013500"/>
                </a:lnTo>
                <a:lnTo>
                  <a:pt x="527125" y="0"/>
                </a:lnTo>
                <a:close/>
              </a:path>
            </a:pathLst>
          </a:cu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30" name="Rectangle 1029">
            <a:extLst>
              <a:ext uri="{FF2B5EF4-FFF2-40B4-BE49-F238E27FC236}">
                <a16:creationId xmlns:a16="http://schemas.microsoft.com/office/drawing/2014/main" id="{F663E506-89B5-444C-6E52-044EFA2A0338}"/>
              </a:ext>
            </a:extLst>
          </p:cNvPr>
          <p:cNvSpPr/>
          <p:nvPr/>
        </p:nvSpPr>
        <p:spPr>
          <a:xfrm>
            <a:off x="8035962" y="0"/>
            <a:ext cx="4156038" cy="4690334"/>
          </a:xfrm>
          <a:prstGeom prst="rect">
            <a:avLst/>
          </a:prstGeom>
          <a:solidFill>
            <a:srgbClr val="E3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31" name="Rectangle: Top Corners Rounded 1030">
            <a:extLst>
              <a:ext uri="{FF2B5EF4-FFF2-40B4-BE49-F238E27FC236}">
                <a16:creationId xmlns:a16="http://schemas.microsoft.com/office/drawing/2014/main" id="{6DD0303F-37DF-6FE2-F4EE-91F98393879B}"/>
              </a:ext>
            </a:extLst>
          </p:cNvPr>
          <p:cNvSpPr/>
          <p:nvPr/>
        </p:nvSpPr>
        <p:spPr>
          <a:xfrm>
            <a:off x="3057225" y="1748417"/>
            <a:ext cx="8296433" cy="1503181"/>
          </a:xfrm>
          <a:prstGeom prst="round2SameRect">
            <a:avLst/>
          </a:prstGeom>
          <a:solidFill>
            <a:srgbClr val="445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Title 14">
            <a:extLst>
              <a:ext uri="{FF2B5EF4-FFF2-40B4-BE49-F238E27FC236}">
                <a16:creationId xmlns:a16="http://schemas.microsoft.com/office/drawing/2014/main" id="{13DCD618-3457-DBE5-4169-DB7BC9CF16C4}"/>
              </a:ext>
            </a:extLst>
          </p:cNvPr>
          <p:cNvSpPr>
            <a:spLocks noGrp="1"/>
          </p:cNvSpPr>
          <p:nvPr>
            <p:ph type="title"/>
          </p:nvPr>
        </p:nvSpPr>
        <p:spPr>
          <a:xfrm>
            <a:off x="838200" y="365126"/>
            <a:ext cx="7197762" cy="1119188"/>
          </a:xfrm>
        </p:spPr>
        <p:txBody>
          <a:bodyPr>
            <a:normAutofit fontScale="90000"/>
          </a:bodyPr>
          <a:lstStyle/>
          <a:p>
            <a:pPr algn="ctr"/>
            <a:r>
              <a:rPr lang="en-US" dirty="0" err="1"/>
              <a:t>Planın</a:t>
            </a:r>
            <a:r>
              <a:rPr lang="en-US" dirty="0"/>
              <a:t> </a:t>
            </a:r>
            <a:r>
              <a:rPr lang="en-US" dirty="0" err="1"/>
              <a:t>bütünüyle</a:t>
            </a:r>
            <a:r>
              <a:rPr lang="en-US" dirty="0"/>
              <a:t> </a:t>
            </a:r>
            <a:r>
              <a:rPr lang="en-US" dirty="0" err="1"/>
              <a:t>ilgili</a:t>
            </a:r>
            <a:r>
              <a:rPr lang="en-US" dirty="0"/>
              <a:t> </a:t>
            </a:r>
            <a:r>
              <a:rPr lang="en-US" dirty="0" err="1"/>
              <a:t>kalite</a:t>
            </a:r>
            <a:br>
              <a:rPr lang="tr-TR" dirty="0"/>
            </a:br>
            <a:r>
              <a:rPr lang="en-US" dirty="0" err="1"/>
              <a:t>faktörü</a:t>
            </a:r>
            <a:endParaRPr lang="en-US" dirty="0"/>
          </a:p>
        </p:txBody>
      </p:sp>
      <p:grpSp>
        <p:nvGrpSpPr>
          <p:cNvPr id="333" name="Group 332">
            <a:extLst>
              <a:ext uri="{FF2B5EF4-FFF2-40B4-BE49-F238E27FC236}">
                <a16:creationId xmlns:a16="http://schemas.microsoft.com/office/drawing/2014/main" id="{7342AD01-8B2C-A60E-F378-5BD3B64B5D74}"/>
              </a:ext>
            </a:extLst>
          </p:cNvPr>
          <p:cNvGrpSpPr/>
          <p:nvPr/>
        </p:nvGrpSpPr>
        <p:grpSpPr>
          <a:xfrm>
            <a:off x="59780" y="1493458"/>
            <a:ext cx="3216534" cy="4069665"/>
            <a:chOff x="1425773" y="3037438"/>
            <a:chExt cx="2235430" cy="2773108"/>
          </a:xfrm>
        </p:grpSpPr>
        <p:grpSp>
          <p:nvGrpSpPr>
            <p:cNvPr id="1035" name="Graphic 1032">
              <a:extLst>
                <a:ext uri="{FF2B5EF4-FFF2-40B4-BE49-F238E27FC236}">
                  <a16:creationId xmlns:a16="http://schemas.microsoft.com/office/drawing/2014/main" id="{54E915BB-0BF7-F63B-E704-DA72371C24F6}"/>
                </a:ext>
              </a:extLst>
            </p:cNvPr>
            <p:cNvGrpSpPr/>
            <p:nvPr/>
          </p:nvGrpSpPr>
          <p:grpSpPr>
            <a:xfrm>
              <a:off x="1921549" y="3037438"/>
              <a:ext cx="1739654" cy="2773108"/>
              <a:chOff x="1921549" y="3037438"/>
              <a:chExt cx="1739654" cy="2773108"/>
            </a:xfrm>
          </p:grpSpPr>
          <p:sp>
            <p:nvSpPr>
              <p:cNvPr id="1036" name="Freeform: Shape 1035">
                <a:extLst>
                  <a:ext uri="{FF2B5EF4-FFF2-40B4-BE49-F238E27FC236}">
                    <a16:creationId xmlns:a16="http://schemas.microsoft.com/office/drawing/2014/main" id="{733FB6A0-8F3F-432D-E34B-A93BE456BCC0}"/>
                  </a:ext>
                </a:extLst>
              </p:cNvPr>
              <p:cNvSpPr/>
              <p:nvPr/>
            </p:nvSpPr>
            <p:spPr>
              <a:xfrm>
                <a:off x="1921549" y="4044040"/>
                <a:ext cx="109823" cy="409098"/>
              </a:xfrm>
              <a:custGeom>
                <a:avLst/>
                <a:gdLst>
                  <a:gd name="connsiteX0" fmla="*/ 109823 w 109823"/>
                  <a:gd name="connsiteY0" fmla="*/ 403574 h 409098"/>
                  <a:gd name="connsiteX1" fmla="*/ 81629 w 109823"/>
                  <a:gd name="connsiteY1" fmla="*/ 409099 h 409098"/>
                  <a:gd name="connsiteX2" fmla="*/ 0 w 109823"/>
                  <a:gd name="connsiteY2" fmla="*/ 5524 h 409098"/>
                  <a:gd name="connsiteX3" fmla="*/ 28194 w 109823"/>
                  <a:gd name="connsiteY3" fmla="*/ 0 h 409098"/>
                  <a:gd name="connsiteX4" fmla="*/ 109823 w 109823"/>
                  <a:gd name="connsiteY4" fmla="*/ 403574 h 40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23" h="409098">
                    <a:moveTo>
                      <a:pt x="109823" y="403574"/>
                    </a:moveTo>
                    <a:lnTo>
                      <a:pt x="81629" y="409099"/>
                    </a:lnTo>
                    <a:lnTo>
                      <a:pt x="0" y="5524"/>
                    </a:lnTo>
                    <a:lnTo>
                      <a:pt x="28194" y="0"/>
                    </a:lnTo>
                    <a:lnTo>
                      <a:pt x="109823" y="403574"/>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7" name="Freeform: Shape 1036">
                <a:extLst>
                  <a:ext uri="{FF2B5EF4-FFF2-40B4-BE49-F238E27FC236}">
                    <a16:creationId xmlns:a16="http://schemas.microsoft.com/office/drawing/2014/main" id="{DC4A46E7-DAFF-985F-5A2E-9209CE42F9F2}"/>
                  </a:ext>
                </a:extLst>
              </p:cNvPr>
              <p:cNvSpPr/>
              <p:nvPr/>
            </p:nvSpPr>
            <p:spPr>
              <a:xfrm>
                <a:off x="2001464" y="4439614"/>
                <a:ext cx="536257" cy="19145"/>
              </a:xfrm>
              <a:custGeom>
                <a:avLst/>
                <a:gdLst>
                  <a:gd name="connsiteX0" fmla="*/ 0 w 536257"/>
                  <a:gd name="connsiteY0" fmla="*/ 0 h 19145"/>
                  <a:gd name="connsiteX1" fmla="*/ 536258 w 536257"/>
                  <a:gd name="connsiteY1" fmla="*/ 0 h 19145"/>
                  <a:gd name="connsiteX2" fmla="*/ 536258 w 536257"/>
                  <a:gd name="connsiteY2" fmla="*/ 19145 h 19145"/>
                  <a:gd name="connsiteX3" fmla="*/ 0 w 536257"/>
                  <a:gd name="connsiteY3" fmla="*/ 19145 h 19145"/>
                </a:gdLst>
                <a:ahLst/>
                <a:cxnLst>
                  <a:cxn ang="0">
                    <a:pos x="connsiteX0" y="connsiteY0"/>
                  </a:cxn>
                  <a:cxn ang="0">
                    <a:pos x="connsiteX1" y="connsiteY1"/>
                  </a:cxn>
                  <a:cxn ang="0">
                    <a:pos x="connsiteX2" y="connsiteY2"/>
                  </a:cxn>
                  <a:cxn ang="0">
                    <a:pos x="connsiteX3" y="connsiteY3"/>
                  </a:cxn>
                </a:cxnLst>
                <a:rect l="l" t="t" r="r" b="b"/>
                <a:pathLst>
                  <a:path w="536257" h="19145">
                    <a:moveTo>
                      <a:pt x="0" y="0"/>
                    </a:moveTo>
                    <a:lnTo>
                      <a:pt x="536258" y="0"/>
                    </a:lnTo>
                    <a:lnTo>
                      <a:pt x="536258" y="19145"/>
                    </a:lnTo>
                    <a:lnTo>
                      <a:pt x="0" y="19145"/>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8" name="Freeform: Shape 1037">
                <a:extLst>
                  <a:ext uri="{FF2B5EF4-FFF2-40B4-BE49-F238E27FC236}">
                    <a16:creationId xmlns:a16="http://schemas.microsoft.com/office/drawing/2014/main" id="{F2B0FB2C-0736-2303-B047-3508F2269CD9}"/>
                  </a:ext>
                </a:extLst>
              </p:cNvPr>
              <p:cNvSpPr/>
              <p:nvPr/>
            </p:nvSpPr>
            <p:spPr>
              <a:xfrm>
                <a:off x="2686121" y="5444977"/>
                <a:ext cx="828579" cy="40481"/>
              </a:xfrm>
              <a:custGeom>
                <a:avLst/>
                <a:gdLst>
                  <a:gd name="connsiteX0" fmla="*/ 0 w 828579"/>
                  <a:gd name="connsiteY0" fmla="*/ 0 h 40481"/>
                  <a:gd name="connsiteX1" fmla="*/ 828580 w 828579"/>
                  <a:gd name="connsiteY1" fmla="*/ 0 h 40481"/>
                  <a:gd name="connsiteX2" fmla="*/ 828580 w 828579"/>
                  <a:gd name="connsiteY2" fmla="*/ 40481 h 40481"/>
                  <a:gd name="connsiteX3" fmla="*/ 0 w 828579"/>
                  <a:gd name="connsiteY3" fmla="*/ 40481 h 40481"/>
                </a:gdLst>
                <a:ahLst/>
                <a:cxnLst>
                  <a:cxn ang="0">
                    <a:pos x="connsiteX0" y="connsiteY0"/>
                  </a:cxn>
                  <a:cxn ang="0">
                    <a:pos x="connsiteX1" y="connsiteY1"/>
                  </a:cxn>
                  <a:cxn ang="0">
                    <a:pos x="connsiteX2" y="connsiteY2"/>
                  </a:cxn>
                  <a:cxn ang="0">
                    <a:pos x="connsiteX3" y="connsiteY3"/>
                  </a:cxn>
                </a:cxnLst>
                <a:rect l="l" t="t" r="r" b="b"/>
                <a:pathLst>
                  <a:path w="828579" h="40481">
                    <a:moveTo>
                      <a:pt x="0" y="0"/>
                    </a:moveTo>
                    <a:lnTo>
                      <a:pt x="828580" y="0"/>
                    </a:lnTo>
                    <a:lnTo>
                      <a:pt x="828580" y="40481"/>
                    </a:lnTo>
                    <a:lnTo>
                      <a:pt x="0" y="40481"/>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9" name="Freeform: Shape 1038">
                <a:extLst>
                  <a:ext uri="{FF2B5EF4-FFF2-40B4-BE49-F238E27FC236}">
                    <a16:creationId xmlns:a16="http://schemas.microsoft.com/office/drawing/2014/main" id="{8EC1C0F2-D763-83EA-6905-E43D2D3EC97F}"/>
                  </a:ext>
                </a:extLst>
              </p:cNvPr>
              <p:cNvSpPr/>
              <p:nvPr/>
            </p:nvSpPr>
            <p:spPr>
              <a:xfrm>
                <a:off x="2640496" y="4075336"/>
                <a:ext cx="1013899" cy="1735210"/>
              </a:xfrm>
              <a:custGeom>
                <a:avLst/>
                <a:gdLst>
                  <a:gd name="connsiteX0" fmla="*/ 999268 w 1013899"/>
                  <a:gd name="connsiteY0" fmla="*/ 122248 h 1735210"/>
                  <a:gd name="connsiteX1" fmla="*/ 899065 w 1013899"/>
                  <a:gd name="connsiteY1" fmla="*/ 937207 h 1735210"/>
                  <a:gd name="connsiteX2" fmla="*/ 962692 w 1013899"/>
                  <a:gd name="connsiteY2" fmla="*/ 1735211 h 1735210"/>
                  <a:gd name="connsiteX3" fmla="*/ 912876 w 1013899"/>
                  <a:gd name="connsiteY3" fmla="*/ 1735211 h 1735210"/>
                  <a:gd name="connsiteX4" fmla="*/ 815054 w 1013899"/>
                  <a:gd name="connsiteY4" fmla="*/ 1049411 h 1735210"/>
                  <a:gd name="connsiteX5" fmla="*/ 84106 w 1013899"/>
                  <a:gd name="connsiteY5" fmla="*/ 1049411 h 1735210"/>
                  <a:gd name="connsiteX6" fmla="*/ 37338 w 1013899"/>
                  <a:gd name="connsiteY6" fmla="*/ 1722924 h 1735210"/>
                  <a:gd name="connsiteX7" fmla="*/ 0 w 1013899"/>
                  <a:gd name="connsiteY7" fmla="*/ 1722924 h 1735210"/>
                  <a:gd name="connsiteX8" fmla="*/ 62675 w 1013899"/>
                  <a:gd name="connsiteY8" fmla="*/ 940350 h 1735210"/>
                  <a:gd name="connsiteX9" fmla="*/ 62675 w 1013899"/>
                  <a:gd name="connsiteY9" fmla="*/ 855291 h 1735210"/>
                  <a:gd name="connsiteX10" fmla="*/ 95822 w 1013899"/>
                  <a:gd name="connsiteY10" fmla="*/ 822145 h 1735210"/>
                  <a:gd name="connsiteX11" fmla="*/ 796100 w 1013899"/>
                  <a:gd name="connsiteY11" fmla="*/ 822145 h 1735210"/>
                  <a:gd name="connsiteX12" fmla="*/ 905732 w 1013899"/>
                  <a:gd name="connsiteY12" fmla="*/ 53858 h 1735210"/>
                  <a:gd name="connsiteX13" fmla="*/ 980313 w 1013899"/>
                  <a:gd name="connsiteY13" fmla="*/ 4138 h 1735210"/>
                  <a:gd name="connsiteX14" fmla="*/ 999268 w 1013899"/>
                  <a:gd name="connsiteY14" fmla="*/ 122248 h 173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3899" h="1735210">
                    <a:moveTo>
                      <a:pt x="999268" y="122248"/>
                    </a:moveTo>
                    <a:cubicBezTo>
                      <a:pt x="999268" y="122248"/>
                      <a:pt x="920782" y="744421"/>
                      <a:pt x="899065" y="937207"/>
                    </a:cubicBezTo>
                    <a:cubicBezTo>
                      <a:pt x="877348" y="1129993"/>
                      <a:pt x="962692" y="1735211"/>
                      <a:pt x="962692" y="1735211"/>
                    </a:cubicBezTo>
                    <a:lnTo>
                      <a:pt x="912876" y="1735211"/>
                    </a:lnTo>
                    <a:lnTo>
                      <a:pt x="815054" y="1049411"/>
                    </a:lnTo>
                    <a:lnTo>
                      <a:pt x="84106" y="1049411"/>
                    </a:lnTo>
                    <a:lnTo>
                      <a:pt x="37338" y="1722924"/>
                    </a:lnTo>
                    <a:lnTo>
                      <a:pt x="0" y="1722924"/>
                    </a:lnTo>
                    <a:lnTo>
                      <a:pt x="62675" y="940350"/>
                    </a:lnTo>
                    <a:lnTo>
                      <a:pt x="62675" y="855291"/>
                    </a:lnTo>
                    <a:cubicBezTo>
                      <a:pt x="62675" y="836984"/>
                      <a:pt x="77515" y="822145"/>
                      <a:pt x="95822" y="822145"/>
                    </a:cubicBezTo>
                    <a:lnTo>
                      <a:pt x="796100" y="822145"/>
                    </a:lnTo>
                    <a:lnTo>
                      <a:pt x="905732" y="53858"/>
                    </a:lnTo>
                    <a:cubicBezTo>
                      <a:pt x="905732" y="53858"/>
                      <a:pt x="918115" y="-17675"/>
                      <a:pt x="980313" y="4138"/>
                    </a:cubicBezTo>
                    <a:cubicBezTo>
                      <a:pt x="1042511" y="25950"/>
                      <a:pt x="999268" y="122248"/>
                      <a:pt x="999268" y="122248"/>
                    </a:cubicBezTo>
                    <a:close/>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0" name="Freeform: Shape 1039">
                <a:extLst>
                  <a:ext uri="{FF2B5EF4-FFF2-40B4-BE49-F238E27FC236}">
                    <a16:creationId xmlns:a16="http://schemas.microsoft.com/office/drawing/2014/main" id="{CE0AADBE-4EE3-2A83-4CAD-D9C69E3F7650}"/>
                  </a:ext>
                </a:extLst>
              </p:cNvPr>
              <p:cNvSpPr/>
              <p:nvPr/>
            </p:nvSpPr>
            <p:spPr>
              <a:xfrm>
                <a:off x="2640877" y="4077854"/>
                <a:ext cx="1020326" cy="1732121"/>
              </a:xfrm>
              <a:custGeom>
                <a:avLst/>
                <a:gdLst>
                  <a:gd name="connsiteX0" fmla="*/ 980218 w 1020326"/>
                  <a:gd name="connsiteY0" fmla="*/ 1619 h 1732121"/>
                  <a:gd name="connsiteX1" fmla="*/ 975265 w 1020326"/>
                  <a:gd name="connsiteY1" fmla="*/ 0 h 1732121"/>
                  <a:gd name="connsiteX2" fmla="*/ 977170 w 1020326"/>
                  <a:gd name="connsiteY2" fmla="*/ 57150 h 1732121"/>
                  <a:gd name="connsiteX3" fmla="*/ 833342 w 1020326"/>
                  <a:gd name="connsiteY3" fmla="*/ 940594 h 1732121"/>
                  <a:gd name="connsiteX4" fmla="*/ 61817 w 1020326"/>
                  <a:gd name="connsiteY4" fmla="*/ 940594 h 1732121"/>
                  <a:gd name="connsiteX5" fmla="*/ 0 w 1020326"/>
                  <a:gd name="connsiteY5" fmla="*/ 1729454 h 1732121"/>
                  <a:gd name="connsiteX6" fmla="*/ 37338 w 1020326"/>
                  <a:gd name="connsiteY6" fmla="*/ 1729454 h 1732121"/>
                  <a:gd name="connsiteX7" fmla="*/ 118682 w 1020326"/>
                  <a:gd name="connsiteY7" fmla="*/ 1046321 h 1732121"/>
                  <a:gd name="connsiteX8" fmla="*/ 814768 w 1020326"/>
                  <a:gd name="connsiteY8" fmla="*/ 1046321 h 1732121"/>
                  <a:gd name="connsiteX9" fmla="*/ 912590 w 1020326"/>
                  <a:gd name="connsiteY9" fmla="*/ 1732121 h 1732121"/>
                  <a:gd name="connsiteX10" fmla="*/ 962406 w 1020326"/>
                  <a:gd name="connsiteY10" fmla="*/ 1732121 h 1732121"/>
                  <a:gd name="connsiteX11" fmla="*/ 898779 w 1020326"/>
                  <a:gd name="connsiteY11" fmla="*/ 934117 h 1732121"/>
                  <a:gd name="connsiteX12" fmla="*/ 1013651 w 1020326"/>
                  <a:gd name="connsiteY12" fmla="*/ 133350 h 1732121"/>
                  <a:gd name="connsiteX13" fmla="*/ 980218 w 1020326"/>
                  <a:gd name="connsiteY13" fmla="*/ 1619 h 173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0326" h="1732121">
                    <a:moveTo>
                      <a:pt x="980218" y="1619"/>
                    </a:moveTo>
                    <a:cubicBezTo>
                      <a:pt x="978599" y="991"/>
                      <a:pt x="976941" y="457"/>
                      <a:pt x="975265" y="0"/>
                    </a:cubicBezTo>
                    <a:cubicBezTo>
                      <a:pt x="980027" y="9525"/>
                      <a:pt x="982885" y="26099"/>
                      <a:pt x="977170" y="57150"/>
                    </a:cubicBezTo>
                    <a:cubicBezTo>
                      <a:pt x="964692" y="125635"/>
                      <a:pt x="833342" y="940594"/>
                      <a:pt x="833342" y="940594"/>
                    </a:cubicBezTo>
                    <a:lnTo>
                      <a:pt x="61817" y="940594"/>
                    </a:lnTo>
                    <a:lnTo>
                      <a:pt x="0" y="1729454"/>
                    </a:lnTo>
                    <a:lnTo>
                      <a:pt x="37338" y="1729454"/>
                    </a:lnTo>
                    <a:lnTo>
                      <a:pt x="118682" y="1046321"/>
                    </a:lnTo>
                    <a:lnTo>
                      <a:pt x="814768" y="1046321"/>
                    </a:lnTo>
                    <a:lnTo>
                      <a:pt x="912590" y="1732121"/>
                    </a:lnTo>
                    <a:lnTo>
                      <a:pt x="962406" y="1732121"/>
                    </a:lnTo>
                    <a:cubicBezTo>
                      <a:pt x="962406" y="1732121"/>
                      <a:pt x="876681" y="1126998"/>
                      <a:pt x="898779" y="934117"/>
                    </a:cubicBezTo>
                    <a:cubicBezTo>
                      <a:pt x="920877" y="741236"/>
                      <a:pt x="1013651" y="133350"/>
                      <a:pt x="1013651" y="133350"/>
                    </a:cubicBezTo>
                    <a:cubicBezTo>
                      <a:pt x="1013651" y="133350"/>
                      <a:pt x="1042511" y="23336"/>
                      <a:pt x="980218" y="1619"/>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1" name="Freeform: Shape 1040">
                <a:extLst>
                  <a:ext uri="{FF2B5EF4-FFF2-40B4-BE49-F238E27FC236}">
                    <a16:creationId xmlns:a16="http://schemas.microsoft.com/office/drawing/2014/main" id="{EA9EBC94-9822-E631-2510-4F5EBBB5FED8}"/>
                  </a:ext>
                </a:extLst>
              </p:cNvPr>
              <p:cNvSpPr/>
              <p:nvPr/>
            </p:nvSpPr>
            <p:spPr>
              <a:xfrm>
                <a:off x="2278355" y="4251876"/>
                <a:ext cx="611505" cy="186118"/>
              </a:xfrm>
              <a:custGeom>
                <a:avLst/>
                <a:gdLst>
                  <a:gd name="connsiteX0" fmla="*/ 597218 w 611505"/>
                  <a:gd name="connsiteY0" fmla="*/ 0 h 186118"/>
                  <a:gd name="connsiteX1" fmla="*/ 207931 w 611505"/>
                  <a:gd name="connsiteY1" fmla="*/ 22098 h 186118"/>
                  <a:gd name="connsiteX2" fmla="*/ 34290 w 611505"/>
                  <a:gd name="connsiteY2" fmla="*/ 122491 h 186118"/>
                  <a:gd name="connsiteX3" fmla="*/ 0 w 611505"/>
                  <a:gd name="connsiteY3" fmla="*/ 181261 h 186118"/>
                  <a:gd name="connsiteX4" fmla="*/ 26861 w 611505"/>
                  <a:gd name="connsiteY4" fmla="*/ 186118 h 186118"/>
                  <a:gd name="connsiteX5" fmla="*/ 88106 w 611505"/>
                  <a:gd name="connsiteY5" fmla="*/ 159163 h 186118"/>
                  <a:gd name="connsiteX6" fmla="*/ 176308 w 611505"/>
                  <a:gd name="connsiteY6" fmla="*/ 139637 h 186118"/>
                  <a:gd name="connsiteX7" fmla="*/ 249555 w 611505"/>
                  <a:gd name="connsiteY7" fmla="*/ 73438 h 186118"/>
                  <a:gd name="connsiteX8" fmla="*/ 611505 w 611505"/>
                  <a:gd name="connsiteY8" fmla="*/ 132207 h 18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505" h="186118">
                    <a:moveTo>
                      <a:pt x="597218" y="0"/>
                    </a:moveTo>
                    <a:lnTo>
                      <a:pt x="207931" y="22098"/>
                    </a:lnTo>
                    <a:lnTo>
                      <a:pt x="34290" y="122491"/>
                    </a:lnTo>
                    <a:lnTo>
                      <a:pt x="0" y="181261"/>
                    </a:lnTo>
                    <a:lnTo>
                      <a:pt x="26861" y="186118"/>
                    </a:lnTo>
                    <a:lnTo>
                      <a:pt x="88106" y="159163"/>
                    </a:lnTo>
                    <a:cubicBezTo>
                      <a:pt x="88106" y="159163"/>
                      <a:pt x="156686" y="146971"/>
                      <a:pt x="176308" y="139637"/>
                    </a:cubicBezTo>
                    <a:cubicBezTo>
                      <a:pt x="195929" y="132302"/>
                      <a:pt x="249555" y="73438"/>
                      <a:pt x="249555" y="73438"/>
                    </a:cubicBezTo>
                    <a:lnTo>
                      <a:pt x="611505" y="132207"/>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2" name="Freeform: Shape 1041">
                <a:extLst>
                  <a:ext uri="{FF2B5EF4-FFF2-40B4-BE49-F238E27FC236}">
                    <a16:creationId xmlns:a16="http://schemas.microsoft.com/office/drawing/2014/main" id="{60C91CFA-DB3A-829D-D741-72CD1BF53238}"/>
                  </a:ext>
                </a:extLst>
              </p:cNvPr>
              <p:cNvSpPr/>
              <p:nvPr/>
            </p:nvSpPr>
            <p:spPr>
              <a:xfrm>
                <a:off x="1928979" y="5454979"/>
                <a:ext cx="497966" cy="330290"/>
              </a:xfrm>
              <a:custGeom>
                <a:avLst/>
                <a:gdLst>
                  <a:gd name="connsiteX0" fmla="*/ 385096 w 497966"/>
                  <a:gd name="connsiteY0" fmla="*/ 0 h 330290"/>
                  <a:gd name="connsiteX1" fmla="*/ 306705 w 497966"/>
                  <a:gd name="connsiteY1" fmla="*/ 120015 h 330290"/>
                  <a:gd name="connsiteX2" fmla="*/ 154305 w 497966"/>
                  <a:gd name="connsiteY2" fmla="*/ 105823 h 330290"/>
                  <a:gd name="connsiteX3" fmla="*/ 24479 w 497966"/>
                  <a:gd name="connsiteY3" fmla="*/ 78867 h 330290"/>
                  <a:gd name="connsiteX4" fmla="*/ 0 w 497966"/>
                  <a:gd name="connsiteY4" fmla="*/ 122968 h 330290"/>
                  <a:gd name="connsiteX5" fmla="*/ 112681 w 497966"/>
                  <a:gd name="connsiteY5" fmla="*/ 235553 h 330290"/>
                  <a:gd name="connsiteX6" fmla="*/ 246031 w 497966"/>
                  <a:gd name="connsiteY6" fmla="*/ 281559 h 330290"/>
                  <a:gd name="connsiteX7" fmla="*/ 353759 w 497966"/>
                  <a:gd name="connsiteY7" fmla="*/ 328136 h 330290"/>
                  <a:gd name="connsiteX8" fmla="*/ 439484 w 497966"/>
                  <a:gd name="connsiteY8" fmla="*/ 151829 h 330290"/>
                  <a:gd name="connsiteX9" fmla="*/ 497967 w 497966"/>
                  <a:gd name="connsiteY9" fmla="*/ 39148 h 33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7966" h="330290">
                    <a:moveTo>
                      <a:pt x="385096" y="0"/>
                    </a:moveTo>
                    <a:cubicBezTo>
                      <a:pt x="385096" y="0"/>
                      <a:pt x="316516" y="120015"/>
                      <a:pt x="306705" y="120015"/>
                    </a:cubicBezTo>
                    <a:cubicBezTo>
                      <a:pt x="296894" y="120015"/>
                      <a:pt x="217456" y="137636"/>
                      <a:pt x="154305" y="105823"/>
                    </a:cubicBezTo>
                    <a:cubicBezTo>
                      <a:pt x="91154" y="74009"/>
                      <a:pt x="44101" y="49530"/>
                      <a:pt x="24479" y="78867"/>
                    </a:cubicBezTo>
                    <a:cubicBezTo>
                      <a:pt x="14668" y="92593"/>
                      <a:pt x="6458" y="107385"/>
                      <a:pt x="0" y="122968"/>
                    </a:cubicBezTo>
                    <a:cubicBezTo>
                      <a:pt x="0" y="122968"/>
                      <a:pt x="58769" y="206216"/>
                      <a:pt x="112681" y="235553"/>
                    </a:cubicBezTo>
                    <a:cubicBezTo>
                      <a:pt x="166592" y="264890"/>
                      <a:pt x="189643" y="249746"/>
                      <a:pt x="246031" y="281559"/>
                    </a:cubicBezTo>
                    <a:cubicBezTo>
                      <a:pt x="302419" y="313372"/>
                      <a:pt x="307276" y="337852"/>
                      <a:pt x="353759" y="328136"/>
                    </a:cubicBezTo>
                    <a:cubicBezTo>
                      <a:pt x="400241" y="318421"/>
                      <a:pt x="427292" y="168973"/>
                      <a:pt x="439484" y="151829"/>
                    </a:cubicBezTo>
                    <a:cubicBezTo>
                      <a:pt x="451675" y="134683"/>
                      <a:pt x="497967" y="39148"/>
                      <a:pt x="497967" y="39148"/>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3" name="Freeform: Shape 1042">
                <a:extLst>
                  <a:ext uri="{FF2B5EF4-FFF2-40B4-BE49-F238E27FC236}">
                    <a16:creationId xmlns:a16="http://schemas.microsoft.com/office/drawing/2014/main" id="{E249C003-3B2A-F941-482F-F5302AB310D6}"/>
                  </a:ext>
                </a:extLst>
              </p:cNvPr>
              <p:cNvSpPr/>
              <p:nvPr/>
            </p:nvSpPr>
            <p:spPr>
              <a:xfrm>
                <a:off x="1928979" y="5520689"/>
                <a:ext cx="434720" cy="264580"/>
              </a:xfrm>
              <a:custGeom>
                <a:avLst/>
                <a:gdLst>
                  <a:gd name="connsiteX0" fmla="*/ 318516 w 434720"/>
                  <a:gd name="connsiteY0" fmla="*/ 41922 h 264580"/>
                  <a:gd name="connsiteX1" fmla="*/ 306705 w 434720"/>
                  <a:gd name="connsiteY1" fmla="*/ 54305 h 264580"/>
                  <a:gd name="connsiteX2" fmla="*/ 154305 w 434720"/>
                  <a:gd name="connsiteY2" fmla="*/ 40112 h 264580"/>
                  <a:gd name="connsiteX3" fmla="*/ 24479 w 434720"/>
                  <a:gd name="connsiteY3" fmla="*/ 13157 h 264580"/>
                  <a:gd name="connsiteX4" fmla="*/ 0 w 434720"/>
                  <a:gd name="connsiteY4" fmla="*/ 57257 h 264580"/>
                  <a:gd name="connsiteX5" fmla="*/ 112681 w 434720"/>
                  <a:gd name="connsiteY5" fmla="*/ 169843 h 264580"/>
                  <a:gd name="connsiteX6" fmla="*/ 246031 w 434720"/>
                  <a:gd name="connsiteY6" fmla="*/ 215849 h 264580"/>
                  <a:gd name="connsiteX7" fmla="*/ 353759 w 434720"/>
                  <a:gd name="connsiteY7" fmla="*/ 262426 h 264580"/>
                  <a:gd name="connsiteX8" fmla="*/ 434721 w 434720"/>
                  <a:gd name="connsiteY8" fmla="*/ 96786 h 264580"/>
                  <a:gd name="connsiteX9" fmla="*/ 318516 w 434720"/>
                  <a:gd name="connsiteY9" fmla="*/ 41922 h 26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720" h="264580">
                    <a:moveTo>
                      <a:pt x="318516" y="41922"/>
                    </a:moveTo>
                    <a:cubicBezTo>
                      <a:pt x="312896" y="49542"/>
                      <a:pt x="308991" y="54305"/>
                      <a:pt x="306705" y="54305"/>
                    </a:cubicBezTo>
                    <a:cubicBezTo>
                      <a:pt x="297180" y="54305"/>
                      <a:pt x="217456" y="71926"/>
                      <a:pt x="154305" y="40112"/>
                    </a:cubicBezTo>
                    <a:cubicBezTo>
                      <a:pt x="91154" y="8299"/>
                      <a:pt x="44101" y="-16180"/>
                      <a:pt x="24479" y="13157"/>
                    </a:cubicBezTo>
                    <a:cubicBezTo>
                      <a:pt x="14668" y="26882"/>
                      <a:pt x="6458" y="41674"/>
                      <a:pt x="0" y="57257"/>
                    </a:cubicBezTo>
                    <a:cubicBezTo>
                      <a:pt x="0" y="57257"/>
                      <a:pt x="58769" y="140506"/>
                      <a:pt x="112681" y="169843"/>
                    </a:cubicBezTo>
                    <a:cubicBezTo>
                      <a:pt x="166592" y="199180"/>
                      <a:pt x="189643" y="184035"/>
                      <a:pt x="246031" y="215849"/>
                    </a:cubicBezTo>
                    <a:cubicBezTo>
                      <a:pt x="302419" y="247662"/>
                      <a:pt x="307276" y="272141"/>
                      <a:pt x="353759" y="262426"/>
                    </a:cubicBezTo>
                    <a:cubicBezTo>
                      <a:pt x="395002" y="253663"/>
                      <a:pt x="420434" y="135648"/>
                      <a:pt x="434721" y="96786"/>
                    </a:cubicBezTo>
                    <a:cubicBezTo>
                      <a:pt x="392430" y="85928"/>
                      <a:pt x="347091" y="60115"/>
                      <a:pt x="318516" y="41922"/>
                    </a:cubicBezTo>
                    <a:close/>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4" name="Freeform: Shape 1043">
                <a:extLst>
                  <a:ext uri="{FF2B5EF4-FFF2-40B4-BE49-F238E27FC236}">
                    <a16:creationId xmlns:a16="http://schemas.microsoft.com/office/drawing/2014/main" id="{C49DFF59-6D54-5E3B-6B38-A067AC605666}"/>
                  </a:ext>
                </a:extLst>
              </p:cNvPr>
              <p:cNvSpPr/>
              <p:nvPr/>
            </p:nvSpPr>
            <p:spPr>
              <a:xfrm>
                <a:off x="1928502" y="5520576"/>
                <a:ext cx="387095" cy="264687"/>
              </a:xfrm>
              <a:custGeom>
                <a:avLst/>
                <a:gdLst>
                  <a:gd name="connsiteX0" fmla="*/ 353663 w 387095"/>
                  <a:gd name="connsiteY0" fmla="*/ 262539 h 264687"/>
                  <a:gd name="connsiteX1" fmla="*/ 357759 w 387095"/>
                  <a:gd name="connsiteY1" fmla="*/ 261205 h 264687"/>
                  <a:gd name="connsiteX2" fmla="*/ 359092 w 387095"/>
                  <a:gd name="connsiteY2" fmla="*/ 260634 h 264687"/>
                  <a:gd name="connsiteX3" fmla="*/ 361759 w 387095"/>
                  <a:gd name="connsiteY3" fmla="*/ 259300 h 264687"/>
                  <a:gd name="connsiteX4" fmla="*/ 363284 w 387095"/>
                  <a:gd name="connsiteY4" fmla="*/ 258348 h 264687"/>
                  <a:gd name="connsiteX5" fmla="*/ 365665 w 387095"/>
                  <a:gd name="connsiteY5" fmla="*/ 256728 h 264687"/>
                  <a:gd name="connsiteX6" fmla="*/ 367189 w 387095"/>
                  <a:gd name="connsiteY6" fmla="*/ 255490 h 264687"/>
                  <a:gd name="connsiteX7" fmla="*/ 369475 w 387095"/>
                  <a:gd name="connsiteY7" fmla="*/ 253490 h 264687"/>
                  <a:gd name="connsiteX8" fmla="*/ 370904 w 387095"/>
                  <a:gd name="connsiteY8" fmla="*/ 252061 h 264687"/>
                  <a:gd name="connsiteX9" fmla="*/ 373285 w 387095"/>
                  <a:gd name="connsiteY9" fmla="*/ 249585 h 264687"/>
                  <a:gd name="connsiteX10" fmla="*/ 374618 w 387095"/>
                  <a:gd name="connsiteY10" fmla="*/ 248061 h 264687"/>
                  <a:gd name="connsiteX11" fmla="*/ 377000 w 387095"/>
                  <a:gd name="connsiteY11" fmla="*/ 245108 h 264687"/>
                  <a:gd name="connsiteX12" fmla="*/ 378142 w 387095"/>
                  <a:gd name="connsiteY12" fmla="*/ 243679 h 264687"/>
                  <a:gd name="connsiteX13" fmla="*/ 380905 w 387095"/>
                  <a:gd name="connsiteY13" fmla="*/ 239679 h 264687"/>
                  <a:gd name="connsiteX14" fmla="*/ 381571 w 387095"/>
                  <a:gd name="connsiteY14" fmla="*/ 238726 h 264687"/>
                  <a:gd name="connsiteX15" fmla="*/ 387096 w 387095"/>
                  <a:gd name="connsiteY15" fmla="*/ 229201 h 264687"/>
                  <a:gd name="connsiteX16" fmla="*/ 255746 w 387095"/>
                  <a:gd name="connsiteY16" fmla="*/ 181576 h 264687"/>
                  <a:gd name="connsiteX17" fmla="*/ 142018 w 387095"/>
                  <a:gd name="connsiteY17" fmla="*/ 145381 h 264687"/>
                  <a:gd name="connsiteX18" fmla="*/ 90583 w 387095"/>
                  <a:gd name="connsiteY18" fmla="*/ 94041 h 264687"/>
                  <a:gd name="connsiteX19" fmla="*/ 131826 w 387095"/>
                  <a:gd name="connsiteY19" fmla="*/ 28890 h 264687"/>
                  <a:gd name="connsiteX20" fmla="*/ 24479 w 387095"/>
                  <a:gd name="connsiteY20" fmla="*/ 13174 h 264687"/>
                  <a:gd name="connsiteX21" fmla="*/ 0 w 387095"/>
                  <a:gd name="connsiteY21" fmla="*/ 57275 h 264687"/>
                  <a:gd name="connsiteX22" fmla="*/ 112681 w 387095"/>
                  <a:gd name="connsiteY22" fmla="*/ 169860 h 264687"/>
                  <a:gd name="connsiteX23" fmla="*/ 246031 w 387095"/>
                  <a:gd name="connsiteY23" fmla="*/ 215866 h 264687"/>
                  <a:gd name="connsiteX24" fmla="*/ 353663 w 387095"/>
                  <a:gd name="connsiteY24" fmla="*/ 262539 h 26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7095" h="264687">
                    <a:moveTo>
                      <a:pt x="353663" y="262539"/>
                    </a:moveTo>
                    <a:cubicBezTo>
                      <a:pt x="355064" y="262196"/>
                      <a:pt x="356425" y="261748"/>
                      <a:pt x="357759" y="261205"/>
                    </a:cubicBezTo>
                    <a:cubicBezTo>
                      <a:pt x="358216" y="261053"/>
                      <a:pt x="358664" y="260862"/>
                      <a:pt x="359092" y="260634"/>
                    </a:cubicBezTo>
                    <a:lnTo>
                      <a:pt x="361759" y="259300"/>
                    </a:lnTo>
                    <a:lnTo>
                      <a:pt x="363284" y="258348"/>
                    </a:lnTo>
                    <a:lnTo>
                      <a:pt x="365665" y="256728"/>
                    </a:lnTo>
                    <a:lnTo>
                      <a:pt x="367189" y="255490"/>
                    </a:lnTo>
                    <a:lnTo>
                      <a:pt x="369475" y="253490"/>
                    </a:lnTo>
                    <a:lnTo>
                      <a:pt x="370904" y="252061"/>
                    </a:lnTo>
                    <a:cubicBezTo>
                      <a:pt x="371742" y="251280"/>
                      <a:pt x="372542" y="250451"/>
                      <a:pt x="373285" y="249585"/>
                    </a:cubicBezTo>
                    <a:lnTo>
                      <a:pt x="374618" y="248061"/>
                    </a:lnTo>
                    <a:cubicBezTo>
                      <a:pt x="375380" y="247108"/>
                      <a:pt x="376238" y="246156"/>
                      <a:pt x="377000" y="245108"/>
                    </a:cubicBezTo>
                    <a:lnTo>
                      <a:pt x="378142" y="243679"/>
                    </a:lnTo>
                    <a:lnTo>
                      <a:pt x="380905" y="239679"/>
                    </a:lnTo>
                    <a:lnTo>
                      <a:pt x="381571" y="238726"/>
                    </a:lnTo>
                    <a:cubicBezTo>
                      <a:pt x="383476" y="235869"/>
                      <a:pt x="385286" y="232726"/>
                      <a:pt x="387096" y="229201"/>
                    </a:cubicBezTo>
                    <a:cubicBezTo>
                      <a:pt x="339471" y="229201"/>
                      <a:pt x="307086" y="199197"/>
                      <a:pt x="255746" y="181576"/>
                    </a:cubicBezTo>
                    <a:cubicBezTo>
                      <a:pt x="192119" y="159573"/>
                      <a:pt x="188500" y="177290"/>
                      <a:pt x="142018" y="145381"/>
                    </a:cubicBezTo>
                    <a:cubicBezTo>
                      <a:pt x="95536" y="113472"/>
                      <a:pt x="90583" y="94041"/>
                      <a:pt x="90583" y="94041"/>
                    </a:cubicBezTo>
                    <a:lnTo>
                      <a:pt x="131826" y="28890"/>
                    </a:lnTo>
                    <a:cubicBezTo>
                      <a:pt x="79724" y="3173"/>
                      <a:pt x="41720" y="-12639"/>
                      <a:pt x="24479" y="13174"/>
                    </a:cubicBezTo>
                    <a:cubicBezTo>
                      <a:pt x="14669" y="26900"/>
                      <a:pt x="6458" y="41692"/>
                      <a:pt x="0" y="57275"/>
                    </a:cubicBezTo>
                    <a:cubicBezTo>
                      <a:pt x="0" y="57275"/>
                      <a:pt x="58769" y="140523"/>
                      <a:pt x="112681" y="169860"/>
                    </a:cubicBezTo>
                    <a:cubicBezTo>
                      <a:pt x="166592" y="199197"/>
                      <a:pt x="189643" y="184053"/>
                      <a:pt x="246031" y="215866"/>
                    </a:cubicBezTo>
                    <a:cubicBezTo>
                      <a:pt x="302419" y="247680"/>
                      <a:pt x="307181" y="272254"/>
                      <a:pt x="353663" y="262539"/>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5" name="Freeform: Shape 1044">
                <a:extLst>
                  <a:ext uri="{FF2B5EF4-FFF2-40B4-BE49-F238E27FC236}">
                    <a16:creationId xmlns:a16="http://schemas.microsoft.com/office/drawing/2014/main" id="{0BF4A7D5-892D-65F5-E66E-6C4AEE023091}"/>
                  </a:ext>
                </a:extLst>
              </p:cNvPr>
              <p:cNvSpPr/>
              <p:nvPr/>
            </p:nvSpPr>
            <p:spPr>
              <a:xfrm>
                <a:off x="2169771" y="4737527"/>
                <a:ext cx="788193" cy="795842"/>
              </a:xfrm>
              <a:custGeom>
                <a:avLst/>
                <a:gdLst>
                  <a:gd name="connsiteX0" fmla="*/ 217742 w 788193"/>
                  <a:gd name="connsiteY0" fmla="*/ 105280 h 795842"/>
                  <a:gd name="connsiteX1" fmla="*/ 0 w 788193"/>
                  <a:gd name="connsiteY1" fmla="*/ 648872 h 795842"/>
                  <a:gd name="connsiteX2" fmla="*/ 259556 w 788193"/>
                  <a:gd name="connsiteY2" fmla="*/ 795842 h 795842"/>
                  <a:gd name="connsiteX3" fmla="*/ 538639 w 788193"/>
                  <a:gd name="connsiteY3" fmla="*/ 156715 h 795842"/>
                  <a:gd name="connsiteX4" fmla="*/ 590074 w 788193"/>
                  <a:gd name="connsiteY4" fmla="*/ 132236 h 795842"/>
                  <a:gd name="connsiteX5" fmla="*/ 788194 w 788193"/>
                  <a:gd name="connsiteY5" fmla="*/ 159287 h 795842"/>
                  <a:gd name="connsiteX6" fmla="*/ 401384 w 788193"/>
                  <a:gd name="connsiteY6" fmla="*/ 7458 h 795842"/>
                  <a:gd name="connsiteX7" fmla="*/ 217742 w 788193"/>
                  <a:gd name="connsiteY7" fmla="*/ 105280 h 79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193" h="795842">
                    <a:moveTo>
                      <a:pt x="217742" y="105280"/>
                    </a:moveTo>
                    <a:lnTo>
                      <a:pt x="0" y="648872"/>
                    </a:lnTo>
                    <a:lnTo>
                      <a:pt x="259556" y="795842"/>
                    </a:lnTo>
                    <a:cubicBezTo>
                      <a:pt x="259556" y="795842"/>
                      <a:pt x="535781" y="169002"/>
                      <a:pt x="538639" y="156715"/>
                    </a:cubicBezTo>
                    <a:cubicBezTo>
                      <a:pt x="541496" y="144428"/>
                      <a:pt x="590074" y="132236"/>
                      <a:pt x="590074" y="132236"/>
                    </a:cubicBezTo>
                    <a:lnTo>
                      <a:pt x="788194" y="159287"/>
                    </a:lnTo>
                    <a:cubicBezTo>
                      <a:pt x="788194" y="159287"/>
                      <a:pt x="489490" y="27080"/>
                      <a:pt x="401384" y="7458"/>
                    </a:cubicBezTo>
                    <a:cubicBezTo>
                      <a:pt x="313277" y="-12163"/>
                      <a:pt x="254413" y="2505"/>
                      <a:pt x="217742" y="105280"/>
                    </a:cubicBezTo>
                    <a:close/>
                  </a:path>
                </a:pathLst>
              </a:custGeom>
              <a:solidFill>
                <a:srgbClr val="E3E9E9"/>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6" name="Freeform: Shape 1045">
                <a:extLst>
                  <a:ext uri="{FF2B5EF4-FFF2-40B4-BE49-F238E27FC236}">
                    <a16:creationId xmlns:a16="http://schemas.microsoft.com/office/drawing/2014/main" id="{B0C25707-CEF1-11BD-A926-49FEB3C1925C}"/>
                  </a:ext>
                </a:extLst>
              </p:cNvPr>
              <p:cNvSpPr/>
              <p:nvPr/>
            </p:nvSpPr>
            <p:spPr>
              <a:xfrm>
                <a:off x="2601050" y="5187231"/>
                <a:ext cx="330804" cy="491995"/>
              </a:xfrm>
              <a:custGeom>
                <a:avLst/>
                <a:gdLst>
                  <a:gd name="connsiteX0" fmla="*/ 12490 w 330804"/>
                  <a:gd name="connsiteY0" fmla="*/ 78391 h 491995"/>
                  <a:gd name="connsiteX1" fmla="*/ 134982 w 330804"/>
                  <a:gd name="connsiteY1" fmla="*/ 193453 h 491995"/>
                  <a:gd name="connsiteX2" fmla="*/ 44399 w 330804"/>
                  <a:gd name="connsiteY2" fmla="*/ 362426 h 491995"/>
                  <a:gd name="connsiteX3" fmla="*/ 12490 w 330804"/>
                  <a:gd name="connsiteY3" fmla="*/ 482346 h 491995"/>
                  <a:gd name="connsiteX4" fmla="*/ 107740 w 330804"/>
                  <a:gd name="connsiteY4" fmla="*/ 475012 h 491995"/>
                  <a:gd name="connsiteX5" fmla="*/ 323196 w 330804"/>
                  <a:gd name="connsiteY5" fmla="*/ 262033 h 491995"/>
                  <a:gd name="connsiteX6" fmla="*/ 313671 w 330804"/>
                  <a:gd name="connsiteY6" fmla="*/ 198406 h 491995"/>
                  <a:gd name="connsiteX7" fmla="*/ 144793 w 330804"/>
                  <a:gd name="connsiteY7" fmla="*/ 0 h 49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804" h="491995">
                    <a:moveTo>
                      <a:pt x="12490" y="78391"/>
                    </a:moveTo>
                    <a:lnTo>
                      <a:pt x="134982" y="193453"/>
                    </a:lnTo>
                    <a:cubicBezTo>
                      <a:pt x="134982" y="193453"/>
                      <a:pt x="93358" y="296323"/>
                      <a:pt x="44399" y="362426"/>
                    </a:cubicBezTo>
                    <a:cubicBezTo>
                      <a:pt x="-4559" y="428530"/>
                      <a:pt x="-9512" y="467201"/>
                      <a:pt x="12490" y="482346"/>
                    </a:cubicBezTo>
                    <a:cubicBezTo>
                      <a:pt x="34493" y="497491"/>
                      <a:pt x="78594" y="494633"/>
                      <a:pt x="107740" y="475012"/>
                    </a:cubicBezTo>
                    <a:cubicBezTo>
                      <a:pt x="136887" y="455390"/>
                      <a:pt x="303574" y="291370"/>
                      <a:pt x="323196" y="262033"/>
                    </a:cubicBezTo>
                    <a:cubicBezTo>
                      <a:pt x="336226" y="241392"/>
                      <a:pt x="332178" y="214322"/>
                      <a:pt x="313671" y="198406"/>
                    </a:cubicBezTo>
                    <a:cubicBezTo>
                      <a:pt x="306337" y="193453"/>
                      <a:pt x="144793" y="0"/>
                      <a:pt x="144793" y="0"/>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7" name="Freeform: Shape 1046">
                <a:extLst>
                  <a:ext uri="{FF2B5EF4-FFF2-40B4-BE49-F238E27FC236}">
                    <a16:creationId xmlns:a16="http://schemas.microsoft.com/office/drawing/2014/main" id="{E3770FEC-5DED-0F7F-AC7D-76379CDC8C56}"/>
                  </a:ext>
                </a:extLst>
              </p:cNvPr>
              <p:cNvSpPr/>
              <p:nvPr/>
            </p:nvSpPr>
            <p:spPr>
              <a:xfrm>
                <a:off x="2601336" y="5292482"/>
                <a:ext cx="330804" cy="386744"/>
              </a:xfrm>
              <a:custGeom>
                <a:avLst/>
                <a:gdLst>
                  <a:gd name="connsiteX0" fmla="*/ 323196 w 330804"/>
                  <a:gd name="connsiteY0" fmla="*/ 156781 h 386744"/>
                  <a:gd name="connsiteX1" fmla="*/ 313671 w 330804"/>
                  <a:gd name="connsiteY1" fmla="*/ 93154 h 386744"/>
                  <a:gd name="connsiteX2" fmla="*/ 233089 w 330804"/>
                  <a:gd name="connsiteY2" fmla="*/ 0 h 386744"/>
                  <a:gd name="connsiteX3" fmla="*/ 118313 w 330804"/>
                  <a:gd name="connsiteY3" fmla="*/ 72580 h 386744"/>
                  <a:gd name="connsiteX4" fmla="*/ 134982 w 330804"/>
                  <a:gd name="connsiteY4" fmla="*/ 88201 h 386744"/>
                  <a:gd name="connsiteX5" fmla="*/ 44399 w 330804"/>
                  <a:gd name="connsiteY5" fmla="*/ 257175 h 386744"/>
                  <a:gd name="connsiteX6" fmla="*/ 12490 w 330804"/>
                  <a:gd name="connsiteY6" fmla="*/ 377095 h 386744"/>
                  <a:gd name="connsiteX7" fmla="*/ 107740 w 330804"/>
                  <a:gd name="connsiteY7" fmla="*/ 369760 h 386744"/>
                  <a:gd name="connsiteX8" fmla="*/ 323196 w 330804"/>
                  <a:gd name="connsiteY8" fmla="*/ 156781 h 3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804" h="386744">
                    <a:moveTo>
                      <a:pt x="323196" y="156781"/>
                    </a:moveTo>
                    <a:cubicBezTo>
                      <a:pt x="336226" y="136141"/>
                      <a:pt x="332178" y="109071"/>
                      <a:pt x="313671" y="93154"/>
                    </a:cubicBezTo>
                    <a:cubicBezTo>
                      <a:pt x="310242" y="90773"/>
                      <a:pt x="272237" y="46291"/>
                      <a:pt x="233089" y="0"/>
                    </a:cubicBezTo>
                    <a:cubicBezTo>
                      <a:pt x="197275" y="43339"/>
                      <a:pt x="132601" y="67532"/>
                      <a:pt x="118313" y="72580"/>
                    </a:cubicBezTo>
                    <a:lnTo>
                      <a:pt x="134982" y="88201"/>
                    </a:lnTo>
                    <a:cubicBezTo>
                      <a:pt x="134982" y="88201"/>
                      <a:pt x="93358" y="191071"/>
                      <a:pt x="44399" y="257175"/>
                    </a:cubicBezTo>
                    <a:cubicBezTo>
                      <a:pt x="-4559" y="323279"/>
                      <a:pt x="-9512" y="361950"/>
                      <a:pt x="12490" y="377095"/>
                    </a:cubicBezTo>
                    <a:cubicBezTo>
                      <a:pt x="34493" y="392239"/>
                      <a:pt x="78594" y="389382"/>
                      <a:pt x="107740" y="369760"/>
                    </a:cubicBezTo>
                    <a:cubicBezTo>
                      <a:pt x="136887" y="350139"/>
                      <a:pt x="303574" y="186118"/>
                      <a:pt x="323196" y="156781"/>
                    </a:cubicBezTo>
                    <a:close/>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8" name="Freeform: Shape 1047">
                <a:extLst>
                  <a:ext uri="{FF2B5EF4-FFF2-40B4-BE49-F238E27FC236}">
                    <a16:creationId xmlns:a16="http://schemas.microsoft.com/office/drawing/2014/main" id="{FEC7798B-21DA-69A6-C4F5-952EF143EAB2}"/>
                  </a:ext>
                </a:extLst>
              </p:cNvPr>
              <p:cNvSpPr/>
              <p:nvPr/>
            </p:nvSpPr>
            <p:spPr>
              <a:xfrm>
                <a:off x="2600627" y="5388304"/>
                <a:ext cx="331025" cy="290762"/>
              </a:xfrm>
              <a:custGeom>
                <a:avLst/>
                <a:gdLst>
                  <a:gd name="connsiteX0" fmla="*/ 317237 w 331025"/>
                  <a:gd name="connsiteY0" fmla="*/ 0 h 290762"/>
                  <a:gd name="connsiteX1" fmla="*/ 299425 w 331025"/>
                  <a:gd name="connsiteY1" fmla="*/ 46291 h 290762"/>
                  <a:gd name="connsiteX2" fmla="*/ 105972 w 331025"/>
                  <a:gd name="connsiteY2" fmla="*/ 234791 h 290762"/>
                  <a:gd name="connsiteX3" fmla="*/ 29772 w 331025"/>
                  <a:gd name="connsiteY3" fmla="*/ 182213 h 290762"/>
                  <a:gd name="connsiteX4" fmla="*/ 12437 w 331025"/>
                  <a:gd name="connsiteY4" fmla="*/ 281273 h 290762"/>
                  <a:gd name="connsiteX5" fmla="*/ 107687 w 331025"/>
                  <a:gd name="connsiteY5" fmla="*/ 273939 h 290762"/>
                  <a:gd name="connsiteX6" fmla="*/ 323143 w 331025"/>
                  <a:gd name="connsiteY6" fmla="*/ 60960 h 290762"/>
                  <a:gd name="connsiteX7" fmla="*/ 317237 w 331025"/>
                  <a:gd name="connsiteY7" fmla="*/ 0 h 29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25" h="290762">
                    <a:moveTo>
                      <a:pt x="317237" y="0"/>
                    </a:moveTo>
                    <a:cubicBezTo>
                      <a:pt x="315989" y="16850"/>
                      <a:pt x="309798" y="32956"/>
                      <a:pt x="299425" y="46291"/>
                    </a:cubicBezTo>
                    <a:cubicBezTo>
                      <a:pt x="270088" y="82963"/>
                      <a:pt x="105972" y="234791"/>
                      <a:pt x="105972" y="234791"/>
                    </a:cubicBezTo>
                    <a:lnTo>
                      <a:pt x="29772" y="182213"/>
                    </a:lnTo>
                    <a:cubicBezTo>
                      <a:pt x="-5280" y="235744"/>
                      <a:pt x="-7089" y="267938"/>
                      <a:pt x="12437" y="281273"/>
                    </a:cubicBezTo>
                    <a:cubicBezTo>
                      <a:pt x="34535" y="296037"/>
                      <a:pt x="78541" y="293561"/>
                      <a:pt x="107687" y="273939"/>
                    </a:cubicBezTo>
                    <a:cubicBezTo>
                      <a:pt x="136834" y="254317"/>
                      <a:pt x="303521" y="90297"/>
                      <a:pt x="323143" y="60960"/>
                    </a:cubicBezTo>
                    <a:cubicBezTo>
                      <a:pt x="335554" y="41729"/>
                      <a:pt x="333106" y="16488"/>
                      <a:pt x="317237" y="0"/>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49" name="Freeform: Shape 1048">
                <a:extLst>
                  <a:ext uri="{FF2B5EF4-FFF2-40B4-BE49-F238E27FC236}">
                    <a16:creationId xmlns:a16="http://schemas.microsoft.com/office/drawing/2014/main" id="{A8CF55EB-FF4D-2D9C-B7CB-FA250CE5DA4B}"/>
                  </a:ext>
                </a:extLst>
              </p:cNvPr>
              <p:cNvSpPr/>
              <p:nvPr/>
            </p:nvSpPr>
            <p:spPr>
              <a:xfrm>
                <a:off x="2797209" y="5351340"/>
                <a:ext cx="51438" cy="51443"/>
              </a:xfrm>
              <a:custGeom>
                <a:avLst/>
                <a:gdLst>
                  <a:gd name="connsiteX0" fmla="*/ 51408 w 51438"/>
                  <a:gd name="connsiteY0" fmla="*/ 24486 h 51443"/>
                  <a:gd name="connsiteX1" fmla="*/ 26958 w 51438"/>
                  <a:gd name="connsiteY1" fmla="*/ 51413 h 51443"/>
                  <a:gd name="connsiteX2" fmla="*/ 31 w 51438"/>
                  <a:gd name="connsiteY2" fmla="*/ 26963 h 51443"/>
                  <a:gd name="connsiteX3" fmla="*/ 24481 w 51438"/>
                  <a:gd name="connsiteY3" fmla="*/ 35 h 51443"/>
                  <a:gd name="connsiteX4" fmla="*/ 25691 w 51438"/>
                  <a:gd name="connsiteY4" fmla="*/ 7 h 51443"/>
                  <a:gd name="connsiteX5" fmla="*/ 51408 w 51438"/>
                  <a:gd name="connsiteY5" fmla="*/ 24486 h 5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8" h="51443">
                    <a:moveTo>
                      <a:pt x="51408" y="24486"/>
                    </a:moveTo>
                    <a:cubicBezTo>
                      <a:pt x="52094" y="38669"/>
                      <a:pt x="41150" y="50728"/>
                      <a:pt x="26958" y="51413"/>
                    </a:cubicBezTo>
                    <a:cubicBezTo>
                      <a:pt x="12775" y="52099"/>
                      <a:pt x="716" y="41145"/>
                      <a:pt x="31" y="26963"/>
                    </a:cubicBezTo>
                    <a:cubicBezTo>
                      <a:pt x="-655" y="12780"/>
                      <a:pt x="10299" y="721"/>
                      <a:pt x="24481" y="35"/>
                    </a:cubicBezTo>
                    <a:cubicBezTo>
                      <a:pt x="24881" y="17"/>
                      <a:pt x="25291" y="7"/>
                      <a:pt x="25691" y="7"/>
                    </a:cubicBezTo>
                    <a:cubicBezTo>
                      <a:pt x="39540" y="-317"/>
                      <a:pt x="51046" y="10637"/>
                      <a:pt x="51408" y="2448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0" name="Freeform: Shape 1049">
                <a:extLst>
                  <a:ext uri="{FF2B5EF4-FFF2-40B4-BE49-F238E27FC236}">
                    <a16:creationId xmlns:a16="http://schemas.microsoft.com/office/drawing/2014/main" id="{CFC994B7-54A1-E15C-41EA-A70F50292307}"/>
                  </a:ext>
                </a:extLst>
              </p:cNvPr>
              <p:cNvSpPr/>
              <p:nvPr/>
            </p:nvSpPr>
            <p:spPr>
              <a:xfrm>
                <a:off x="2188052" y="4469427"/>
                <a:ext cx="1223885" cy="884586"/>
              </a:xfrm>
              <a:custGeom>
                <a:avLst/>
                <a:gdLst>
                  <a:gd name="connsiteX0" fmla="*/ 738956 w 1223885"/>
                  <a:gd name="connsiteY0" fmla="*/ 22479 h 884586"/>
                  <a:gd name="connsiteX1" fmla="*/ 726669 w 1223885"/>
                  <a:gd name="connsiteY1" fmla="*/ 64103 h 884586"/>
                  <a:gd name="connsiteX2" fmla="*/ 195364 w 1223885"/>
                  <a:gd name="connsiteY2" fmla="*/ 113062 h 884586"/>
                  <a:gd name="connsiteX3" fmla="*/ 1912 w 1223885"/>
                  <a:gd name="connsiteY3" fmla="*/ 272224 h 884586"/>
                  <a:gd name="connsiteX4" fmla="*/ 263944 w 1223885"/>
                  <a:gd name="connsiteY4" fmla="*/ 884587 h 884586"/>
                  <a:gd name="connsiteX5" fmla="*/ 410820 w 1223885"/>
                  <a:gd name="connsiteY5" fmla="*/ 830771 h 884586"/>
                  <a:gd name="connsiteX6" fmla="*/ 569983 w 1223885"/>
                  <a:gd name="connsiteY6" fmla="*/ 732187 h 884586"/>
                  <a:gd name="connsiteX7" fmla="*/ 383864 w 1223885"/>
                  <a:gd name="connsiteY7" fmla="*/ 377095 h 884586"/>
                  <a:gd name="connsiteX8" fmla="*/ 834397 w 1223885"/>
                  <a:gd name="connsiteY8" fmla="*/ 443198 h 884586"/>
                  <a:gd name="connsiteX9" fmla="*/ 1211491 w 1223885"/>
                  <a:gd name="connsiteY9" fmla="*/ 369761 h 884586"/>
                  <a:gd name="connsiteX10" fmla="*/ 1184536 w 1223885"/>
                  <a:gd name="connsiteY10" fmla="*/ 14764 h 884586"/>
                  <a:gd name="connsiteX11" fmla="*/ 741433 w 1223885"/>
                  <a:gd name="connsiteY11" fmla="*/ 0 h 88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3885" h="884586">
                    <a:moveTo>
                      <a:pt x="738956" y="22479"/>
                    </a:moveTo>
                    <a:lnTo>
                      <a:pt x="726669" y="64103"/>
                    </a:lnTo>
                    <a:cubicBezTo>
                      <a:pt x="726669" y="64103"/>
                      <a:pt x="357004" y="68961"/>
                      <a:pt x="195364" y="113062"/>
                    </a:cubicBezTo>
                    <a:cubicBezTo>
                      <a:pt x="33725" y="157163"/>
                      <a:pt x="-10280" y="181642"/>
                      <a:pt x="1912" y="272224"/>
                    </a:cubicBezTo>
                    <a:cubicBezTo>
                      <a:pt x="14104" y="362807"/>
                      <a:pt x="263944" y="884587"/>
                      <a:pt x="263944" y="884587"/>
                    </a:cubicBezTo>
                    <a:cubicBezTo>
                      <a:pt x="314227" y="870480"/>
                      <a:pt x="363328" y="852488"/>
                      <a:pt x="410820" y="830771"/>
                    </a:cubicBezTo>
                    <a:cubicBezTo>
                      <a:pt x="467065" y="803357"/>
                      <a:pt x="520386" y="770325"/>
                      <a:pt x="569983" y="732187"/>
                    </a:cubicBezTo>
                    <a:lnTo>
                      <a:pt x="383864" y="377095"/>
                    </a:lnTo>
                    <a:cubicBezTo>
                      <a:pt x="383864" y="377095"/>
                      <a:pt x="596938" y="421196"/>
                      <a:pt x="834397" y="443198"/>
                    </a:cubicBezTo>
                    <a:cubicBezTo>
                      <a:pt x="1071855" y="465201"/>
                      <a:pt x="1172344" y="440722"/>
                      <a:pt x="1211491" y="369761"/>
                    </a:cubicBezTo>
                    <a:cubicBezTo>
                      <a:pt x="1250639" y="298799"/>
                      <a:pt x="1184536" y="14764"/>
                      <a:pt x="1184536" y="14764"/>
                    </a:cubicBezTo>
                    <a:lnTo>
                      <a:pt x="741433" y="0"/>
                    </a:lnTo>
                    <a:close/>
                  </a:path>
                </a:pathLst>
              </a:custGeom>
              <a:solidFill>
                <a:srgbClr val="E3E9E9"/>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1" name="Freeform: Shape 1050">
                <a:extLst>
                  <a:ext uri="{FF2B5EF4-FFF2-40B4-BE49-F238E27FC236}">
                    <a16:creationId xmlns:a16="http://schemas.microsoft.com/office/drawing/2014/main" id="{9184171F-9592-4D25-DAA9-11C922B1C7A4}"/>
                  </a:ext>
                </a:extLst>
              </p:cNvPr>
              <p:cNvSpPr/>
              <p:nvPr/>
            </p:nvSpPr>
            <p:spPr>
              <a:xfrm>
                <a:off x="2386083" y="4702408"/>
                <a:ext cx="21812" cy="27241"/>
              </a:xfrm>
              <a:custGeom>
                <a:avLst/>
                <a:gdLst>
                  <a:gd name="connsiteX0" fmla="*/ 21812 w 21812"/>
                  <a:gd name="connsiteY0" fmla="*/ 27242 h 27241"/>
                  <a:gd name="connsiteX1" fmla="*/ 0 w 21812"/>
                  <a:gd name="connsiteY1" fmla="*/ 0 h 27241"/>
                </a:gdLst>
                <a:ahLst/>
                <a:cxnLst>
                  <a:cxn ang="0">
                    <a:pos x="connsiteX0" y="connsiteY0"/>
                  </a:cxn>
                  <a:cxn ang="0">
                    <a:pos x="connsiteX1" y="connsiteY1"/>
                  </a:cxn>
                </a:cxnLst>
                <a:rect l="l" t="t" r="r" b="b"/>
                <a:pathLst>
                  <a:path w="21812" h="27241">
                    <a:moveTo>
                      <a:pt x="21812" y="27242"/>
                    </a:moveTo>
                    <a:cubicBezTo>
                      <a:pt x="13468" y="19069"/>
                      <a:pt x="6144" y="9925"/>
                      <a:pt x="0"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2" name="Freeform: Shape 1051">
                <a:extLst>
                  <a:ext uri="{FF2B5EF4-FFF2-40B4-BE49-F238E27FC236}">
                    <a16:creationId xmlns:a16="http://schemas.microsoft.com/office/drawing/2014/main" id="{3A109E02-35AD-F479-D6C7-DA5000E2B510}"/>
                  </a:ext>
                </a:extLst>
              </p:cNvPr>
              <p:cNvSpPr/>
              <p:nvPr/>
            </p:nvSpPr>
            <p:spPr>
              <a:xfrm>
                <a:off x="2430755" y="4750986"/>
                <a:ext cx="141160" cy="95916"/>
              </a:xfrm>
              <a:custGeom>
                <a:avLst/>
                <a:gdLst>
                  <a:gd name="connsiteX0" fmla="*/ 141161 w 141160"/>
                  <a:gd name="connsiteY0" fmla="*/ 95917 h 95916"/>
                  <a:gd name="connsiteX1" fmla="*/ 0 w 141160"/>
                  <a:gd name="connsiteY1" fmla="*/ 0 h 95916"/>
                </a:gdLst>
                <a:ahLst/>
                <a:cxnLst>
                  <a:cxn ang="0">
                    <a:pos x="connsiteX0" y="connsiteY0"/>
                  </a:cxn>
                  <a:cxn ang="0">
                    <a:pos x="connsiteX1" y="connsiteY1"/>
                  </a:cxn>
                </a:cxnLst>
                <a:rect l="l" t="t" r="r" b="b"/>
                <a:pathLst>
                  <a:path w="141160" h="95916">
                    <a:moveTo>
                      <a:pt x="141161" y="95917"/>
                    </a:moveTo>
                    <a:cubicBezTo>
                      <a:pt x="91669" y="67694"/>
                      <a:pt x="44472" y="35623"/>
                      <a:pt x="0"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3" name="Freeform: Shape 1052">
                <a:extLst>
                  <a:ext uri="{FF2B5EF4-FFF2-40B4-BE49-F238E27FC236}">
                    <a16:creationId xmlns:a16="http://schemas.microsoft.com/office/drawing/2014/main" id="{9A89FA02-A589-BB8D-00FA-C8167AB37091}"/>
                  </a:ext>
                </a:extLst>
              </p:cNvPr>
              <p:cNvSpPr/>
              <p:nvPr/>
            </p:nvSpPr>
            <p:spPr>
              <a:xfrm>
                <a:off x="2599348" y="5051404"/>
                <a:ext cx="19621" cy="9525"/>
              </a:xfrm>
              <a:custGeom>
                <a:avLst/>
                <a:gdLst>
                  <a:gd name="connsiteX0" fmla="*/ 0 w 19621"/>
                  <a:gd name="connsiteY0" fmla="*/ 0 h 9525"/>
                  <a:gd name="connsiteX1" fmla="*/ 19621 w 19621"/>
                  <a:gd name="connsiteY1" fmla="*/ 9525 h 9525"/>
                </a:gdLst>
                <a:ahLst/>
                <a:cxnLst>
                  <a:cxn ang="0">
                    <a:pos x="connsiteX0" y="connsiteY0"/>
                  </a:cxn>
                  <a:cxn ang="0">
                    <a:pos x="connsiteX1" y="connsiteY1"/>
                  </a:cxn>
                </a:cxnLst>
                <a:rect l="l" t="t" r="r" b="b"/>
                <a:pathLst>
                  <a:path w="19621" h="9525">
                    <a:moveTo>
                      <a:pt x="0" y="0"/>
                    </a:moveTo>
                    <a:lnTo>
                      <a:pt x="19621" y="9525"/>
                    </a:ln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4" name="Freeform: Shape 1053">
                <a:extLst>
                  <a:ext uri="{FF2B5EF4-FFF2-40B4-BE49-F238E27FC236}">
                    <a16:creationId xmlns:a16="http://schemas.microsoft.com/office/drawing/2014/main" id="{B7212974-AC7F-D562-BCD3-C12B9F074991}"/>
                  </a:ext>
                </a:extLst>
              </p:cNvPr>
              <p:cNvSpPr/>
              <p:nvPr/>
            </p:nvSpPr>
            <p:spPr>
              <a:xfrm>
                <a:off x="2256543" y="4762702"/>
                <a:ext cx="308800" cy="270033"/>
              </a:xfrm>
              <a:custGeom>
                <a:avLst/>
                <a:gdLst>
                  <a:gd name="connsiteX0" fmla="*/ 0 w 308800"/>
                  <a:gd name="connsiteY0" fmla="*/ 0 h 270033"/>
                  <a:gd name="connsiteX1" fmla="*/ 308800 w 308800"/>
                  <a:gd name="connsiteY1" fmla="*/ 270034 h 270033"/>
                </a:gdLst>
                <a:ahLst/>
                <a:cxnLst>
                  <a:cxn ang="0">
                    <a:pos x="connsiteX0" y="connsiteY0"/>
                  </a:cxn>
                  <a:cxn ang="0">
                    <a:pos x="connsiteX1" y="connsiteY1"/>
                  </a:cxn>
                </a:cxnLst>
                <a:rect l="l" t="t" r="r" b="b"/>
                <a:pathLst>
                  <a:path w="308800" h="270033">
                    <a:moveTo>
                      <a:pt x="0" y="0"/>
                    </a:moveTo>
                    <a:cubicBezTo>
                      <a:pt x="83877" y="109718"/>
                      <a:pt x="188871" y="201539"/>
                      <a:pt x="308800" y="270034"/>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5" name="Freeform: Shape 1054">
                <a:extLst>
                  <a:ext uri="{FF2B5EF4-FFF2-40B4-BE49-F238E27FC236}">
                    <a16:creationId xmlns:a16="http://schemas.microsoft.com/office/drawing/2014/main" id="{7C1CD423-D2CB-6C03-7B13-270E818E8B14}"/>
                  </a:ext>
                </a:extLst>
              </p:cNvPr>
              <p:cNvSpPr/>
              <p:nvPr/>
            </p:nvSpPr>
            <p:spPr>
              <a:xfrm>
                <a:off x="3282386" y="4654212"/>
                <a:ext cx="26574" cy="23526"/>
              </a:xfrm>
              <a:custGeom>
                <a:avLst/>
                <a:gdLst>
                  <a:gd name="connsiteX0" fmla="*/ 0 w 26574"/>
                  <a:gd name="connsiteY0" fmla="*/ 0 h 23526"/>
                  <a:gd name="connsiteX1" fmla="*/ 26575 w 26574"/>
                  <a:gd name="connsiteY1" fmla="*/ 23527 h 23526"/>
                </a:gdLst>
                <a:ahLst/>
                <a:cxnLst>
                  <a:cxn ang="0">
                    <a:pos x="connsiteX0" y="connsiteY0"/>
                  </a:cxn>
                  <a:cxn ang="0">
                    <a:pos x="connsiteX1" y="connsiteY1"/>
                  </a:cxn>
                </a:cxnLst>
                <a:rect l="l" t="t" r="r" b="b"/>
                <a:pathLst>
                  <a:path w="26574" h="23526">
                    <a:moveTo>
                      <a:pt x="0" y="0"/>
                    </a:moveTo>
                    <a:cubicBezTo>
                      <a:pt x="9353" y="7268"/>
                      <a:pt x="18231" y="15126"/>
                      <a:pt x="26575" y="23527"/>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6" name="Freeform: Shape 1055">
                <a:extLst>
                  <a:ext uri="{FF2B5EF4-FFF2-40B4-BE49-F238E27FC236}">
                    <a16:creationId xmlns:a16="http://schemas.microsoft.com/office/drawing/2014/main" id="{6DD5B91E-06C9-12DB-E670-45C92894E4E7}"/>
                  </a:ext>
                </a:extLst>
              </p:cNvPr>
              <p:cNvSpPr/>
              <p:nvPr/>
            </p:nvSpPr>
            <p:spPr>
              <a:xfrm>
                <a:off x="2939200" y="4538388"/>
                <a:ext cx="306133" cy="90297"/>
              </a:xfrm>
              <a:custGeom>
                <a:avLst/>
                <a:gdLst>
                  <a:gd name="connsiteX0" fmla="*/ 0 w 306133"/>
                  <a:gd name="connsiteY0" fmla="*/ 0 h 90297"/>
                  <a:gd name="connsiteX1" fmla="*/ 306134 w 306133"/>
                  <a:gd name="connsiteY1" fmla="*/ 90297 h 90297"/>
                </a:gdLst>
                <a:ahLst/>
                <a:cxnLst>
                  <a:cxn ang="0">
                    <a:pos x="connsiteX0" y="connsiteY0"/>
                  </a:cxn>
                  <a:cxn ang="0">
                    <a:pos x="connsiteX1" y="connsiteY1"/>
                  </a:cxn>
                </a:cxnLst>
                <a:rect l="l" t="t" r="r" b="b"/>
                <a:pathLst>
                  <a:path w="306133" h="90297">
                    <a:moveTo>
                      <a:pt x="0" y="0"/>
                    </a:moveTo>
                    <a:cubicBezTo>
                      <a:pt x="0" y="0"/>
                      <a:pt x="179451" y="13906"/>
                      <a:pt x="306134" y="90297"/>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7" name="Freeform: Shape 1056">
                <a:extLst>
                  <a:ext uri="{FF2B5EF4-FFF2-40B4-BE49-F238E27FC236}">
                    <a16:creationId xmlns:a16="http://schemas.microsoft.com/office/drawing/2014/main" id="{426A50C9-DFF2-81D6-7E9D-69E5D0FC29A4}"/>
                  </a:ext>
                </a:extLst>
              </p:cNvPr>
              <p:cNvSpPr/>
              <p:nvPr/>
            </p:nvSpPr>
            <p:spPr>
              <a:xfrm>
                <a:off x="3184088" y="4580012"/>
                <a:ext cx="164020" cy="51435"/>
              </a:xfrm>
              <a:custGeom>
                <a:avLst/>
                <a:gdLst>
                  <a:gd name="connsiteX0" fmla="*/ 0 w 164020"/>
                  <a:gd name="connsiteY0" fmla="*/ 0 h 51435"/>
                  <a:gd name="connsiteX1" fmla="*/ 164021 w 164020"/>
                  <a:gd name="connsiteY1" fmla="*/ 51435 h 51435"/>
                </a:gdLst>
                <a:ahLst/>
                <a:cxnLst>
                  <a:cxn ang="0">
                    <a:pos x="connsiteX0" y="connsiteY0"/>
                  </a:cxn>
                  <a:cxn ang="0">
                    <a:pos x="connsiteX1" y="connsiteY1"/>
                  </a:cxn>
                </a:cxnLst>
                <a:rect l="l" t="t" r="r" b="b"/>
                <a:pathLst>
                  <a:path w="164020" h="51435">
                    <a:moveTo>
                      <a:pt x="0" y="0"/>
                    </a:moveTo>
                    <a:cubicBezTo>
                      <a:pt x="0" y="0"/>
                      <a:pt x="117538" y="2477"/>
                      <a:pt x="164021" y="51435"/>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8" name="Freeform: Shape 1057">
                <a:extLst>
                  <a:ext uri="{FF2B5EF4-FFF2-40B4-BE49-F238E27FC236}">
                    <a16:creationId xmlns:a16="http://schemas.microsoft.com/office/drawing/2014/main" id="{58174031-706D-6D78-C48D-01E9F45D5CFD}"/>
                  </a:ext>
                </a:extLst>
              </p:cNvPr>
              <p:cNvSpPr/>
              <p:nvPr/>
            </p:nvSpPr>
            <p:spPr>
              <a:xfrm>
                <a:off x="2859080" y="3568743"/>
                <a:ext cx="555798" cy="966451"/>
              </a:xfrm>
              <a:custGeom>
                <a:avLst/>
                <a:gdLst>
                  <a:gd name="connsiteX0" fmla="*/ 102218 w 555798"/>
                  <a:gd name="connsiteY0" fmla="*/ 188595 h 966451"/>
                  <a:gd name="connsiteX1" fmla="*/ 6968 w 555798"/>
                  <a:gd name="connsiteY1" fmla="*/ 511778 h 966451"/>
                  <a:gd name="connsiteX2" fmla="*/ 2110 w 555798"/>
                  <a:gd name="connsiteY2" fmla="*/ 918210 h 966451"/>
                  <a:gd name="connsiteX3" fmla="*/ 308148 w 555798"/>
                  <a:gd name="connsiteY3" fmla="*/ 964787 h 966451"/>
                  <a:gd name="connsiteX4" fmla="*/ 555798 w 555798"/>
                  <a:gd name="connsiteY4" fmla="*/ 930497 h 966451"/>
                  <a:gd name="connsiteX5" fmla="*/ 509316 w 555798"/>
                  <a:gd name="connsiteY5" fmla="*/ 340423 h 966451"/>
                  <a:gd name="connsiteX6" fmla="*/ 386920 w 555798"/>
                  <a:gd name="connsiteY6" fmla="*/ 63722 h 966451"/>
                  <a:gd name="connsiteX7" fmla="*/ 284050 w 555798"/>
                  <a:gd name="connsiteY7" fmla="*/ 0 h 96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798" h="966451">
                    <a:moveTo>
                      <a:pt x="102218" y="188595"/>
                    </a:moveTo>
                    <a:cubicBezTo>
                      <a:pt x="102218" y="188595"/>
                      <a:pt x="18969" y="436245"/>
                      <a:pt x="6968" y="511778"/>
                    </a:cubicBezTo>
                    <a:cubicBezTo>
                      <a:pt x="-5034" y="587312"/>
                      <a:pt x="2110" y="918210"/>
                      <a:pt x="2110" y="918210"/>
                    </a:cubicBezTo>
                    <a:cubicBezTo>
                      <a:pt x="2110" y="918210"/>
                      <a:pt x="197944" y="976979"/>
                      <a:pt x="308148" y="964787"/>
                    </a:cubicBezTo>
                    <a:cubicBezTo>
                      <a:pt x="418353" y="952595"/>
                      <a:pt x="555798" y="930497"/>
                      <a:pt x="555798" y="930497"/>
                    </a:cubicBezTo>
                    <a:cubicBezTo>
                      <a:pt x="555798" y="930497"/>
                      <a:pt x="531319" y="492347"/>
                      <a:pt x="509316" y="340423"/>
                    </a:cubicBezTo>
                    <a:cubicBezTo>
                      <a:pt x="487314" y="188500"/>
                      <a:pt x="435879" y="100393"/>
                      <a:pt x="386920" y="63722"/>
                    </a:cubicBezTo>
                    <a:cubicBezTo>
                      <a:pt x="354364" y="39805"/>
                      <a:pt x="319969" y="18497"/>
                      <a:pt x="284050" y="0"/>
                    </a:cubicBezTo>
                    <a:close/>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9" name="Freeform: Shape 1058">
                <a:extLst>
                  <a:ext uri="{FF2B5EF4-FFF2-40B4-BE49-F238E27FC236}">
                    <a16:creationId xmlns:a16="http://schemas.microsoft.com/office/drawing/2014/main" id="{E48400D6-D448-63EC-98C7-705B1D792FF1}"/>
                  </a:ext>
                </a:extLst>
              </p:cNvPr>
              <p:cNvSpPr/>
              <p:nvPr/>
            </p:nvSpPr>
            <p:spPr>
              <a:xfrm>
                <a:off x="2515528" y="3295637"/>
                <a:ext cx="416242" cy="434459"/>
              </a:xfrm>
              <a:custGeom>
                <a:avLst/>
                <a:gdLst>
                  <a:gd name="connsiteX0" fmla="*/ 14764 w 416242"/>
                  <a:gd name="connsiteY0" fmla="*/ 79749 h 434459"/>
                  <a:gd name="connsiteX1" fmla="*/ 46672 w 416242"/>
                  <a:gd name="connsiteY1" fmla="*/ 167855 h 434459"/>
                  <a:gd name="connsiteX2" fmla="*/ 95631 w 416242"/>
                  <a:gd name="connsiteY2" fmla="*/ 263105 h 434459"/>
                  <a:gd name="connsiteX3" fmla="*/ 114681 w 416242"/>
                  <a:gd name="connsiteY3" fmla="*/ 331590 h 434459"/>
                  <a:gd name="connsiteX4" fmla="*/ 144113 w 416242"/>
                  <a:gd name="connsiteY4" fmla="*/ 334066 h 434459"/>
                  <a:gd name="connsiteX5" fmla="*/ 246983 w 416242"/>
                  <a:gd name="connsiteY5" fmla="*/ 434459 h 434459"/>
                  <a:gd name="connsiteX6" fmla="*/ 416242 w 416242"/>
                  <a:gd name="connsiteY6" fmla="*/ 322160 h 434459"/>
                  <a:gd name="connsiteX7" fmla="*/ 350139 w 416242"/>
                  <a:gd name="connsiteY7" fmla="*/ 1358 h 434459"/>
                  <a:gd name="connsiteX8" fmla="*/ 0 w 416242"/>
                  <a:gd name="connsiteY8" fmla="*/ 38124 h 43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242" h="434459">
                    <a:moveTo>
                      <a:pt x="14764" y="79749"/>
                    </a:moveTo>
                    <a:cubicBezTo>
                      <a:pt x="20088" y="110781"/>
                      <a:pt x="30890" y="140613"/>
                      <a:pt x="46672" y="167855"/>
                    </a:cubicBezTo>
                    <a:cubicBezTo>
                      <a:pt x="71152" y="207003"/>
                      <a:pt x="105442" y="224147"/>
                      <a:pt x="95631" y="263105"/>
                    </a:cubicBezTo>
                    <a:cubicBezTo>
                      <a:pt x="85820" y="302062"/>
                      <a:pt x="86106" y="329208"/>
                      <a:pt x="114681" y="331590"/>
                    </a:cubicBezTo>
                    <a:lnTo>
                      <a:pt x="144113" y="334066"/>
                    </a:lnTo>
                    <a:cubicBezTo>
                      <a:pt x="144113" y="334066"/>
                      <a:pt x="202883" y="434459"/>
                      <a:pt x="246983" y="434459"/>
                    </a:cubicBezTo>
                    <a:cubicBezTo>
                      <a:pt x="291084" y="434459"/>
                      <a:pt x="416242" y="322160"/>
                      <a:pt x="416242" y="322160"/>
                    </a:cubicBezTo>
                    <a:cubicBezTo>
                      <a:pt x="416242" y="322160"/>
                      <a:pt x="350139" y="11169"/>
                      <a:pt x="350139" y="1358"/>
                    </a:cubicBezTo>
                    <a:cubicBezTo>
                      <a:pt x="350139" y="-8453"/>
                      <a:pt x="0" y="38124"/>
                      <a:pt x="0" y="38124"/>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0" name="Freeform: Shape 1059">
                <a:extLst>
                  <a:ext uri="{FF2B5EF4-FFF2-40B4-BE49-F238E27FC236}">
                    <a16:creationId xmlns:a16="http://schemas.microsoft.com/office/drawing/2014/main" id="{AF2D60D8-012C-E963-C0EB-1CA6C99DF4F8}"/>
                  </a:ext>
                </a:extLst>
              </p:cNvPr>
              <p:cNvSpPr/>
              <p:nvPr/>
            </p:nvSpPr>
            <p:spPr>
              <a:xfrm>
                <a:off x="2649075" y="3488488"/>
                <a:ext cx="29609" cy="37196"/>
              </a:xfrm>
              <a:custGeom>
                <a:avLst/>
                <a:gdLst>
                  <a:gd name="connsiteX0" fmla="*/ 26949 w 29609"/>
                  <a:gd name="connsiteY0" fmla="*/ 12723 h 37196"/>
                  <a:gd name="connsiteX1" fmla="*/ 23235 w 29609"/>
                  <a:gd name="connsiteY1" fmla="*/ 36249 h 37196"/>
                  <a:gd name="connsiteX2" fmla="*/ 2661 w 29609"/>
                  <a:gd name="connsiteY2" fmla="*/ 24343 h 37196"/>
                  <a:gd name="connsiteX3" fmla="*/ 6375 w 29609"/>
                  <a:gd name="connsiteY3" fmla="*/ 912 h 37196"/>
                  <a:gd name="connsiteX4" fmla="*/ 26949 w 29609"/>
                  <a:gd name="connsiteY4" fmla="*/ 12723 h 3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 h="37196">
                    <a:moveTo>
                      <a:pt x="26949" y="12723"/>
                    </a:moveTo>
                    <a:cubicBezTo>
                      <a:pt x="31617" y="22248"/>
                      <a:pt x="29997" y="33011"/>
                      <a:pt x="23235" y="36249"/>
                    </a:cubicBezTo>
                    <a:cubicBezTo>
                      <a:pt x="16472" y="39488"/>
                      <a:pt x="7328" y="34154"/>
                      <a:pt x="2661" y="24343"/>
                    </a:cubicBezTo>
                    <a:cubicBezTo>
                      <a:pt x="-2007" y="14532"/>
                      <a:pt x="-388" y="4055"/>
                      <a:pt x="6375" y="912"/>
                    </a:cubicBezTo>
                    <a:cubicBezTo>
                      <a:pt x="13138" y="-2232"/>
                      <a:pt x="22282" y="3007"/>
                      <a:pt x="26949" y="12723"/>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1" name="Freeform: Shape 1060">
                <a:extLst>
                  <a:ext uri="{FF2B5EF4-FFF2-40B4-BE49-F238E27FC236}">
                    <a16:creationId xmlns:a16="http://schemas.microsoft.com/office/drawing/2014/main" id="{A919B95C-C8E5-BFC0-5403-D2AD4710F97E}"/>
                  </a:ext>
                </a:extLst>
              </p:cNvPr>
              <p:cNvSpPr/>
              <p:nvPr/>
            </p:nvSpPr>
            <p:spPr>
              <a:xfrm>
                <a:off x="2615998" y="3445318"/>
                <a:ext cx="48977" cy="27984"/>
              </a:xfrm>
              <a:custGeom>
                <a:avLst/>
                <a:gdLst>
                  <a:gd name="connsiteX0" fmla="*/ 19 w 48977"/>
                  <a:gd name="connsiteY0" fmla="*/ 27984 h 27984"/>
                  <a:gd name="connsiteX1" fmla="*/ 48977 w 48977"/>
                  <a:gd name="connsiteY1" fmla="*/ 1029 h 27984"/>
                </a:gdLst>
                <a:ahLst/>
                <a:cxnLst>
                  <a:cxn ang="0">
                    <a:pos x="connsiteX0" y="connsiteY0"/>
                  </a:cxn>
                  <a:cxn ang="0">
                    <a:pos x="connsiteX1" y="connsiteY1"/>
                  </a:cxn>
                </a:cxnLst>
                <a:rect l="l" t="t" r="r" b="b"/>
                <a:pathLst>
                  <a:path w="48977" h="27984">
                    <a:moveTo>
                      <a:pt x="19" y="27984"/>
                    </a:moveTo>
                    <a:cubicBezTo>
                      <a:pt x="19" y="27984"/>
                      <a:pt x="-2457" y="-6306"/>
                      <a:pt x="48977" y="1029"/>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2" name="Freeform: Shape 1061">
                <a:extLst>
                  <a:ext uri="{FF2B5EF4-FFF2-40B4-BE49-F238E27FC236}">
                    <a16:creationId xmlns:a16="http://schemas.microsoft.com/office/drawing/2014/main" id="{F51378A1-72C9-6222-4E6F-C56A2CD5ECCE}"/>
                  </a:ext>
                </a:extLst>
              </p:cNvPr>
              <p:cNvSpPr/>
              <p:nvPr/>
            </p:nvSpPr>
            <p:spPr>
              <a:xfrm>
                <a:off x="2687549" y="3588364"/>
                <a:ext cx="51798" cy="51340"/>
              </a:xfrm>
              <a:custGeom>
                <a:avLst/>
                <a:gdLst>
                  <a:gd name="connsiteX0" fmla="*/ 0 w 51798"/>
                  <a:gd name="connsiteY0" fmla="*/ 49435 h 51340"/>
                  <a:gd name="connsiteX1" fmla="*/ 50864 w 51798"/>
                  <a:gd name="connsiteY1" fmla="*/ 0 h 51340"/>
                </a:gdLst>
                <a:ahLst/>
                <a:cxnLst>
                  <a:cxn ang="0">
                    <a:pos x="connsiteX0" y="connsiteY0"/>
                  </a:cxn>
                  <a:cxn ang="0">
                    <a:pos x="connsiteX1" y="connsiteY1"/>
                  </a:cxn>
                </a:cxnLst>
                <a:rect l="l" t="t" r="r" b="b"/>
                <a:pathLst>
                  <a:path w="51798" h="51340">
                    <a:moveTo>
                      <a:pt x="0" y="49435"/>
                    </a:moveTo>
                    <a:cubicBezTo>
                      <a:pt x="1524" y="54864"/>
                      <a:pt x="59817" y="51625"/>
                      <a:pt x="50864"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3" name="Freeform: Shape 1062">
                <a:extLst>
                  <a:ext uri="{FF2B5EF4-FFF2-40B4-BE49-F238E27FC236}">
                    <a16:creationId xmlns:a16="http://schemas.microsoft.com/office/drawing/2014/main" id="{774CF655-ABE4-80FC-7236-0816A177DB91}"/>
                  </a:ext>
                </a:extLst>
              </p:cNvPr>
              <p:cNvSpPr/>
              <p:nvPr/>
            </p:nvSpPr>
            <p:spPr>
              <a:xfrm>
                <a:off x="2602530" y="3196186"/>
                <a:ext cx="581557" cy="651734"/>
              </a:xfrm>
              <a:custGeom>
                <a:avLst/>
                <a:gdLst>
                  <a:gd name="connsiteX0" fmla="*/ 424491 w 581557"/>
                  <a:gd name="connsiteY0" fmla="*/ 64042 h 651734"/>
                  <a:gd name="connsiteX1" fmla="*/ 235134 w 581557"/>
                  <a:gd name="connsiteY1" fmla="*/ 32895 h 651734"/>
                  <a:gd name="connsiteX2" fmla="*/ 233514 w 581557"/>
                  <a:gd name="connsiteY2" fmla="*/ 29847 h 651734"/>
                  <a:gd name="connsiteX3" fmla="*/ 914 w 581557"/>
                  <a:gd name="connsiteY3" fmla="*/ 95951 h 651734"/>
                  <a:gd name="connsiteX4" fmla="*/ 22917 w 581557"/>
                  <a:gd name="connsiteY4" fmla="*/ 144909 h 651734"/>
                  <a:gd name="connsiteX5" fmla="*/ 189509 w 581557"/>
                  <a:gd name="connsiteY5" fmla="*/ 210155 h 651734"/>
                  <a:gd name="connsiteX6" fmla="*/ 231038 w 581557"/>
                  <a:gd name="connsiteY6" fmla="*/ 526862 h 651734"/>
                  <a:gd name="connsiteX7" fmla="*/ 196748 w 581557"/>
                  <a:gd name="connsiteY7" fmla="*/ 651734 h 651734"/>
                  <a:gd name="connsiteX8" fmla="*/ 444398 w 581557"/>
                  <a:gd name="connsiteY8" fmla="*/ 517051 h 651734"/>
                  <a:gd name="connsiteX9" fmla="*/ 581558 w 581557"/>
                  <a:gd name="connsiteY9" fmla="*/ 350554 h 651734"/>
                  <a:gd name="connsiteX10" fmla="*/ 424491 w 581557"/>
                  <a:gd name="connsiteY10" fmla="*/ 64042 h 6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557" h="651734">
                    <a:moveTo>
                      <a:pt x="424491" y="64042"/>
                    </a:moveTo>
                    <a:cubicBezTo>
                      <a:pt x="416394" y="-35113"/>
                      <a:pt x="292950" y="2891"/>
                      <a:pt x="235134" y="32895"/>
                    </a:cubicBezTo>
                    <a:lnTo>
                      <a:pt x="233514" y="29847"/>
                    </a:lnTo>
                    <a:lnTo>
                      <a:pt x="914" y="95951"/>
                    </a:lnTo>
                    <a:cubicBezTo>
                      <a:pt x="-2991" y="115296"/>
                      <a:pt x="5857" y="134984"/>
                      <a:pt x="22917" y="144909"/>
                    </a:cubicBezTo>
                    <a:cubicBezTo>
                      <a:pt x="71608" y="181171"/>
                      <a:pt x="129139" y="203707"/>
                      <a:pt x="189509" y="210155"/>
                    </a:cubicBezTo>
                    <a:cubicBezTo>
                      <a:pt x="206844" y="313787"/>
                      <a:pt x="231038" y="468664"/>
                      <a:pt x="231038" y="526862"/>
                    </a:cubicBezTo>
                    <a:cubicBezTo>
                      <a:pt x="231038" y="617444"/>
                      <a:pt x="196748" y="651734"/>
                      <a:pt x="196748" y="651734"/>
                    </a:cubicBezTo>
                    <a:cubicBezTo>
                      <a:pt x="196748" y="651734"/>
                      <a:pt x="353434" y="602776"/>
                      <a:pt x="444398" y="517051"/>
                    </a:cubicBezTo>
                    <a:cubicBezTo>
                      <a:pt x="497243" y="467826"/>
                      <a:pt x="543363" y="411847"/>
                      <a:pt x="581558" y="350554"/>
                    </a:cubicBezTo>
                    <a:cubicBezTo>
                      <a:pt x="581558" y="350554"/>
                      <a:pt x="434682" y="184057"/>
                      <a:pt x="424491" y="64042"/>
                    </a:cubicBezTo>
                    <a:close/>
                  </a:path>
                </a:pathLst>
              </a:custGeom>
              <a:solidFill>
                <a:srgbClr val="E3E9E9"/>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4" name="Freeform: Shape 1063">
                <a:extLst>
                  <a:ext uri="{FF2B5EF4-FFF2-40B4-BE49-F238E27FC236}">
                    <a16:creationId xmlns:a16="http://schemas.microsoft.com/office/drawing/2014/main" id="{44AAEE50-5E81-E622-789F-FD0E973D457B}"/>
                  </a:ext>
                </a:extLst>
              </p:cNvPr>
              <p:cNvSpPr/>
              <p:nvPr/>
            </p:nvSpPr>
            <p:spPr>
              <a:xfrm>
                <a:off x="2785467" y="3373957"/>
                <a:ext cx="6953" cy="32385"/>
              </a:xfrm>
              <a:custGeom>
                <a:avLst/>
                <a:gdLst>
                  <a:gd name="connsiteX0" fmla="*/ 6953 w 6953"/>
                  <a:gd name="connsiteY0" fmla="*/ 32385 h 32385"/>
                  <a:gd name="connsiteX1" fmla="*/ 0 w 6953"/>
                  <a:gd name="connsiteY1" fmla="*/ 0 h 32385"/>
                </a:gdLst>
                <a:ahLst/>
                <a:cxnLst>
                  <a:cxn ang="0">
                    <a:pos x="connsiteX0" y="connsiteY0"/>
                  </a:cxn>
                  <a:cxn ang="0">
                    <a:pos x="connsiteX1" y="connsiteY1"/>
                  </a:cxn>
                </a:cxnLst>
                <a:rect l="l" t="t" r="r" b="b"/>
                <a:pathLst>
                  <a:path w="6953" h="32385">
                    <a:moveTo>
                      <a:pt x="6953" y="32385"/>
                    </a:moveTo>
                    <a:lnTo>
                      <a:pt x="0" y="0"/>
                    </a:lnTo>
                  </a:path>
                </a:pathLst>
              </a:custGeom>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5" name="Freeform: Shape 1064">
                <a:extLst>
                  <a:ext uri="{FF2B5EF4-FFF2-40B4-BE49-F238E27FC236}">
                    <a16:creationId xmlns:a16="http://schemas.microsoft.com/office/drawing/2014/main" id="{BF6B2BD2-96D0-9CFE-CF56-0BA5BE79E564}"/>
                  </a:ext>
                </a:extLst>
              </p:cNvPr>
              <p:cNvSpPr/>
              <p:nvPr/>
            </p:nvSpPr>
            <p:spPr>
              <a:xfrm>
                <a:off x="2908625" y="3631703"/>
                <a:ext cx="4762" cy="30575"/>
              </a:xfrm>
              <a:custGeom>
                <a:avLst/>
                <a:gdLst>
                  <a:gd name="connsiteX0" fmla="*/ 0 w 4762"/>
                  <a:gd name="connsiteY0" fmla="*/ 0 h 30575"/>
                  <a:gd name="connsiteX1" fmla="*/ 4763 w 4762"/>
                  <a:gd name="connsiteY1" fmla="*/ 30575 h 30575"/>
                </a:gdLst>
                <a:ahLst/>
                <a:cxnLst>
                  <a:cxn ang="0">
                    <a:pos x="connsiteX0" y="connsiteY0"/>
                  </a:cxn>
                  <a:cxn ang="0">
                    <a:pos x="connsiteX1" y="connsiteY1"/>
                  </a:cxn>
                </a:cxnLst>
                <a:rect l="l" t="t" r="r" b="b"/>
                <a:pathLst>
                  <a:path w="4762" h="30575">
                    <a:moveTo>
                      <a:pt x="0" y="0"/>
                    </a:moveTo>
                    <a:cubicBezTo>
                      <a:pt x="2000" y="11144"/>
                      <a:pt x="3620" y="21527"/>
                      <a:pt x="4763" y="30575"/>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6" name="Freeform: Shape 1065">
                <a:extLst>
                  <a:ext uri="{FF2B5EF4-FFF2-40B4-BE49-F238E27FC236}">
                    <a16:creationId xmlns:a16="http://schemas.microsoft.com/office/drawing/2014/main" id="{4A3F042A-4E4A-4EBF-412A-F8704F2E9786}"/>
                  </a:ext>
                </a:extLst>
              </p:cNvPr>
              <p:cNvSpPr/>
              <p:nvPr/>
            </p:nvSpPr>
            <p:spPr>
              <a:xfrm>
                <a:off x="2848046" y="3373956"/>
                <a:ext cx="54102" cy="223647"/>
              </a:xfrm>
              <a:custGeom>
                <a:avLst/>
                <a:gdLst>
                  <a:gd name="connsiteX0" fmla="*/ 0 w 54102"/>
                  <a:gd name="connsiteY0" fmla="*/ 0 h 223647"/>
                  <a:gd name="connsiteX1" fmla="*/ 54102 w 54102"/>
                  <a:gd name="connsiteY1" fmla="*/ 223647 h 223647"/>
                </a:gdLst>
                <a:ahLst/>
                <a:cxnLst>
                  <a:cxn ang="0">
                    <a:pos x="connsiteX0" y="connsiteY0"/>
                  </a:cxn>
                  <a:cxn ang="0">
                    <a:pos x="connsiteX1" y="connsiteY1"/>
                  </a:cxn>
                </a:cxnLst>
                <a:rect l="l" t="t" r="r" b="b"/>
                <a:pathLst>
                  <a:path w="54102" h="223647">
                    <a:moveTo>
                      <a:pt x="0" y="0"/>
                    </a:moveTo>
                    <a:cubicBezTo>
                      <a:pt x="0" y="0"/>
                      <a:pt x="34576" y="127730"/>
                      <a:pt x="54102" y="223647"/>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7" name="Freeform: Shape 1066">
                <a:extLst>
                  <a:ext uri="{FF2B5EF4-FFF2-40B4-BE49-F238E27FC236}">
                    <a16:creationId xmlns:a16="http://schemas.microsoft.com/office/drawing/2014/main" id="{B5804AD0-A92F-E564-D4DC-4035476B064D}"/>
                  </a:ext>
                </a:extLst>
              </p:cNvPr>
              <p:cNvSpPr/>
              <p:nvPr/>
            </p:nvSpPr>
            <p:spPr>
              <a:xfrm>
                <a:off x="2963679" y="3406056"/>
                <a:ext cx="47529" cy="125634"/>
              </a:xfrm>
              <a:custGeom>
                <a:avLst/>
                <a:gdLst>
                  <a:gd name="connsiteX0" fmla="*/ 0 w 47529"/>
                  <a:gd name="connsiteY0" fmla="*/ 0 h 125634"/>
                  <a:gd name="connsiteX1" fmla="*/ 47530 w 47529"/>
                  <a:gd name="connsiteY1" fmla="*/ 125635 h 125634"/>
                </a:gdLst>
                <a:ahLst/>
                <a:cxnLst>
                  <a:cxn ang="0">
                    <a:pos x="connsiteX0" y="connsiteY0"/>
                  </a:cxn>
                  <a:cxn ang="0">
                    <a:pos x="connsiteX1" y="connsiteY1"/>
                  </a:cxn>
                </a:cxnLst>
                <a:rect l="l" t="t" r="r" b="b"/>
                <a:pathLst>
                  <a:path w="47529" h="125634">
                    <a:moveTo>
                      <a:pt x="0" y="0"/>
                    </a:moveTo>
                    <a:lnTo>
                      <a:pt x="47530" y="125635"/>
                    </a:lnTo>
                  </a:path>
                </a:pathLst>
              </a:custGeom>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8" name="Freeform: Shape 1067">
                <a:extLst>
                  <a:ext uri="{FF2B5EF4-FFF2-40B4-BE49-F238E27FC236}">
                    <a16:creationId xmlns:a16="http://schemas.microsoft.com/office/drawing/2014/main" id="{5C30D51D-EB65-CA56-D540-42FB49325DF8}"/>
                  </a:ext>
                </a:extLst>
              </p:cNvPr>
              <p:cNvSpPr/>
              <p:nvPr/>
            </p:nvSpPr>
            <p:spPr>
              <a:xfrm>
                <a:off x="2943296" y="3352144"/>
                <a:ext cx="12287" cy="32480"/>
              </a:xfrm>
              <a:custGeom>
                <a:avLst/>
                <a:gdLst>
                  <a:gd name="connsiteX0" fmla="*/ 0 w 12287"/>
                  <a:gd name="connsiteY0" fmla="*/ 0 h 32480"/>
                  <a:gd name="connsiteX1" fmla="*/ 12287 w 12287"/>
                  <a:gd name="connsiteY1" fmla="*/ 32480 h 32480"/>
                </a:gdLst>
                <a:ahLst/>
                <a:cxnLst>
                  <a:cxn ang="0">
                    <a:pos x="connsiteX0" y="connsiteY0"/>
                  </a:cxn>
                  <a:cxn ang="0">
                    <a:pos x="connsiteX1" y="connsiteY1"/>
                  </a:cxn>
                </a:cxnLst>
                <a:rect l="l" t="t" r="r" b="b"/>
                <a:pathLst>
                  <a:path w="12287" h="32480">
                    <a:moveTo>
                      <a:pt x="0" y="0"/>
                    </a:moveTo>
                    <a:lnTo>
                      <a:pt x="12287" y="32480"/>
                    </a:lnTo>
                  </a:path>
                </a:pathLst>
              </a:custGeom>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9" name="Freeform: Shape 1068">
                <a:extLst>
                  <a:ext uri="{FF2B5EF4-FFF2-40B4-BE49-F238E27FC236}">
                    <a16:creationId xmlns:a16="http://schemas.microsoft.com/office/drawing/2014/main" id="{1C128B60-89FF-AF8E-8613-A023415C3570}"/>
                  </a:ext>
                </a:extLst>
              </p:cNvPr>
              <p:cNvSpPr/>
              <p:nvPr/>
            </p:nvSpPr>
            <p:spPr>
              <a:xfrm>
                <a:off x="3003113" y="3354907"/>
                <a:ext cx="21716" cy="54387"/>
              </a:xfrm>
              <a:custGeom>
                <a:avLst/>
                <a:gdLst>
                  <a:gd name="connsiteX0" fmla="*/ 0 w 21716"/>
                  <a:gd name="connsiteY0" fmla="*/ 0 h 54387"/>
                  <a:gd name="connsiteX1" fmla="*/ 21717 w 21716"/>
                  <a:gd name="connsiteY1" fmla="*/ 54388 h 54387"/>
                </a:gdLst>
                <a:ahLst/>
                <a:cxnLst>
                  <a:cxn ang="0">
                    <a:pos x="connsiteX0" y="connsiteY0"/>
                  </a:cxn>
                  <a:cxn ang="0">
                    <a:pos x="connsiteX1" y="connsiteY1"/>
                  </a:cxn>
                </a:cxnLst>
                <a:rect l="l" t="t" r="r" b="b"/>
                <a:pathLst>
                  <a:path w="21716" h="54387">
                    <a:moveTo>
                      <a:pt x="0" y="0"/>
                    </a:moveTo>
                    <a:lnTo>
                      <a:pt x="21717" y="54388"/>
                    </a:lnTo>
                  </a:path>
                </a:pathLst>
              </a:custGeom>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0" name="Freeform: Shape 1069">
                <a:extLst>
                  <a:ext uri="{FF2B5EF4-FFF2-40B4-BE49-F238E27FC236}">
                    <a16:creationId xmlns:a16="http://schemas.microsoft.com/office/drawing/2014/main" id="{26D12C3F-F627-B8DF-2D71-BD698D858009}"/>
                  </a:ext>
                </a:extLst>
              </p:cNvPr>
              <p:cNvSpPr/>
              <p:nvPr/>
            </p:nvSpPr>
            <p:spPr>
              <a:xfrm>
                <a:off x="2385904" y="3345667"/>
                <a:ext cx="350187" cy="112871"/>
              </a:xfrm>
              <a:custGeom>
                <a:avLst/>
                <a:gdLst>
                  <a:gd name="connsiteX0" fmla="*/ 120385 w 350187"/>
                  <a:gd name="connsiteY0" fmla="*/ 25908 h 112871"/>
                  <a:gd name="connsiteX1" fmla="*/ 11133 w 350187"/>
                  <a:gd name="connsiteY1" fmla="*/ 112871 h 112871"/>
                  <a:gd name="connsiteX2" fmla="*/ 349747 w 350187"/>
                  <a:gd name="connsiteY2" fmla="*/ 0 h 112871"/>
                  <a:gd name="connsiteX3" fmla="*/ 120385 w 350187"/>
                  <a:gd name="connsiteY3" fmla="*/ 25908 h 112871"/>
                </a:gdLst>
                <a:ahLst/>
                <a:cxnLst>
                  <a:cxn ang="0">
                    <a:pos x="connsiteX0" y="connsiteY0"/>
                  </a:cxn>
                  <a:cxn ang="0">
                    <a:pos x="connsiteX1" y="connsiteY1"/>
                  </a:cxn>
                  <a:cxn ang="0">
                    <a:pos x="connsiteX2" y="connsiteY2"/>
                  </a:cxn>
                  <a:cxn ang="0">
                    <a:pos x="connsiteX3" y="connsiteY3"/>
                  </a:cxn>
                </a:cxnLst>
                <a:rect l="l" t="t" r="r" b="b"/>
                <a:pathLst>
                  <a:path w="350187" h="112871">
                    <a:moveTo>
                      <a:pt x="120385" y="25908"/>
                    </a:moveTo>
                    <a:cubicBezTo>
                      <a:pt x="120385" y="25908"/>
                      <a:pt x="-43445" y="112871"/>
                      <a:pt x="11133" y="112871"/>
                    </a:cubicBezTo>
                    <a:cubicBezTo>
                      <a:pt x="65711" y="112871"/>
                      <a:pt x="338888" y="0"/>
                      <a:pt x="349747" y="0"/>
                    </a:cubicBezTo>
                    <a:cubicBezTo>
                      <a:pt x="360605" y="0"/>
                      <a:pt x="167724" y="18574"/>
                      <a:pt x="120385" y="25908"/>
                    </a:cubicBezTo>
                    <a:close/>
                  </a:path>
                </a:pathLst>
              </a:custGeom>
              <a:solidFill>
                <a:srgbClr val="757575"/>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1" name="Freeform: Shape 1070">
                <a:extLst>
                  <a:ext uri="{FF2B5EF4-FFF2-40B4-BE49-F238E27FC236}">
                    <a16:creationId xmlns:a16="http://schemas.microsoft.com/office/drawing/2014/main" id="{C886A587-9C01-F133-F393-D17B2DF86863}"/>
                  </a:ext>
                </a:extLst>
              </p:cNvPr>
              <p:cNvSpPr/>
              <p:nvPr/>
            </p:nvSpPr>
            <p:spPr>
              <a:xfrm>
                <a:off x="2440764" y="3037438"/>
                <a:ext cx="675909" cy="338393"/>
              </a:xfrm>
              <a:custGeom>
                <a:avLst/>
                <a:gdLst>
                  <a:gd name="connsiteX0" fmla="*/ 65525 w 675909"/>
                  <a:gd name="connsiteY0" fmla="*/ 334137 h 338393"/>
                  <a:gd name="connsiteX1" fmla="*/ 11232 w 675909"/>
                  <a:gd name="connsiteY1" fmla="*/ 259556 h 338393"/>
                  <a:gd name="connsiteX2" fmla="*/ 476433 w 675909"/>
                  <a:gd name="connsiteY2" fmla="*/ 0 h 338393"/>
                  <a:gd name="connsiteX3" fmla="*/ 673601 w 675909"/>
                  <a:gd name="connsiteY3" fmla="*/ 243078 h 338393"/>
                  <a:gd name="connsiteX4" fmla="*/ 597401 w 675909"/>
                  <a:gd name="connsiteY4" fmla="*/ 308610 h 338393"/>
                  <a:gd name="connsiteX5" fmla="*/ 65525 w 675909"/>
                  <a:gd name="connsiteY5" fmla="*/ 334137 h 3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909" h="338393">
                    <a:moveTo>
                      <a:pt x="65525" y="334137"/>
                    </a:moveTo>
                    <a:cubicBezTo>
                      <a:pt x="65525" y="334137"/>
                      <a:pt x="-32488" y="365189"/>
                      <a:pt x="11232" y="259556"/>
                    </a:cubicBezTo>
                    <a:cubicBezTo>
                      <a:pt x="54952" y="153924"/>
                      <a:pt x="352608" y="0"/>
                      <a:pt x="476433" y="0"/>
                    </a:cubicBezTo>
                    <a:cubicBezTo>
                      <a:pt x="600258" y="0"/>
                      <a:pt x="691793" y="184785"/>
                      <a:pt x="673601" y="243078"/>
                    </a:cubicBezTo>
                    <a:cubicBezTo>
                      <a:pt x="655408" y="301371"/>
                      <a:pt x="615308" y="308610"/>
                      <a:pt x="597401" y="308610"/>
                    </a:cubicBezTo>
                    <a:cubicBezTo>
                      <a:pt x="579494" y="308610"/>
                      <a:pt x="65525" y="334137"/>
                      <a:pt x="65525" y="334137"/>
                    </a:cubicBezTo>
                    <a:close/>
                  </a:path>
                </a:pathLst>
              </a:custGeom>
              <a:solidFill>
                <a:srgbClr val="757575"/>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2" name="Freeform: Shape 1071">
                <a:extLst>
                  <a:ext uri="{FF2B5EF4-FFF2-40B4-BE49-F238E27FC236}">
                    <a16:creationId xmlns:a16="http://schemas.microsoft.com/office/drawing/2014/main" id="{EFAC7881-3F95-EE07-0668-8CDDF0A06BAF}"/>
                  </a:ext>
                </a:extLst>
              </p:cNvPr>
              <p:cNvSpPr/>
              <p:nvPr/>
            </p:nvSpPr>
            <p:spPr>
              <a:xfrm>
                <a:off x="2553628" y="3276897"/>
                <a:ext cx="546163" cy="62137"/>
              </a:xfrm>
              <a:custGeom>
                <a:avLst/>
                <a:gdLst>
                  <a:gd name="connsiteX0" fmla="*/ 0 w 546163"/>
                  <a:gd name="connsiteY0" fmla="*/ 61913 h 62137"/>
                  <a:gd name="connsiteX1" fmla="*/ 331375 w 546163"/>
                  <a:gd name="connsiteY1" fmla="*/ 43720 h 62137"/>
                  <a:gd name="connsiteX2" fmla="*/ 546164 w 546163"/>
                  <a:gd name="connsiteY2" fmla="*/ 0 h 62137"/>
                </a:gdLst>
                <a:ahLst/>
                <a:cxnLst>
                  <a:cxn ang="0">
                    <a:pos x="connsiteX0" y="connsiteY0"/>
                  </a:cxn>
                  <a:cxn ang="0">
                    <a:pos x="connsiteX1" y="connsiteY1"/>
                  </a:cxn>
                  <a:cxn ang="0">
                    <a:pos x="connsiteX2" y="connsiteY2"/>
                  </a:cxn>
                </a:cxnLst>
                <a:rect l="l" t="t" r="r" b="b"/>
                <a:pathLst>
                  <a:path w="546163" h="62137">
                    <a:moveTo>
                      <a:pt x="0" y="61913"/>
                    </a:moveTo>
                    <a:cubicBezTo>
                      <a:pt x="0" y="61913"/>
                      <a:pt x="178403" y="65532"/>
                      <a:pt x="331375" y="43720"/>
                    </a:cubicBezTo>
                    <a:cubicBezTo>
                      <a:pt x="484346" y="21908"/>
                      <a:pt x="546164" y="0"/>
                      <a:pt x="546164"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3" name="Freeform: Shape 1072">
                <a:extLst>
                  <a:ext uri="{FF2B5EF4-FFF2-40B4-BE49-F238E27FC236}">
                    <a16:creationId xmlns:a16="http://schemas.microsoft.com/office/drawing/2014/main" id="{98620321-4F8E-020E-1776-582B996ABCE1}"/>
                  </a:ext>
                </a:extLst>
              </p:cNvPr>
              <p:cNvSpPr/>
              <p:nvPr/>
            </p:nvSpPr>
            <p:spPr>
              <a:xfrm>
                <a:off x="2837664" y="3324236"/>
                <a:ext cx="240315" cy="3619"/>
              </a:xfrm>
              <a:custGeom>
                <a:avLst/>
                <a:gdLst>
                  <a:gd name="connsiteX0" fmla="*/ 240316 w 240315"/>
                  <a:gd name="connsiteY0" fmla="*/ 0 h 3619"/>
                  <a:gd name="connsiteX1" fmla="*/ 0 w 240315"/>
                  <a:gd name="connsiteY1" fmla="*/ 3619 h 3619"/>
                </a:gdLst>
                <a:ahLst/>
                <a:cxnLst>
                  <a:cxn ang="0">
                    <a:pos x="connsiteX0" y="connsiteY0"/>
                  </a:cxn>
                  <a:cxn ang="0">
                    <a:pos x="connsiteX1" y="connsiteY1"/>
                  </a:cxn>
                </a:cxnLst>
                <a:rect l="l" t="t" r="r" b="b"/>
                <a:pathLst>
                  <a:path w="240315" h="3619">
                    <a:moveTo>
                      <a:pt x="240316" y="0"/>
                    </a:moveTo>
                    <a:lnTo>
                      <a:pt x="0" y="3619"/>
                    </a:lnTo>
                  </a:path>
                </a:pathLst>
              </a:custGeom>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4" name="Freeform: Shape 1073">
                <a:extLst>
                  <a:ext uri="{FF2B5EF4-FFF2-40B4-BE49-F238E27FC236}">
                    <a16:creationId xmlns:a16="http://schemas.microsoft.com/office/drawing/2014/main" id="{42B1F260-3EFC-C7F3-D561-8A3D4461999D}"/>
                  </a:ext>
                </a:extLst>
              </p:cNvPr>
              <p:cNvSpPr/>
              <p:nvPr/>
            </p:nvSpPr>
            <p:spPr>
              <a:xfrm>
                <a:off x="2211776" y="4270972"/>
                <a:ext cx="928116" cy="241367"/>
              </a:xfrm>
              <a:custGeom>
                <a:avLst/>
                <a:gdLst>
                  <a:gd name="connsiteX0" fmla="*/ 715232 w 928116"/>
                  <a:gd name="connsiteY0" fmla="*/ 15194 h 241367"/>
                  <a:gd name="connsiteX1" fmla="*/ 683419 w 928116"/>
                  <a:gd name="connsiteY1" fmla="*/ 44817 h 241367"/>
                  <a:gd name="connsiteX2" fmla="*/ 259747 w 928116"/>
                  <a:gd name="connsiteY2" fmla="*/ 716 h 241367"/>
                  <a:gd name="connsiteX3" fmla="*/ 137350 w 928116"/>
                  <a:gd name="connsiteY3" fmla="*/ 35006 h 241367"/>
                  <a:gd name="connsiteX4" fmla="*/ 61150 w 928116"/>
                  <a:gd name="connsiteY4" fmla="*/ 39864 h 241367"/>
                  <a:gd name="connsiteX5" fmla="*/ 0 w 928116"/>
                  <a:gd name="connsiteY5" fmla="*/ 142734 h 241367"/>
                  <a:gd name="connsiteX6" fmla="*/ 19526 w 928116"/>
                  <a:gd name="connsiteY6" fmla="*/ 142734 h 241367"/>
                  <a:gd name="connsiteX7" fmla="*/ 63627 w 928116"/>
                  <a:gd name="connsiteY7" fmla="*/ 81488 h 241367"/>
                  <a:gd name="connsiteX8" fmla="*/ 91345 w 928116"/>
                  <a:gd name="connsiteY8" fmla="*/ 81488 h 241367"/>
                  <a:gd name="connsiteX9" fmla="*/ 44767 w 928116"/>
                  <a:gd name="connsiteY9" fmla="*/ 135400 h 241367"/>
                  <a:gd name="connsiteX10" fmla="*/ 24670 w 928116"/>
                  <a:gd name="connsiteY10" fmla="*/ 164546 h 241367"/>
                  <a:gd name="connsiteX11" fmla="*/ 93154 w 928116"/>
                  <a:gd name="connsiteY11" fmla="*/ 167022 h 241367"/>
                  <a:gd name="connsiteX12" fmla="*/ 103156 w 928116"/>
                  <a:gd name="connsiteY12" fmla="*/ 158545 h 241367"/>
                  <a:gd name="connsiteX13" fmla="*/ 142208 w 928116"/>
                  <a:gd name="connsiteY13" fmla="*/ 125398 h 241367"/>
                  <a:gd name="connsiteX14" fmla="*/ 129921 w 928116"/>
                  <a:gd name="connsiteY14" fmla="*/ 162165 h 241367"/>
                  <a:gd name="connsiteX15" fmla="*/ 144589 w 928116"/>
                  <a:gd name="connsiteY15" fmla="*/ 162165 h 241367"/>
                  <a:gd name="connsiteX16" fmla="*/ 178879 w 928116"/>
                  <a:gd name="connsiteY16" fmla="*/ 103395 h 241367"/>
                  <a:gd name="connsiteX17" fmla="*/ 225457 w 928116"/>
                  <a:gd name="connsiteY17" fmla="*/ 78916 h 241367"/>
                  <a:gd name="connsiteX18" fmla="*/ 274415 w 928116"/>
                  <a:gd name="connsiteY18" fmla="*/ 44626 h 241367"/>
                  <a:gd name="connsiteX19" fmla="*/ 786098 w 928116"/>
                  <a:gd name="connsiteY19" fmla="*/ 225601 h 241367"/>
                  <a:gd name="connsiteX20" fmla="*/ 847344 w 928116"/>
                  <a:gd name="connsiteY20" fmla="*/ 232935 h 241367"/>
                  <a:gd name="connsiteX21" fmla="*/ 928116 w 928116"/>
                  <a:gd name="connsiteY21" fmla="*/ 49293 h 24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8116" h="241367">
                    <a:moveTo>
                      <a:pt x="715232" y="15194"/>
                    </a:moveTo>
                    <a:lnTo>
                      <a:pt x="683419" y="44817"/>
                    </a:lnTo>
                    <a:cubicBezTo>
                      <a:pt x="683419" y="44817"/>
                      <a:pt x="286702" y="-6618"/>
                      <a:pt x="259747" y="716"/>
                    </a:cubicBezTo>
                    <a:cubicBezTo>
                      <a:pt x="232791" y="8050"/>
                      <a:pt x="137350" y="35006"/>
                      <a:pt x="137350" y="35006"/>
                    </a:cubicBezTo>
                    <a:lnTo>
                      <a:pt x="61150" y="39864"/>
                    </a:lnTo>
                    <a:lnTo>
                      <a:pt x="0" y="142734"/>
                    </a:lnTo>
                    <a:lnTo>
                      <a:pt x="19526" y="142734"/>
                    </a:lnTo>
                    <a:lnTo>
                      <a:pt x="63627" y="81488"/>
                    </a:lnTo>
                    <a:lnTo>
                      <a:pt x="91345" y="81488"/>
                    </a:lnTo>
                    <a:lnTo>
                      <a:pt x="44767" y="135400"/>
                    </a:lnTo>
                    <a:lnTo>
                      <a:pt x="24670" y="164546"/>
                    </a:lnTo>
                    <a:lnTo>
                      <a:pt x="93154" y="167022"/>
                    </a:lnTo>
                    <a:lnTo>
                      <a:pt x="103156" y="158545"/>
                    </a:lnTo>
                    <a:lnTo>
                      <a:pt x="142208" y="125398"/>
                    </a:lnTo>
                    <a:lnTo>
                      <a:pt x="129921" y="162165"/>
                    </a:lnTo>
                    <a:lnTo>
                      <a:pt x="144589" y="162165"/>
                    </a:lnTo>
                    <a:lnTo>
                      <a:pt x="178879" y="103395"/>
                    </a:lnTo>
                    <a:lnTo>
                      <a:pt x="225457" y="78916"/>
                    </a:lnTo>
                    <a:lnTo>
                      <a:pt x="274415" y="44626"/>
                    </a:lnTo>
                    <a:cubicBezTo>
                      <a:pt x="274415" y="44626"/>
                      <a:pt x="773906" y="218458"/>
                      <a:pt x="786098" y="225601"/>
                    </a:cubicBezTo>
                    <a:cubicBezTo>
                      <a:pt x="798290" y="232745"/>
                      <a:pt x="825341" y="252557"/>
                      <a:pt x="847344" y="232935"/>
                    </a:cubicBezTo>
                    <a:cubicBezTo>
                      <a:pt x="869347" y="213314"/>
                      <a:pt x="928116" y="49293"/>
                      <a:pt x="928116" y="49293"/>
                    </a:cubicBez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5" name="Freeform: Shape 1074">
                <a:extLst>
                  <a:ext uri="{FF2B5EF4-FFF2-40B4-BE49-F238E27FC236}">
                    <a16:creationId xmlns:a16="http://schemas.microsoft.com/office/drawing/2014/main" id="{EC34CCF8-238F-19E9-495A-F1502501206A}"/>
                  </a:ext>
                </a:extLst>
              </p:cNvPr>
              <p:cNvSpPr/>
              <p:nvPr/>
            </p:nvSpPr>
            <p:spPr>
              <a:xfrm>
                <a:off x="2267116" y="4332648"/>
                <a:ext cx="92487" cy="99536"/>
              </a:xfrm>
              <a:custGeom>
                <a:avLst/>
                <a:gdLst>
                  <a:gd name="connsiteX0" fmla="*/ 0 w 92487"/>
                  <a:gd name="connsiteY0" fmla="*/ 99536 h 99536"/>
                  <a:gd name="connsiteX1" fmla="*/ 66675 w 92487"/>
                  <a:gd name="connsiteY1" fmla="*/ 29909 h 99536"/>
                  <a:gd name="connsiteX2" fmla="*/ 92488 w 92487"/>
                  <a:gd name="connsiteY2" fmla="*/ 0 h 99536"/>
                </a:gdLst>
                <a:ahLst/>
                <a:cxnLst>
                  <a:cxn ang="0">
                    <a:pos x="connsiteX0" y="connsiteY0"/>
                  </a:cxn>
                  <a:cxn ang="0">
                    <a:pos x="connsiteX1" y="connsiteY1"/>
                  </a:cxn>
                  <a:cxn ang="0">
                    <a:pos x="connsiteX2" y="connsiteY2"/>
                  </a:cxn>
                </a:cxnLst>
                <a:rect l="l" t="t" r="r" b="b"/>
                <a:pathLst>
                  <a:path w="92487" h="99536">
                    <a:moveTo>
                      <a:pt x="0" y="99536"/>
                    </a:moveTo>
                    <a:cubicBezTo>
                      <a:pt x="25403" y="79591"/>
                      <a:pt x="47844" y="56150"/>
                      <a:pt x="66675" y="29909"/>
                    </a:cubicBezTo>
                    <a:cubicBezTo>
                      <a:pt x="66675" y="29909"/>
                      <a:pt x="70009" y="4096"/>
                      <a:pt x="92488"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6" name="Freeform: Shape 1075">
                <a:extLst>
                  <a:ext uri="{FF2B5EF4-FFF2-40B4-BE49-F238E27FC236}">
                    <a16:creationId xmlns:a16="http://schemas.microsoft.com/office/drawing/2014/main" id="{C9484566-F806-DA99-7926-A09195224887}"/>
                  </a:ext>
                </a:extLst>
              </p:cNvPr>
              <p:cNvSpPr/>
              <p:nvPr/>
            </p:nvSpPr>
            <p:spPr>
              <a:xfrm>
                <a:off x="2354079" y="4343982"/>
                <a:ext cx="23240" cy="52387"/>
              </a:xfrm>
              <a:custGeom>
                <a:avLst/>
                <a:gdLst>
                  <a:gd name="connsiteX0" fmla="*/ 0 w 23240"/>
                  <a:gd name="connsiteY0" fmla="*/ 52388 h 52387"/>
                  <a:gd name="connsiteX1" fmla="*/ 11049 w 23240"/>
                  <a:gd name="connsiteY1" fmla="*/ 9811 h 52387"/>
                  <a:gd name="connsiteX2" fmla="*/ 23241 w 23240"/>
                  <a:gd name="connsiteY2" fmla="*/ 0 h 52387"/>
                </a:gdLst>
                <a:ahLst/>
                <a:cxnLst>
                  <a:cxn ang="0">
                    <a:pos x="connsiteX0" y="connsiteY0"/>
                  </a:cxn>
                  <a:cxn ang="0">
                    <a:pos x="connsiteX1" y="connsiteY1"/>
                  </a:cxn>
                  <a:cxn ang="0">
                    <a:pos x="connsiteX2" y="connsiteY2"/>
                  </a:cxn>
                </a:cxnLst>
                <a:rect l="l" t="t" r="r" b="b"/>
                <a:pathLst>
                  <a:path w="23240" h="52387">
                    <a:moveTo>
                      <a:pt x="0" y="52388"/>
                    </a:moveTo>
                    <a:lnTo>
                      <a:pt x="11049" y="9811"/>
                    </a:lnTo>
                    <a:lnTo>
                      <a:pt x="23241" y="0"/>
                    </a:ln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7" name="Freeform: Shape 1076">
                <a:extLst>
                  <a:ext uri="{FF2B5EF4-FFF2-40B4-BE49-F238E27FC236}">
                    <a16:creationId xmlns:a16="http://schemas.microsoft.com/office/drawing/2014/main" id="{5DC3CF0E-D9C7-DC78-3230-D8C93D0D0F9F}"/>
                  </a:ext>
                </a:extLst>
              </p:cNvPr>
              <p:cNvSpPr/>
              <p:nvPr/>
            </p:nvSpPr>
            <p:spPr>
              <a:xfrm>
                <a:off x="2303121" y="4316836"/>
                <a:ext cx="36575" cy="35433"/>
              </a:xfrm>
              <a:custGeom>
                <a:avLst/>
                <a:gdLst>
                  <a:gd name="connsiteX0" fmla="*/ 0 w 36575"/>
                  <a:gd name="connsiteY0" fmla="*/ 35433 h 35433"/>
                  <a:gd name="connsiteX1" fmla="*/ 23241 w 36575"/>
                  <a:gd name="connsiteY1" fmla="*/ 7430 h 35433"/>
                  <a:gd name="connsiteX2" fmla="*/ 36576 w 36575"/>
                  <a:gd name="connsiteY2" fmla="*/ 0 h 35433"/>
                </a:gdLst>
                <a:ahLst/>
                <a:cxnLst>
                  <a:cxn ang="0">
                    <a:pos x="connsiteX0" y="connsiteY0"/>
                  </a:cxn>
                  <a:cxn ang="0">
                    <a:pos x="connsiteX1" y="connsiteY1"/>
                  </a:cxn>
                  <a:cxn ang="0">
                    <a:pos x="connsiteX2" y="connsiteY2"/>
                  </a:cxn>
                </a:cxnLst>
                <a:rect l="l" t="t" r="r" b="b"/>
                <a:pathLst>
                  <a:path w="36575" h="35433">
                    <a:moveTo>
                      <a:pt x="0" y="35433"/>
                    </a:moveTo>
                    <a:cubicBezTo>
                      <a:pt x="6458" y="25098"/>
                      <a:pt x="14268" y="15678"/>
                      <a:pt x="23241" y="7430"/>
                    </a:cubicBezTo>
                    <a:cubicBezTo>
                      <a:pt x="31528" y="2477"/>
                      <a:pt x="36576" y="0"/>
                      <a:pt x="36576" y="0"/>
                    </a:cubicBezTo>
                  </a:path>
                </a:pathLst>
              </a:custGeom>
              <a:no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8" name="Freeform: Shape 1077">
                <a:extLst>
                  <a:ext uri="{FF2B5EF4-FFF2-40B4-BE49-F238E27FC236}">
                    <a16:creationId xmlns:a16="http://schemas.microsoft.com/office/drawing/2014/main" id="{F253C4DD-4753-CA06-565D-52A6C0016682}"/>
                  </a:ext>
                </a:extLst>
              </p:cNvPr>
              <p:cNvSpPr/>
              <p:nvPr/>
            </p:nvSpPr>
            <p:spPr>
              <a:xfrm>
                <a:off x="2717458" y="4286166"/>
                <a:ext cx="423005" cy="226403"/>
              </a:xfrm>
              <a:custGeom>
                <a:avLst/>
                <a:gdLst>
                  <a:gd name="connsiteX0" fmla="*/ 0 w 423005"/>
                  <a:gd name="connsiteY0" fmla="*/ 110204 h 226403"/>
                  <a:gd name="connsiteX1" fmla="*/ 280988 w 423005"/>
                  <a:gd name="connsiteY1" fmla="*/ 210598 h 226403"/>
                  <a:gd name="connsiteX2" fmla="*/ 342233 w 423005"/>
                  <a:gd name="connsiteY2" fmla="*/ 217932 h 226403"/>
                  <a:gd name="connsiteX3" fmla="*/ 423005 w 423005"/>
                  <a:gd name="connsiteY3" fmla="*/ 34290 h 226403"/>
                  <a:gd name="connsiteX4" fmla="*/ 210026 w 423005"/>
                  <a:gd name="connsiteY4" fmla="*/ 0 h 226403"/>
                  <a:gd name="connsiteX5" fmla="*/ 177737 w 423005"/>
                  <a:gd name="connsiteY5" fmla="*/ 29623 h 226403"/>
                  <a:gd name="connsiteX6" fmla="*/ 19431 w 423005"/>
                  <a:gd name="connsiteY6" fmla="*/ 9906 h 22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005" h="226403">
                    <a:moveTo>
                      <a:pt x="0" y="110204"/>
                    </a:moveTo>
                    <a:cubicBezTo>
                      <a:pt x="132588" y="156686"/>
                      <a:pt x="274130" y="206788"/>
                      <a:pt x="280988" y="210598"/>
                    </a:cubicBezTo>
                    <a:cubicBezTo>
                      <a:pt x="293275" y="217932"/>
                      <a:pt x="320230" y="237553"/>
                      <a:pt x="342233" y="217932"/>
                    </a:cubicBezTo>
                    <a:cubicBezTo>
                      <a:pt x="364236" y="198310"/>
                      <a:pt x="423005" y="34290"/>
                      <a:pt x="423005" y="34290"/>
                    </a:cubicBezTo>
                    <a:lnTo>
                      <a:pt x="210026" y="0"/>
                    </a:lnTo>
                    <a:lnTo>
                      <a:pt x="177737" y="29623"/>
                    </a:lnTo>
                    <a:cubicBezTo>
                      <a:pt x="177737" y="29623"/>
                      <a:pt x="104775" y="20098"/>
                      <a:pt x="19431" y="9906"/>
                    </a:cubicBezTo>
                    <a:close/>
                  </a:path>
                </a:pathLst>
              </a:custGeom>
              <a:solidFill>
                <a:srgbClr val="757575"/>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9" name="Freeform: Shape 1078">
                <a:extLst>
                  <a:ext uri="{FF2B5EF4-FFF2-40B4-BE49-F238E27FC236}">
                    <a16:creationId xmlns:a16="http://schemas.microsoft.com/office/drawing/2014/main" id="{17EB3EEF-A38E-2F05-1ABE-16712E18F01F}"/>
                  </a:ext>
                </a:extLst>
              </p:cNvPr>
              <p:cNvSpPr/>
              <p:nvPr/>
            </p:nvSpPr>
            <p:spPr>
              <a:xfrm>
                <a:off x="2892718" y="3914024"/>
                <a:ext cx="352615" cy="455675"/>
              </a:xfrm>
              <a:custGeom>
                <a:avLst/>
                <a:gdLst>
                  <a:gd name="connsiteX0" fmla="*/ 105728 w 352615"/>
                  <a:gd name="connsiteY0" fmla="*/ 0 h 455675"/>
                  <a:gd name="connsiteX1" fmla="*/ 0 w 352615"/>
                  <a:gd name="connsiteY1" fmla="*/ 354997 h 455675"/>
                  <a:gd name="connsiteX2" fmla="*/ 107728 w 352615"/>
                  <a:gd name="connsiteY2" fmla="*/ 431197 h 455675"/>
                  <a:gd name="connsiteX3" fmla="*/ 274225 w 352615"/>
                  <a:gd name="connsiteY3" fmla="*/ 455676 h 455675"/>
                  <a:gd name="connsiteX4" fmla="*/ 352616 w 352615"/>
                  <a:gd name="connsiteY4" fmla="*/ 14954 h 45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15" h="455675">
                    <a:moveTo>
                      <a:pt x="105728" y="0"/>
                    </a:moveTo>
                    <a:lnTo>
                      <a:pt x="0" y="354997"/>
                    </a:lnTo>
                    <a:cubicBezTo>
                      <a:pt x="0" y="354997"/>
                      <a:pt x="9525" y="404050"/>
                      <a:pt x="107728" y="431197"/>
                    </a:cubicBezTo>
                    <a:cubicBezTo>
                      <a:pt x="161830" y="447018"/>
                      <a:pt x="217865" y="455257"/>
                      <a:pt x="274225" y="455676"/>
                    </a:cubicBezTo>
                    <a:lnTo>
                      <a:pt x="352616" y="14954"/>
                    </a:lnTo>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0" name="Freeform: Shape 1079">
                <a:extLst>
                  <a:ext uri="{FF2B5EF4-FFF2-40B4-BE49-F238E27FC236}">
                    <a16:creationId xmlns:a16="http://schemas.microsoft.com/office/drawing/2014/main" id="{CFB5BF90-5A50-4AF0-3416-E37621E93618}"/>
                  </a:ext>
                </a:extLst>
              </p:cNvPr>
              <p:cNvSpPr/>
              <p:nvPr/>
            </p:nvSpPr>
            <p:spPr>
              <a:xfrm>
                <a:off x="2895861" y="3946028"/>
                <a:ext cx="95535" cy="296132"/>
              </a:xfrm>
              <a:custGeom>
                <a:avLst/>
                <a:gdLst>
                  <a:gd name="connsiteX0" fmla="*/ 95536 w 95535"/>
                  <a:gd name="connsiteY0" fmla="*/ 0 h 296132"/>
                  <a:gd name="connsiteX1" fmla="*/ 0 w 95535"/>
                  <a:gd name="connsiteY1" fmla="*/ 296132 h 296132"/>
                </a:gdLst>
                <a:ahLst/>
                <a:cxnLst>
                  <a:cxn ang="0">
                    <a:pos x="connsiteX0" y="connsiteY0"/>
                  </a:cxn>
                  <a:cxn ang="0">
                    <a:pos x="connsiteX1" y="connsiteY1"/>
                  </a:cxn>
                </a:cxnLst>
                <a:rect l="l" t="t" r="r" b="b"/>
                <a:pathLst>
                  <a:path w="95535" h="296132">
                    <a:moveTo>
                      <a:pt x="95536" y="0"/>
                    </a:moveTo>
                    <a:lnTo>
                      <a:pt x="0" y="296132"/>
                    </a:lnTo>
                  </a:path>
                </a:pathLst>
              </a:custGeom>
              <a:ln w="9525" cap="rnd">
                <a:solidFill>
                  <a:srgbClr val="70707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1" name="Freeform: Shape 1080">
                <a:extLst>
                  <a:ext uri="{FF2B5EF4-FFF2-40B4-BE49-F238E27FC236}">
                    <a16:creationId xmlns:a16="http://schemas.microsoft.com/office/drawing/2014/main" id="{0C61DB4A-8E1D-2A56-FB8F-A3886E13E14B}"/>
                  </a:ext>
                </a:extLst>
              </p:cNvPr>
              <p:cNvSpPr/>
              <p:nvPr/>
            </p:nvSpPr>
            <p:spPr>
              <a:xfrm>
                <a:off x="3177706" y="4040897"/>
                <a:ext cx="46958" cy="301561"/>
              </a:xfrm>
              <a:custGeom>
                <a:avLst/>
                <a:gdLst>
                  <a:gd name="connsiteX0" fmla="*/ 46958 w 46958"/>
                  <a:gd name="connsiteY0" fmla="*/ 0 h 301561"/>
                  <a:gd name="connsiteX1" fmla="*/ 0 w 46958"/>
                  <a:gd name="connsiteY1" fmla="*/ 301561 h 301561"/>
                </a:gdLst>
                <a:ahLst/>
                <a:cxnLst>
                  <a:cxn ang="0">
                    <a:pos x="connsiteX0" y="connsiteY0"/>
                  </a:cxn>
                  <a:cxn ang="0">
                    <a:pos x="connsiteX1" y="connsiteY1"/>
                  </a:cxn>
                </a:cxnLst>
                <a:rect l="l" t="t" r="r" b="b"/>
                <a:pathLst>
                  <a:path w="46958" h="301561">
                    <a:moveTo>
                      <a:pt x="46958" y="0"/>
                    </a:moveTo>
                    <a:lnTo>
                      <a:pt x="0" y="301561"/>
                    </a:lnTo>
                  </a:path>
                </a:pathLst>
              </a:custGeom>
              <a:ln w="9525" cap="rnd">
                <a:solidFill>
                  <a:srgbClr val="70707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2" name="Freeform: Shape 1081">
                <a:extLst>
                  <a:ext uri="{FF2B5EF4-FFF2-40B4-BE49-F238E27FC236}">
                    <a16:creationId xmlns:a16="http://schemas.microsoft.com/office/drawing/2014/main" id="{9C542D74-96F6-0BF1-72A7-027F03647398}"/>
                  </a:ext>
                </a:extLst>
              </p:cNvPr>
              <p:cNvSpPr/>
              <p:nvPr/>
            </p:nvSpPr>
            <p:spPr>
              <a:xfrm>
                <a:off x="3229808" y="3974603"/>
                <a:ext cx="5143" cy="33147"/>
              </a:xfrm>
              <a:custGeom>
                <a:avLst/>
                <a:gdLst>
                  <a:gd name="connsiteX0" fmla="*/ 5143 w 5143"/>
                  <a:gd name="connsiteY0" fmla="*/ 0 h 33147"/>
                  <a:gd name="connsiteX1" fmla="*/ 0 w 5143"/>
                  <a:gd name="connsiteY1" fmla="*/ 33147 h 33147"/>
                </a:gdLst>
                <a:ahLst/>
                <a:cxnLst>
                  <a:cxn ang="0">
                    <a:pos x="connsiteX0" y="connsiteY0"/>
                  </a:cxn>
                  <a:cxn ang="0">
                    <a:pos x="connsiteX1" y="connsiteY1"/>
                  </a:cxn>
                </a:cxnLst>
                <a:rect l="l" t="t" r="r" b="b"/>
                <a:pathLst>
                  <a:path w="5143" h="33147">
                    <a:moveTo>
                      <a:pt x="5143" y="0"/>
                    </a:moveTo>
                    <a:lnTo>
                      <a:pt x="0" y="33147"/>
                    </a:lnTo>
                  </a:path>
                </a:pathLst>
              </a:custGeom>
              <a:ln w="9525" cap="rnd">
                <a:solidFill>
                  <a:srgbClr val="70707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83" name="Graphic 1032">
              <a:extLst>
                <a:ext uri="{FF2B5EF4-FFF2-40B4-BE49-F238E27FC236}">
                  <a16:creationId xmlns:a16="http://schemas.microsoft.com/office/drawing/2014/main" id="{B22D97F5-7B9A-CFE6-5238-10EFBB35A9A4}"/>
                </a:ext>
              </a:extLst>
            </p:cNvPr>
            <p:cNvGrpSpPr/>
            <p:nvPr/>
          </p:nvGrpSpPr>
          <p:grpSpPr>
            <a:xfrm>
              <a:off x="1425773" y="4459997"/>
              <a:ext cx="1275969" cy="1349025"/>
              <a:chOff x="1425773" y="4459997"/>
              <a:chExt cx="1275969" cy="1349025"/>
            </a:xfrm>
          </p:grpSpPr>
          <p:sp>
            <p:nvSpPr>
              <p:cNvPr id="1084" name="Freeform: Shape 1083">
                <a:extLst>
                  <a:ext uri="{FF2B5EF4-FFF2-40B4-BE49-F238E27FC236}">
                    <a16:creationId xmlns:a16="http://schemas.microsoft.com/office/drawing/2014/main" id="{E3290E20-386D-240E-81C2-64420E5DDD1C}"/>
                  </a:ext>
                </a:extLst>
              </p:cNvPr>
              <p:cNvSpPr/>
              <p:nvPr/>
            </p:nvSpPr>
            <p:spPr>
              <a:xfrm>
                <a:off x="2031658" y="4482476"/>
                <a:ext cx="85725" cy="1274445"/>
              </a:xfrm>
              <a:custGeom>
                <a:avLst/>
                <a:gdLst>
                  <a:gd name="connsiteX0" fmla="*/ 0 w 85725"/>
                  <a:gd name="connsiteY0" fmla="*/ 0 h 1274445"/>
                  <a:gd name="connsiteX1" fmla="*/ 85725 w 85725"/>
                  <a:gd name="connsiteY1" fmla="*/ 0 h 1274445"/>
                  <a:gd name="connsiteX2" fmla="*/ 85725 w 85725"/>
                  <a:gd name="connsiteY2" fmla="*/ 1274445 h 1274445"/>
                  <a:gd name="connsiteX3" fmla="*/ 0 w 85725"/>
                  <a:gd name="connsiteY3" fmla="*/ 1274445 h 1274445"/>
                </a:gdLst>
                <a:ahLst/>
                <a:cxnLst>
                  <a:cxn ang="0">
                    <a:pos x="connsiteX0" y="connsiteY0"/>
                  </a:cxn>
                  <a:cxn ang="0">
                    <a:pos x="connsiteX1" y="connsiteY1"/>
                  </a:cxn>
                  <a:cxn ang="0">
                    <a:pos x="connsiteX2" y="connsiteY2"/>
                  </a:cxn>
                  <a:cxn ang="0">
                    <a:pos x="connsiteX3" y="connsiteY3"/>
                  </a:cxn>
                </a:cxnLst>
                <a:rect l="l" t="t" r="r" b="b"/>
                <a:pathLst>
                  <a:path w="85725" h="1274445">
                    <a:moveTo>
                      <a:pt x="0" y="0"/>
                    </a:moveTo>
                    <a:lnTo>
                      <a:pt x="85725" y="0"/>
                    </a:lnTo>
                    <a:lnTo>
                      <a:pt x="85725" y="1274445"/>
                    </a:lnTo>
                    <a:lnTo>
                      <a:pt x="0" y="1274445"/>
                    </a:lnTo>
                    <a:close/>
                  </a:path>
                </a:pathLst>
              </a:custGeom>
              <a:solidFill>
                <a:srgbClr val="263238"/>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5" name="Freeform: Shape 1084">
                <a:extLst>
                  <a:ext uri="{FF2B5EF4-FFF2-40B4-BE49-F238E27FC236}">
                    <a16:creationId xmlns:a16="http://schemas.microsoft.com/office/drawing/2014/main" id="{0B6BD0D1-E419-CBAC-78BF-0A249306BDCB}"/>
                  </a:ext>
                </a:extLst>
              </p:cNvPr>
              <p:cNvSpPr/>
              <p:nvPr/>
            </p:nvSpPr>
            <p:spPr>
              <a:xfrm>
                <a:off x="1425773" y="4459997"/>
                <a:ext cx="1275969" cy="52673"/>
              </a:xfrm>
              <a:custGeom>
                <a:avLst/>
                <a:gdLst>
                  <a:gd name="connsiteX0" fmla="*/ 0 w 1275969"/>
                  <a:gd name="connsiteY0" fmla="*/ 0 h 52673"/>
                  <a:gd name="connsiteX1" fmla="*/ 1275969 w 1275969"/>
                  <a:gd name="connsiteY1" fmla="*/ 0 h 52673"/>
                  <a:gd name="connsiteX2" fmla="*/ 1275969 w 1275969"/>
                  <a:gd name="connsiteY2" fmla="*/ 52673 h 52673"/>
                  <a:gd name="connsiteX3" fmla="*/ 0 w 1275969"/>
                  <a:gd name="connsiteY3" fmla="*/ 52673 h 52673"/>
                </a:gdLst>
                <a:ahLst/>
                <a:cxnLst>
                  <a:cxn ang="0">
                    <a:pos x="connsiteX0" y="connsiteY0"/>
                  </a:cxn>
                  <a:cxn ang="0">
                    <a:pos x="connsiteX1" y="connsiteY1"/>
                  </a:cxn>
                  <a:cxn ang="0">
                    <a:pos x="connsiteX2" y="connsiteY2"/>
                  </a:cxn>
                  <a:cxn ang="0">
                    <a:pos x="connsiteX3" y="connsiteY3"/>
                  </a:cxn>
                </a:cxnLst>
                <a:rect l="l" t="t" r="r" b="b"/>
                <a:pathLst>
                  <a:path w="1275969" h="52673">
                    <a:moveTo>
                      <a:pt x="0" y="0"/>
                    </a:moveTo>
                    <a:lnTo>
                      <a:pt x="1275969" y="0"/>
                    </a:lnTo>
                    <a:lnTo>
                      <a:pt x="1275969" y="52673"/>
                    </a:lnTo>
                    <a:lnTo>
                      <a:pt x="0" y="52673"/>
                    </a:lnTo>
                    <a:close/>
                  </a:path>
                </a:pathLst>
              </a:custGeom>
              <a:solidFill>
                <a:srgbClr val="757575"/>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6" name="Freeform: Shape 1085">
                <a:extLst>
                  <a:ext uri="{FF2B5EF4-FFF2-40B4-BE49-F238E27FC236}">
                    <a16:creationId xmlns:a16="http://schemas.microsoft.com/office/drawing/2014/main" id="{A1E6952E-6662-BF49-83AA-FF894E8715DA}"/>
                  </a:ext>
                </a:extLst>
              </p:cNvPr>
              <p:cNvSpPr/>
              <p:nvPr/>
            </p:nvSpPr>
            <p:spPr>
              <a:xfrm>
                <a:off x="1615320" y="5756349"/>
                <a:ext cx="918591" cy="52673"/>
              </a:xfrm>
              <a:custGeom>
                <a:avLst/>
                <a:gdLst>
                  <a:gd name="connsiteX0" fmla="*/ 918591 w 918591"/>
                  <a:gd name="connsiteY0" fmla="*/ 52673 h 52673"/>
                  <a:gd name="connsiteX1" fmla="*/ 0 w 918591"/>
                  <a:gd name="connsiteY1" fmla="*/ 52673 h 52673"/>
                  <a:gd name="connsiteX2" fmla="*/ 52673 w 918591"/>
                  <a:gd name="connsiteY2" fmla="*/ 0 h 52673"/>
                  <a:gd name="connsiteX3" fmla="*/ 865918 w 918591"/>
                  <a:gd name="connsiteY3" fmla="*/ 0 h 52673"/>
                  <a:gd name="connsiteX4" fmla="*/ 918591 w 918591"/>
                  <a:gd name="connsiteY4" fmla="*/ 52673 h 5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91" h="52673">
                    <a:moveTo>
                      <a:pt x="918591" y="52673"/>
                    </a:moveTo>
                    <a:lnTo>
                      <a:pt x="0" y="52673"/>
                    </a:lnTo>
                    <a:cubicBezTo>
                      <a:pt x="57" y="23603"/>
                      <a:pt x="23603" y="48"/>
                      <a:pt x="52673" y="0"/>
                    </a:cubicBezTo>
                    <a:lnTo>
                      <a:pt x="865918" y="0"/>
                    </a:lnTo>
                    <a:cubicBezTo>
                      <a:pt x="894988" y="48"/>
                      <a:pt x="918534" y="23603"/>
                      <a:pt x="918591" y="52673"/>
                    </a:cubicBezTo>
                    <a:close/>
                  </a:path>
                </a:pathLst>
              </a:custGeom>
              <a:solidFill>
                <a:srgbClr val="757575"/>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87" name="Graphic 1032">
              <a:extLst>
                <a:ext uri="{FF2B5EF4-FFF2-40B4-BE49-F238E27FC236}">
                  <a16:creationId xmlns:a16="http://schemas.microsoft.com/office/drawing/2014/main" id="{C949C7B8-DE44-562A-FDC9-14B844990D9D}"/>
                </a:ext>
              </a:extLst>
            </p:cNvPr>
            <p:cNvGrpSpPr/>
            <p:nvPr/>
          </p:nvGrpSpPr>
          <p:grpSpPr>
            <a:xfrm>
              <a:off x="1586555" y="4124812"/>
              <a:ext cx="242125" cy="344519"/>
              <a:chOff x="1586555" y="4124812"/>
              <a:chExt cx="242125" cy="344519"/>
            </a:xfrm>
          </p:grpSpPr>
          <p:sp>
            <p:nvSpPr>
              <p:cNvPr id="321" name="Freeform: Shape 320">
                <a:extLst>
                  <a:ext uri="{FF2B5EF4-FFF2-40B4-BE49-F238E27FC236}">
                    <a16:creationId xmlns:a16="http://schemas.microsoft.com/office/drawing/2014/main" id="{C43F7DDB-2262-7DD6-814D-53479BC4D154}"/>
                  </a:ext>
                </a:extLst>
              </p:cNvPr>
              <p:cNvSpPr/>
              <p:nvPr/>
            </p:nvSpPr>
            <p:spPr>
              <a:xfrm>
                <a:off x="1601795" y="4155769"/>
                <a:ext cx="217932" cy="313562"/>
              </a:xfrm>
              <a:custGeom>
                <a:avLst/>
                <a:gdLst>
                  <a:gd name="connsiteX0" fmla="*/ 192786 w 217932"/>
                  <a:gd name="connsiteY0" fmla="*/ 313563 h 313562"/>
                  <a:gd name="connsiteX1" fmla="*/ 25146 w 217932"/>
                  <a:gd name="connsiteY1" fmla="*/ 313563 h 313562"/>
                  <a:gd name="connsiteX2" fmla="*/ 0 w 217932"/>
                  <a:gd name="connsiteY2" fmla="*/ 0 h 313562"/>
                  <a:gd name="connsiteX3" fmla="*/ 217932 w 217932"/>
                  <a:gd name="connsiteY3" fmla="*/ 0 h 313562"/>
                  <a:gd name="connsiteX4" fmla="*/ 192786 w 217932"/>
                  <a:gd name="connsiteY4" fmla="*/ 313563 h 313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2" h="313562">
                    <a:moveTo>
                      <a:pt x="192786" y="313563"/>
                    </a:moveTo>
                    <a:lnTo>
                      <a:pt x="25146" y="313563"/>
                    </a:lnTo>
                    <a:lnTo>
                      <a:pt x="0" y="0"/>
                    </a:lnTo>
                    <a:lnTo>
                      <a:pt x="217932" y="0"/>
                    </a:lnTo>
                    <a:lnTo>
                      <a:pt x="192786" y="313563"/>
                    </a:lnTo>
                    <a:close/>
                  </a:path>
                </a:pathLst>
              </a:custGeom>
              <a:solidFill>
                <a:srgbClr val="E3E9E9"/>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2" name="Freeform: Shape 321">
                <a:extLst>
                  <a:ext uri="{FF2B5EF4-FFF2-40B4-BE49-F238E27FC236}">
                    <a16:creationId xmlns:a16="http://schemas.microsoft.com/office/drawing/2014/main" id="{31E36ED3-3D02-DAFE-5DBB-CF6D4528AA29}"/>
                  </a:ext>
                </a:extLst>
              </p:cNvPr>
              <p:cNvSpPr/>
              <p:nvPr/>
            </p:nvSpPr>
            <p:spPr>
              <a:xfrm>
                <a:off x="1586555" y="4124812"/>
                <a:ext cx="242125" cy="71437"/>
              </a:xfrm>
              <a:custGeom>
                <a:avLst/>
                <a:gdLst>
                  <a:gd name="connsiteX0" fmla="*/ 0 w 242125"/>
                  <a:gd name="connsiteY0" fmla="*/ 0 h 71437"/>
                  <a:gd name="connsiteX1" fmla="*/ 242126 w 242125"/>
                  <a:gd name="connsiteY1" fmla="*/ 0 h 71437"/>
                  <a:gd name="connsiteX2" fmla="*/ 242126 w 242125"/>
                  <a:gd name="connsiteY2" fmla="*/ 71438 h 71437"/>
                  <a:gd name="connsiteX3" fmla="*/ 0 w 242125"/>
                  <a:gd name="connsiteY3" fmla="*/ 71438 h 71437"/>
                </a:gdLst>
                <a:ahLst/>
                <a:cxnLst>
                  <a:cxn ang="0">
                    <a:pos x="connsiteX0" y="connsiteY0"/>
                  </a:cxn>
                  <a:cxn ang="0">
                    <a:pos x="connsiteX1" y="connsiteY1"/>
                  </a:cxn>
                  <a:cxn ang="0">
                    <a:pos x="connsiteX2" y="connsiteY2"/>
                  </a:cxn>
                  <a:cxn ang="0">
                    <a:pos x="connsiteX3" y="connsiteY3"/>
                  </a:cxn>
                </a:cxnLst>
                <a:rect l="l" t="t" r="r" b="b"/>
                <a:pathLst>
                  <a:path w="242125" h="71437">
                    <a:moveTo>
                      <a:pt x="0" y="0"/>
                    </a:moveTo>
                    <a:lnTo>
                      <a:pt x="242126" y="0"/>
                    </a:lnTo>
                    <a:lnTo>
                      <a:pt x="242126" y="71438"/>
                    </a:lnTo>
                    <a:lnTo>
                      <a:pt x="0" y="71438"/>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6" name="Freeform: Shape 325">
                <a:extLst>
                  <a:ext uri="{FF2B5EF4-FFF2-40B4-BE49-F238E27FC236}">
                    <a16:creationId xmlns:a16="http://schemas.microsoft.com/office/drawing/2014/main" id="{54FA1C9B-BAEE-2857-076E-5B23F23C1059}"/>
                  </a:ext>
                </a:extLst>
              </p:cNvPr>
              <p:cNvSpPr/>
              <p:nvPr/>
            </p:nvSpPr>
            <p:spPr>
              <a:xfrm>
                <a:off x="1610748" y="4267592"/>
                <a:ext cx="200025" cy="114776"/>
              </a:xfrm>
              <a:custGeom>
                <a:avLst/>
                <a:gdLst>
                  <a:gd name="connsiteX0" fmla="*/ 190786 w 200025"/>
                  <a:gd name="connsiteY0" fmla="*/ 114776 h 114776"/>
                  <a:gd name="connsiteX1" fmla="*/ 200025 w 200025"/>
                  <a:gd name="connsiteY1" fmla="*/ 0 h 114776"/>
                  <a:gd name="connsiteX2" fmla="*/ 0 w 200025"/>
                  <a:gd name="connsiteY2" fmla="*/ 0 h 114776"/>
                  <a:gd name="connsiteX3" fmla="*/ 9239 w 200025"/>
                  <a:gd name="connsiteY3" fmla="*/ 114776 h 114776"/>
                  <a:gd name="connsiteX4" fmla="*/ 190786 w 200025"/>
                  <a:gd name="connsiteY4" fmla="*/ 114776 h 11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114776">
                    <a:moveTo>
                      <a:pt x="190786" y="114776"/>
                    </a:moveTo>
                    <a:lnTo>
                      <a:pt x="200025" y="0"/>
                    </a:lnTo>
                    <a:lnTo>
                      <a:pt x="0" y="0"/>
                    </a:lnTo>
                    <a:lnTo>
                      <a:pt x="9239" y="114776"/>
                    </a:lnTo>
                    <a:lnTo>
                      <a:pt x="190786" y="114776"/>
                    </a:lnTo>
                    <a:close/>
                  </a:path>
                </a:pathLst>
              </a:custGeom>
              <a:solidFill>
                <a:srgbClr val="FFFFFF"/>
              </a:solidFill>
              <a:ln w="9525" cap="rnd">
                <a:solidFill>
                  <a:srgbClr val="263238"/>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8" name="Group 347">
            <a:extLst>
              <a:ext uri="{FF2B5EF4-FFF2-40B4-BE49-F238E27FC236}">
                <a16:creationId xmlns:a16="http://schemas.microsoft.com/office/drawing/2014/main" id="{35DB40AC-32ED-109F-2DFF-6B101822AB9B}"/>
              </a:ext>
            </a:extLst>
          </p:cNvPr>
          <p:cNvGrpSpPr/>
          <p:nvPr/>
        </p:nvGrpSpPr>
        <p:grpSpPr>
          <a:xfrm>
            <a:off x="6937006" y="1450445"/>
            <a:ext cx="536869" cy="536869"/>
            <a:chOff x="7247965" y="1466501"/>
            <a:chExt cx="536869" cy="536869"/>
          </a:xfrm>
        </p:grpSpPr>
        <p:sp>
          <p:nvSpPr>
            <p:cNvPr id="414" name="Oval 413">
              <a:extLst>
                <a:ext uri="{FF2B5EF4-FFF2-40B4-BE49-F238E27FC236}">
                  <a16:creationId xmlns:a16="http://schemas.microsoft.com/office/drawing/2014/main" id="{2DF3E828-B453-6D6B-2B95-328C9A1F5AEA}"/>
                </a:ext>
              </a:extLst>
            </p:cNvPr>
            <p:cNvSpPr/>
            <p:nvPr/>
          </p:nvSpPr>
          <p:spPr>
            <a:xfrm>
              <a:off x="7247965"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16" name="Group 415">
              <a:extLst>
                <a:ext uri="{FF2B5EF4-FFF2-40B4-BE49-F238E27FC236}">
                  <a16:creationId xmlns:a16="http://schemas.microsoft.com/office/drawing/2014/main" id="{F22D4469-74F1-1932-B9B9-D74312E889DC}"/>
                </a:ext>
              </a:extLst>
            </p:cNvPr>
            <p:cNvGrpSpPr/>
            <p:nvPr/>
          </p:nvGrpSpPr>
          <p:grpSpPr>
            <a:xfrm>
              <a:off x="7398754" y="1616748"/>
              <a:ext cx="235290" cy="236375"/>
              <a:chOff x="4841875" y="2895601"/>
              <a:chExt cx="344488" cy="346075"/>
            </a:xfrm>
          </p:grpSpPr>
          <p:sp>
            <p:nvSpPr>
              <p:cNvPr id="417" name="Freeform 258">
                <a:extLst>
                  <a:ext uri="{FF2B5EF4-FFF2-40B4-BE49-F238E27FC236}">
                    <a16:creationId xmlns:a16="http://schemas.microsoft.com/office/drawing/2014/main" id="{207D55B9-4F1A-2AEC-85CF-510328FA394F}"/>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8" name="Freeform 259">
                <a:extLst>
                  <a:ext uri="{FF2B5EF4-FFF2-40B4-BE49-F238E27FC236}">
                    <a16:creationId xmlns:a16="http://schemas.microsoft.com/office/drawing/2014/main" id="{99D397C9-745F-731A-0EDE-92AF99A80F70}"/>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9" name="Freeform 260">
                <a:extLst>
                  <a:ext uri="{FF2B5EF4-FFF2-40B4-BE49-F238E27FC236}">
                    <a16:creationId xmlns:a16="http://schemas.microsoft.com/office/drawing/2014/main" id="{2F0D5907-1124-039B-6393-4F0E2DDD138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63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0" name="Line 261">
                <a:extLst>
                  <a:ext uri="{FF2B5EF4-FFF2-40B4-BE49-F238E27FC236}">
                    <a16:creationId xmlns:a16="http://schemas.microsoft.com/office/drawing/2014/main" id="{8E507418-BC4D-8BD7-0404-801D79244048}"/>
                  </a:ext>
                </a:extLst>
              </p:cNvPr>
              <p:cNvSpPr>
                <a:spLocks noChangeShapeType="1"/>
              </p:cNvSpPr>
              <p:nvPr/>
            </p:nvSpPr>
            <p:spPr bwMode="auto">
              <a:xfrm>
                <a:off x="4932363" y="3044826"/>
                <a:ext cx="165100"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1" name="Line 262">
                <a:extLst>
                  <a:ext uri="{FF2B5EF4-FFF2-40B4-BE49-F238E27FC236}">
                    <a16:creationId xmlns:a16="http://schemas.microsoft.com/office/drawing/2014/main" id="{C6E9AE56-D2DA-458D-91E1-3689FB5A8BD4}"/>
                  </a:ext>
                </a:extLst>
              </p:cNvPr>
              <p:cNvSpPr>
                <a:spLocks noChangeShapeType="1"/>
              </p:cNvSpPr>
              <p:nvPr/>
            </p:nvSpPr>
            <p:spPr bwMode="auto">
              <a:xfrm>
                <a:off x="4932363" y="2940051"/>
                <a:ext cx="165100"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2" name="Line 263">
                <a:extLst>
                  <a:ext uri="{FF2B5EF4-FFF2-40B4-BE49-F238E27FC236}">
                    <a16:creationId xmlns:a16="http://schemas.microsoft.com/office/drawing/2014/main" id="{F3BBE805-5649-64A1-502E-E0E76177378F}"/>
                  </a:ext>
                </a:extLst>
              </p:cNvPr>
              <p:cNvSpPr>
                <a:spLocks noChangeShapeType="1"/>
              </p:cNvSpPr>
              <p:nvPr/>
            </p:nvSpPr>
            <p:spPr bwMode="auto">
              <a:xfrm>
                <a:off x="4916488" y="2992438"/>
                <a:ext cx="195263" cy="0"/>
              </a:xfrm>
              <a:prstGeom prst="line">
                <a:avLst/>
              </a:prstGeom>
              <a:noFill/>
              <a:ln w="635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3" name="Oval 264">
                <a:extLst>
                  <a:ext uri="{FF2B5EF4-FFF2-40B4-BE49-F238E27FC236}">
                    <a16:creationId xmlns:a16="http://schemas.microsoft.com/office/drawing/2014/main" id="{626CF5EE-A536-985C-F5FE-4D0CCC95B522}"/>
                  </a:ext>
                </a:extLst>
              </p:cNvPr>
              <p:cNvSpPr>
                <a:spLocks noChangeArrowheads="1"/>
              </p:cNvSpPr>
              <p:nvPr/>
            </p:nvSpPr>
            <p:spPr bwMode="auto">
              <a:xfrm>
                <a:off x="4864100"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4" name="Oval 265">
                <a:extLst>
                  <a:ext uri="{FF2B5EF4-FFF2-40B4-BE49-F238E27FC236}">
                    <a16:creationId xmlns:a16="http://schemas.microsoft.com/office/drawing/2014/main" id="{D3B78159-D032-AD1F-8EB8-093208E32B57}"/>
                  </a:ext>
                </a:extLst>
              </p:cNvPr>
              <p:cNvSpPr>
                <a:spLocks noChangeArrowheads="1"/>
              </p:cNvSpPr>
              <p:nvPr/>
            </p:nvSpPr>
            <p:spPr bwMode="auto">
              <a:xfrm>
                <a:off x="4976813"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5" name="Oval 266">
                <a:extLst>
                  <a:ext uri="{FF2B5EF4-FFF2-40B4-BE49-F238E27FC236}">
                    <a16:creationId xmlns:a16="http://schemas.microsoft.com/office/drawing/2014/main" id="{4FE5C0EB-0242-F201-F51B-66864D154E21}"/>
                  </a:ext>
                </a:extLst>
              </p:cNvPr>
              <p:cNvSpPr>
                <a:spLocks noChangeArrowheads="1"/>
              </p:cNvSpPr>
              <p:nvPr/>
            </p:nvSpPr>
            <p:spPr bwMode="auto">
              <a:xfrm>
                <a:off x="5089525" y="3105151"/>
                <a:ext cx="74613"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6" name="Freeform 267">
                <a:extLst>
                  <a:ext uri="{FF2B5EF4-FFF2-40B4-BE49-F238E27FC236}">
                    <a16:creationId xmlns:a16="http://schemas.microsoft.com/office/drawing/2014/main" id="{CD784556-8898-25FB-8E31-32AE57F84B79}"/>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7" name="Group 346">
            <a:extLst>
              <a:ext uri="{FF2B5EF4-FFF2-40B4-BE49-F238E27FC236}">
                <a16:creationId xmlns:a16="http://schemas.microsoft.com/office/drawing/2014/main" id="{77C52154-CAD3-6803-1EC5-A196BA65A350}"/>
              </a:ext>
            </a:extLst>
          </p:cNvPr>
          <p:cNvGrpSpPr/>
          <p:nvPr/>
        </p:nvGrpSpPr>
        <p:grpSpPr>
          <a:xfrm>
            <a:off x="4099325" y="1440983"/>
            <a:ext cx="536869" cy="536869"/>
            <a:chOff x="3848548" y="1466501"/>
            <a:chExt cx="536869" cy="536869"/>
          </a:xfrm>
        </p:grpSpPr>
        <p:sp>
          <p:nvSpPr>
            <p:cNvPr id="413" name="Oval 412">
              <a:extLst>
                <a:ext uri="{FF2B5EF4-FFF2-40B4-BE49-F238E27FC236}">
                  <a16:creationId xmlns:a16="http://schemas.microsoft.com/office/drawing/2014/main" id="{18D35574-3126-58E8-3B56-73BE46FCB33C}"/>
                </a:ext>
              </a:extLst>
            </p:cNvPr>
            <p:cNvSpPr/>
            <p:nvPr/>
          </p:nvSpPr>
          <p:spPr>
            <a:xfrm>
              <a:off x="3848548"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27" name="Group 426">
              <a:extLst>
                <a:ext uri="{FF2B5EF4-FFF2-40B4-BE49-F238E27FC236}">
                  <a16:creationId xmlns:a16="http://schemas.microsoft.com/office/drawing/2014/main" id="{9390DD68-0358-C1CB-A09D-5B770553B373}"/>
                </a:ext>
              </a:extLst>
            </p:cNvPr>
            <p:cNvGrpSpPr/>
            <p:nvPr/>
          </p:nvGrpSpPr>
          <p:grpSpPr>
            <a:xfrm>
              <a:off x="4004216" y="1627049"/>
              <a:ext cx="225532" cy="215773"/>
              <a:chOff x="4127500" y="2909888"/>
              <a:chExt cx="330200" cy="315913"/>
            </a:xfrm>
          </p:grpSpPr>
          <p:sp>
            <p:nvSpPr>
              <p:cNvPr id="428" name="Oval 268">
                <a:extLst>
                  <a:ext uri="{FF2B5EF4-FFF2-40B4-BE49-F238E27FC236}">
                    <a16:creationId xmlns:a16="http://schemas.microsoft.com/office/drawing/2014/main" id="{8F656520-0D6D-0BA3-F620-7A76C7219D18}"/>
                  </a:ext>
                </a:extLst>
              </p:cNvPr>
              <p:cNvSpPr>
                <a:spLocks noChangeArrowheads="1"/>
              </p:cNvSpPr>
              <p:nvPr/>
            </p:nvSpPr>
            <p:spPr bwMode="auto">
              <a:xfrm>
                <a:off x="4149725"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9" name="Freeform 269">
                <a:extLst>
                  <a:ext uri="{FF2B5EF4-FFF2-40B4-BE49-F238E27FC236}">
                    <a16:creationId xmlns:a16="http://schemas.microsoft.com/office/drawing/2014/main" id="{F35C46DB-B63F-1461-96E9-6CCEE0BE87C2}"/>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0" name="Oval 270">
                <a:extLst>
                  <a:ext uri="{FF2B5EF4-FFF2-40B4-BE49-F238E27FC236}">
                    <a16:creationId xmlns:a16="http://schemas.microsoft.com/office/drawing/2014/main" id="{EC474BE8-75CB-FF2C-3C12-36B88EF8B7DB}"/>
                  </a:ext>
                </a:extLst>
              </p:cNvPr>
              <p:cNvSpPr>
                <a:spLocks noChangeArrowheads="1"/>
              </p:cNvSpPr>
              <p:nvPr/>
            </p:nvSpPr>
            <p:spPr bwMode="auto">
              <a:xfrm>
                <a:off x="4360863" y="3060701"/>
                <a:ext cx="74613"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1" name="Freeform 271">
                <a:extLst>
                  <a:ext uri="{FF2B5EF4-FFF2-40B4-BE49-F238E27FC236}">
                    <a16:creationId xmlns:a16="http://schemas.microsoft.com/office/drawing/2014/main" id="{8BB3A10B-360D-F0AA-8403-EE8EFBFADED4}"/>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2" name="Oval 272">
                <a:extLst>
                  <a:ext uri="{FF2B5EF4-FFF2-40B4-BE49-F238E27FC236}">
                    <a16:creationId xmlns:a16="http://schemas.microsoft.com/office/drawing/2014/main" id="{D1CC89BC-04BA-A108-662F-144EC206515E}"/>
                  </a:ext>
                </a:extLst>
              </p:cNvPr>
              <p:cNvSpPr>
                <a:spLocks noChangeArrowheads="1"/>
              </p:cNvSpPr>
              <p:nvPr/>
            </p:nvSpPr>
            <p:spPr bwMode="auto">
              <a:xfrm>
                <a:off x="4240213" y="3030538"/>
                <a:ext cx="104775" cy="109538"/>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3" name="Freeform 273">
                <a:extLst>
                  <a:ext uri="{FF2B5EF4-FFF2-40B4-BE49-F238E27FC236}">
                    <a16:creationId xmlns:a16="http://schemas.microsoft.com/office/drawing/2014/main" id="{EE15BD16-7BCC-E0D6-ACCC-702ACCBBA3AD}"/>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4" name="Freeform 274">
                <a:extLst>
                  <a:ext uri="{FF2B5EF4-FFF2-40B4-BE49-F238E27FC236}">
                    <a16:creationId xmlns:a16="http://schemas.microsoft.com/office/drawing/2014/main" id="{A8DB1C8B-74C2-6F11-9C50-8EC1AE6A8C71}"/>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5" name="Freeform 275">
                <a:extLst>
                  <a:ext uri="{FF2B5EF4-FFF2-40B4-BE49-F238E27FC236}">
                    <a16:creationId xmlns:a16="http://schemas.microsoft.com/office/drawing/2014/main" id="{E877F8AE-1476-0FDA-F26C-99288FC0D9A5}"/>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6" name="Freeform 276">
                <a:extLst>
                  <a:ext uri="{FF2B5EF4-FFF2-40B4-BE49-F238E27FC236}">
                    <a16:creationId xmlns:a16="http://schemas.microsoft.com/office/drawing/2014/main" id="{64897CE6-A81A-8CA9-1F86-6C2644A36A8A}"/>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349" name="Group 348">
            <a:extLst>
              <a:ext uri="{FF2B5EF4-FFF2-40B4-BE49-F238E27FC236}">
                <a16:creationId xmlns:a16="http://schemas.microsoft.com/office/drawing/2014/main" id="{92DF7E45-A10C-FAE5-0F5C-4A2830E6AE0B}"/>
              </a:ext>
            </a:extLst>
          </p:cNvPr>
          <p:cNvGrpSpPr/>
          <p:nvPr/>
        </p:nvGrpSpPr>
        <p:grpSpPr>
          <a:xfrm>
            <a:off x="9594169" y="1484314"/>
            <a:ext cx="536869" cy="536869"/>
            <a:chOff x="9496313" y="1466501"/>
            <a:chExt cx="536869" cy="536869"/>
          </a:xfrm>
        </p:grpSpPr>
        <p:sp>
          <p:nvSpPr>
            <p:cNvPr id="415" name="Oval 414">
              <a:extLst>
                <a:ext uri="{FF2B5EF4-FFF2-40B4-BE49-F238E27FC236}">
                  <a16:creationId xmlns:a16="http://schemas.microsoft.com/office/drawing/2014/main" id="{046E9697-1BE2-57F1-4FDC-04ED83F616A4}"/>
                </a:ext>
              </a:extLst>
            </p:cNvPr>
            <p:cNvSpPr/>
            <p:nvPr/>
          </p:nvSpPr>
          <p:spPr>
            <a:xfrm>
              <a:off x="9496313" y="1466501"/>
              <a:ext cx="536869" cy="536869"/>
            </a:xfrm>
            <a:prstGeom prst="ellipse">
              <a:avLst/>
            </a:prstGeom>
            <a:solidFill>
              <a:srgbClr val="AD5941"/>
            </a:solidFill>
            <a:ln w="38100">
              <a:solidFill>
                <a:srgbClr val="3E658E"/>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37" name="Group 436">
              <a:extLst>
                <a:ext uri="{FF2B5EF4-FFF2-40B4-BE49-F238E27FC236}">
                  <a16:creationId xmlns:a16="http://schemas.microsoft.com/office/drawing/2014/main" id="{BA05D950-F644-4400-CAF7-1D934536D415}"/>
                </a:ext>
              </a:extLst>
            </p:cNvPr>
            <p:cNvGrpSpPr/>
            <p:nvPr/>
          </p:nvGrpSpPr>
          <p:grpSpPr>
            <a:xfrm>
              <a:off x="9646560" y="1616748"/>
              <a:ext cx="236375" cy="236375"/>
              <a:chOff x="5562600" y="2895601"/>
              <a:chExt cx="346075" cy="346075"/>
            </a:xfrm>
          </p:grpSpPr>
          <p:sp>
            <p:nvSpPr>
              <p:cNvPr id="438" name="Freeform 277">
                <a:extLst>
                  <a:ext uri="{FF2B5EF4-FFF2-40B4-BE49-F238E27FC236}">
                    <a16:creationId xmlns:a16="http://schemas.microsoft.com/office/drawing/2014/main" id="{8F2B908E-D4B4-265E-EFF2-F115CCEF5F8B}"/>
                  </a:ext>
                </a:extLst>
              </p:cNvPr>
              <p:cNvSpPr>
                <a:spLocks/>
              </p:cNvSpPr>
              <p:nvPr/>
            </p:nvSpPr>
            <p:spPr bwMode="auto">
              <a:xfrm>
                <a:off x="5637213" y="2895601"/>
                <a:ext cx="195263" cy="179388"/>
              </a:xfrm>
              <a:custGeom>
                <a:avLst/>
                <a:gdLst>
                  <a:gd name="T0" fmla="*/ 0 w 52"/>
                  <a:gd name="T1" fmla="*/ 32 h 48"/>
                  <a:gd name="T2" fmla="*/ 4 w 52"/>
                  <a:gd name="T3" fmla="*/ 36 h 48"/>
                  <a:gd name="T4" fmla="*/ 8 w 52"/>
                  <a:gd name="T5" fmla="*/ 36 h 48"/>
                  <a:gd name="T6" fmla="*/ 20 w 52"/>
                  <a:gd name="T7" fmla="*/ 48 h 48"/>
                  <a:gd name="T8" fmla="*/ 20 w 52"/>
                  <a:gd name="T9" fmla="*/ 36 h 48"/>
                  <a:gd name="T10" fmla="*/ 48 w 52"/>
                  <a:gd name="T11" fmla="*/ 36 h 48"/>
                  <a:gd name="T12" fmla="*/ 52 w 52"/>
                  <a:gd name="T13" fmla="*/ 32 h 48"/>
                  <a:gd name="T14" fmla="*/ 52 w 52"/>
                  <a:gd name="T15" fmla="*/ 4 h 48"/>
                  <a:gd name="T16" fmla="*/ 48 w 52"/>
                  <a:gd name="T17" fmla="*/ 0 h 48"/>
                  <a:gd name="T18" fmla="*/ 4 w 52"/>
                  <a:gd name="T19" fmla="*/ 0 h 48"/>
                  <a:gd name="T20" fmla="*/ 0 w 52"/>
                  <a:gd name="T21" fmla="*/ 4 h 48"/>
                  <a:gd name="T22" fmla="*/ 0 w 52"/>
                  <a:gd name="T23"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8">
                    <a:moveTo>
                      <a:pt x="0" y="32"/>
                    </a:moveTo>
                    <a:cubicBezTo>
                      <a:pt x="0" y="34"/>
                      <a:pt x="2" y="36"/>
                      <a:pt x="4" y="36"/>
                    </a:cubicBezTo>
                    <a:cubicBezTo>
                      <a:pt x="8" y="36"/>
                      <a:pt x="8" y="36"/>
                      <a:pt x="8" y="36"/>
                    </a:cubicBezTo>
                    <a:cubicBezTo>
                      <a:pt x="20" y="48"/>
                      <a:pt x="20" y="48"/>
                      <a:pt x="20" y="48"/>
                    </a:cubicBezTo>
                    <a:cubicBezTo>
                      <a:pt x="20" y="36"/>
                      <a:pt x="20" y="36"/>
                      <a:pt x="20" y="36"/>
                    </a:cubicBezTo>
                    <a:cubicBezTo>
                      <a:pt x="48" y="36"/>
                      <a:pt x="48" y="36"/>
                      <a:pt x="48" y="36"/>
                    </a:cubicBezTo>
                    <a:cubicBezTo>
                      <a:pt x="50" y="36"/>
                      <a:pt x="52" y="34"/>
                      <a:pt x="52" y="32"/>
                    </a:cubicBezTo>
                    <a:cubicBezTo>
                      <a:pt x="52" y="4"/>
                      <a:pt x="52" y="4"/>
                      <a:pt x="52" y="4"/>
                    </a:cubicBezTo>
                    <a:cubicBezTo>
                      <a:pt x="52" y="2"/>
                      <a:pt x="50" y="0"/>
                      <a:pt x="48" y="0"/>
                    </a:cubicBezTo>
                    <a:cubicBezTo>
                      <a:pt x="4" y="0"/>
                      <a:pt x="4" y="0"/>
                      <a:pt x="4" y="0"/>
                    </a:cubicBezTo>
                    <a:cubicBezTo>
                      <a:pt x="2" y="0"/>
                      <a:pt x="0" y="2"/>
                      <a:pt x="0" y="4"/>
                    </a:cubicBezTo>
                    <a:lnTo>
                      <a:pt x="0" y="32"/>
                    </a:ln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9" name="Oval 278">
                <a:extLst>
                  <a:ext uri="{FF2B5EF4-FFF2-40B4-BE49-F238E27FC236}">
                    <a16:creationId xmlns:a16="http://schemas.microsoft.com/office/drawing/2014/main" id="{B3506C7D-0DE5-B28F-1EA9-A44189C38F22}"/>
                  </a:ext>
                </a:extLst>
              </p:cNvPr>
              <p:cNvSpPr>
                <a:spLocks noChangeArrowheads="1"/>
              </p:cNvSpPr>
              <p:nvPr/>
            </p:nvSpPr>
            <p:spPr bwMode="auto">
              <a:xfrm>
                <a:off x="5810250"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0" name="Freeform 279">
                <a:extLst>
                  <a:ext uri="{FF2B5EF4-FFF2-40B4-BE49-F238E27FC236}">
                    <a16:creationId xmlns:a16="http://schemas.microsoft.com/office/drawing/2014/main" id="{F5CDE07D-1C00-992E-640B-C48D06BCBC31}"/>
                  </a:ext>
                </a:extLst>
              </p:cNvPr>
              <p:cNvSpPr>
                <a:spLocks/>
              </p:cNvSpPr>
              <p:nvPr/>
            </p:nvSpPr>
            <p:spPr bwMode="auto">
              <a:xfrm>
                <a:off x="5788025" y="3135313"/>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1" name="Oval 280">
                <a:extLst>
                  <a:ext uri="{FF2B5EF4-FFF2-40B4-BE49-F238E27FC236}">
                    <a16:creationId xmlns:a16="http://schemas.microsoft.com/office/drawing/2014/main" id="{8681E908-8E4C-BE2D-3BC0-6B755B65B64A}"/>
                  </a:ext>
                </a:extLst>
              </p:cNvPr>
              <p:cNvSpPr>
                <a:spLocks noChangeArrowheads="1"/>
              </p:cNvSpPr>
              <p:nvPr/>
            </p:nvSpPr>
            <p:spPr bwMode="auto">
              <a:xfrm>
                <a:off x="5584825" y="3060701"/>
                <a:ext cx="76200" cy="74613"/>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2" name="Freeform 281">
                <a:extLst>
                  <a:ext uri="{FF2B5EF4-FFF2-40B4-BE49-F238E27FC236}">
                    <a16:creationId xmlns:a16="http://schemas.microsoft.com/office/drawing/2014/main" id="{444343C7-2BE3-00FF-1329-610769E9212F}"/>
                  </a:ext>
                </a:extLst>
              </p:cNvPr>
              <p:cNvSpPr>
                <a:spLocks/>
              </p:cNvSpPr>
              <p:nvPr/>
            </p:nvSpPr>
            <p:spPr bwMode="auto">
              <a:xfrm>
                <a:off x="5562600" y="3135313"/>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3" name="Oval 282">
                <a:extLst>
                  <a:ext uri="{FF2B5EF4-FFF2-40B4-BE49-F238E27FC236}">
                    <a16:creationId xmlns:a16="http://schemas.microsoft.com/office/drawing/2014/main" id="{C6A3310A-C234-F470-617D-74EE861B02B6}"/>
                  </a:ext>
                </a:extLst>
              </p:cNvPr>
              <p:cNvSpPr>
                <a:spLocks noChangeArrowheads="1"/>
              </p:cNvSpPr>
              <p:nvPr/>
            </p:nvSpPr>
            <p:spPr bwMode="auto">
              <a:xfrm>
                <a:off x="5697538" y="3105151"/>
                <a:ext cx="76200" cy="76200"/>
              </a:xfrm>
              <a:prstGeom prst="ellipse">
                <a:avLst/>
              </a:pr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4" name="Freeform 283">
                <a:extLst>
                  <a:ext uri="{FF2B5EF4-FFF2-40B4-BE49-F238E27FC236}">
                    <a16:creationId xmlns:a16="http://schemas.microsoft.com/office/drawing/2014/main" id="{C8235D3A-5FAC-33CE-8C14-75B93F9E57EF}"/>
                  </a:ext>
                </a:extLst>
              </p:cNvPr>
              <p:cNvSpPr>
                <a:spLocks/>
              </p:cNvSpPr>
              <p:nvPr/>
            </p:nvSpPr>
            <p:spPr bwMode="auto">
              <a:xfrm>
                <a:off x="5675313" y="3181351"/>
                <a:ext cx="120650" cy="60325"/>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45" name="Line 284">
                <a:extLst>
                  <a:ext uri="{FF2B5EF4-FFF2-40B4-BE49-F238E27FC236}">
                    <a16:creationId xmlns:a16="http://schemas.microsoft.com/office/drawing/2014/main" id="{DCA4CD39-A243-3796-A321-3640CD2F4BEE}"/>
                  </a:ext>
                </a:extLst>
              </p:cNvPr>
              <p:cNvSpPr>
                <a:spLocks noChangeShapeType="1"/>
              </p:cNvSpPr>
              <p:nvPr/>
            </p:nvSpPr>
            <p:spPr bwMode="auto">
              <a:xfrm>
                <a:off x="5683250" y="2925763"/>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6" name="Line 285">
                <a:extLst>
                  <a:ext uri="{FF2B5EF4-FFF2-40B4-BE49-F238E27FC236}">
                    <a16:creationId xmlns:a16="http://schemas.microsoft.com/office/drawing/2014/main" id="{4494A423-8CB3-4AEB-E69D-67196D72E239}"/>
                  </a:ext>
                </a:extLst>
              </p:cNvPr>
              <p:cNvSpPr>
                <a:spLocks noChangeShapeType="1"/>
              </p:cNvSpPr>
              <p:nvPr/>
            </p:nvSpPr>
            <p:spPr bwMode="auto">
              <a:xfrm>
                <a:off x="5683250" y="2955926"/>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7" name="Line 286">
                <a:extLst>
                  <a:ext uri="{FF2B5EF4-FFF2-40B4-BE49-F238E27FC236}">
                    <a16:creationId xmlns:a16="http://schemas.microsoft.com/office/drawing/2014/main" id="{92EE6CC2-8100-4570-23CE-110FB4531DD0}"/>
                  </a:ext>
                </a:extLst>
              </p:cNvPr>
              <p:cNvSpPr>
                <a:spLocks noChangeShapeType="1"/>
              </p:cNvSpPr>
              <p:nvPr/>
            </p:nvSpPr>
            <p:spPr bwMode="auto">
              <a:xfrm>
                <a:off x="5683250" y="2986088"/>
                <a:ext cx="104775" cy="0"/>
              </a:xfrm>
              <a:prstGeom prst="line">
                <a:avLst/>
              </a:prstGeom>
              <a:noFill/>
              <a:ln w="63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sp>
        <p:nvSpPr>
          <p:cNvPr id="2" name="Title 14">
            <a:extLst>
              <a:ext uri="{FF2B5EF4-FFF2-40B4-BE49-F238E27FC236}">
                <a16:creationId xmlns:a16="http://schemas.microsoft.com/office/drawing/2014/main" id="{81711F29-1FA8-FC9B-0659-6E29905B1D34}"/>
              </a:ext>
            </a:extLst>
          </p:cNvPr>
          <p:cNvSpPr txBox="1">
            <a:spLocks/>
          </p:cNvSpPr>
          <p:nvPr/>
        </p:nvSpPr>
        <p:spPr>
          <a:xfrm>
            <a:off x="3392640" y="2102556"/>
            <a:ext cx="7785990" cy="328894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b="1" kern="1200">
                <a:solidFill>
                  <a:srgbClr val="E3E9E9"/>
                </a:solidFill>
                <a:latin typeface="Segoe UI Semibold" panose="020B0702040204020203" pitchFamily="34" charset="0"/>
                <a:ea typeface="+mj-ea"/>
                <a:cs typeface="Segoe UI Semibold" panose="020B0702040204020203" pitchFamily="34" charset="0"/>
              </a:defRPr>
            </a:lvl1pPr>
          </a:lstStyle>
          <a:p>
            <a:r>
              <a:rPr lang="tr-TR" sz="1400" dirty="0"/>
              <a:t>Kaliteli bir planlama için proje planının bütünü ilgilendiren faktörler de göz önüne alınmalıdır. Planın süresi çok uzun olmamalı , kontrol aralıkları tanımlanmalı ve çalışmalar mesai içini kapsayacak şekilde planlanmalıdır. Ayrıca planın her aşaması yakın seviyede ayrıntı içermelidir.</a:t>
            </a:r>
            <a:endParaRPr lang="en-US" sz="1400" dirty="0"/>
          </a:p>
        </p:txBody>
      </p:sp>
    </p:spTree>
    <p:extLst>
      <p:ext uri="{BB962C8B-B14F-4D97-AF65-F5344CB8AC3E}">
        <p14:creationId xmlns:p14="http://schemas.microsoft.com/office/powerpoint/2010/main" val="413663152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830</TotalTime>
  <Words>1662</Words>
  <Application>Microsoft Office PowerPoint</Application>
  <PresentationFormat>Geniş ekran</PresentationFormat>
  <Paragraphs>207</Paragraphs>
  <Slides>25</Slides>
  <Notes>18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Calibri</vt:lpstr>
      <vt:lpstr>Segoe UI</vt:lpstr>
      <vt:lpstr>Segoe UI Semibold</vt:lpstr>
      <vt:lpstr>1_Office Theme</vt:lpstr>
      <vt:lpstr>PowerPoint Sunusu</vt:lpstr>
      <vt:lpstr>İçindekiler</vt:lpstr>
      <vt:lpstr>Görevlerle ilgili kalite faktörleri</vt:lpstr>
      <vt:lpstr>PowerPoint Sunusu</vt:lpstr>
      <vt:lpstr>Planda isteklerin makul ve tutarlı olması gerekir. Fonksiyonel olarak gerçekleştirilmesi mümkün olmayan ve sık karşılaşılan birkaç örnek aşağıda listelenmiştir.</vt:lpstr>
      <vt:lpstr>PowerPoint Sunusu</vt:lpstr>
      <vt:lpstr>PowerPoint Sunusu</vt:lpstr>
      <vt:lpstr>Görevlerin tek bir kişinin yapılacağı seviyeye kadar bölünmesi</vt:lpstr>
      <vt:lpstr>Planın bütünüyle ilgili kalite faktörü</vt:lpstr>
      <vt:lpstr>PowerPoint Sunusu</vt:lpstr>
      <vt:lpstr>PowerPoint Sunusu</vt:lpstr>
      <vt:lpstr>PowerPoint Sunusu</vt:lpstr>
      <vt:lpstr>PowerPoint Sunusu</vt:lpstr>
      <vt:lpstr>Modülerlik ve hiyerarşik ayrım farkı </vt:lpstr>
      <vt:lpstr>PowerPoint Sunusu</vt:lpstr>
      <vt:lpstr>Yapılacak işleri paralel hale getirmek</vt:lpstr>
      <vt:lpstr>PowerPoint Sunusu</vt:lpstr>
      <vt:lpstr>PowerPoint Sunusu</vt:lpstr>
      <vt:lpstr>Kapalı çevrim planlama </vt:lpstr>
      <vt:lpstr>PowerPoint Sunusu</vt:lpstr>
      <vt:lpstr>PowerPoint Sunusu</vt:lpstr>
      <vt:lpstr>PowerPoint Sunusu</vt:lpstr>
      <vt:lpstr>PowerPoint Sunusu</vt:lpstr>
      <vt:lpstr>Özet</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 23</dc:creator>
  <cp:lastModifiedBy>FRT KAYA</cp:lastModifiedBy>
  <cp:revision>35</cp:revision>
  <dcterms:created xsi:type="dcterms:W3CDTF">2022-08-02T02:08:09Z</dcterms:created>
  <dcterms:modified xsi:type="dcterms:W3CDTF">2022-10-19T00:16:54Z</dcterms:modified>
</cp:coreProperties>
</file>